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8" r:id="rId1"/>
    <p:sldMasterId id="2147483674" r:id="rId2"/>
    <p:sldMasterId id="2147483686" r:id="rId3"/>
    <p:sldMasterId id="2147483722" r:id="rId4"/>
    <p:sldMasterId id="2147483734" r:id="rId5"/>
    <p:sldMasterId id="2147483746" r:id="rId6"/>
    <p:sldMasterId id="2147483758" r:id="rId7"/>
    <p:sldMasterId id="2147483770" r:id="rId8"/>
    <p:sldMasterId id="2147483782" r:id="rId9"/>
    <p:sldMasterId id="2147483794" r:id="rId10"/>
  </p:sldMasterIdLst>
  <p:notesMasterIdLst>
    <p:notesMasterId r:id="rId70"/>
  </p:notesMasterIdLst>
  <p:handoutMasterIdLst>
    <p:handoutMasterId r:id="rId71"/>
  </p:handoutMasterIdLst>
  <p:sldIdLst>
    <p:sldId id="256" r:id="rId11"/>
    <p:sldId id="270" r:id="rId12"/>
    <p:sldId id="259" r:id="rId13"/>
    <p:sldId id="268" r:id="rId14"/>
    <p:sldId id="286" r:id="rId15"/>
    <p:sldId id="281" r:id="rId16"/>
    <p:sldId id="282" r:id="rId17"/>
    <p:sldId id="292" r:id="rId18"/>
    <p:sldId id="320" r:id="rId19"/>
    <p:sldId id="288" r:id="rId20"/>
    <p:sldId id="291" r:id="rId21"/>
    <p:sldId id="321" r:id="rId22"/>
    <p:sldId id="287" r:id="rId23"/>
    <p:sldId id="290" r:id="rId24"/>
    <p:sldId id="322" r:id="rId25"/>
    <p:sldId id="295" r:id="rId26"/>
    <p:sldId id="294" r:id="rId27"/>
    <p:sldId id="323" r:id="rId28"/>
    <p:sldId id="296" r:id="rId29"/>
    <p:sldId id="297" r:id="rId30"/>
    <p:sldId id="299" r:id="rId31"/>
    <p:sldId id="298" r:id="rId32"/>
    <p:sldId id="302" r:id="rId33"/>
    <p:sldId id="303" r:id="rId34"/>
    <p:sldId id="304" r:id="rId35"/>
    <p:sldId id="306" r:id="rId36"/>
    <p:sldId id="305" r:id="rId37"/>
    <p:sldId id="309" r:id="rId38"/>
    <p:sldId id="308" r:id="rId39"/>
    <p:sldId id="300" r:id="rId40"/>
    <p:sldId id="315" r:id="rId41"/>
    <p:sldId id="331" r:id="rId42"/>
    <p:sldId id="301" r:id="rId43"/>
    <p:sldId id="328" r:id="rId44"/>
    <p:sldId id="338" r:id="rId45"/>
    <p:sldId id="307" r:id="rId46"/>
    <p:sldId id="326" r:id="rId47"/>
    <p:sldId id="342" r:id="rId48"/>
    <p:sldId id="327" r:id="rId49"/>
    <p:sldId id="332" r:id="rId50"/>
    <p:sldId id="336" r:id="rId51"/>
    <p:sldId id="283" r:id="rId52"/>
    <p:sldId id="325" r:id="rId53"/>
    <p:sldId id="334" r:id="rId54"/>
    <p:sldId id="337" r:id="rId55"/>
    <p:sldId id="316" r:id="rId56"/>
    <p:sldId id="340" r:id="rId57"/>
    <p:sldId id="341" r:id="rId58"/>
    <p:sldId id="313" r:id="rId59"/>
    <p:sldId id="314" r:id="rId60"/>
    <p:sldId id="339" r:id="rId61"/>
    <p:sldId id="343" r:id="rId62"/>
    <p:sldId id="344" r:id="rId63"/>
    <p:sldId id="317" r:id="rId64"/>
    <p:sldId id="318" r:id="rId65"/>
    <p:sldId id="312" r:id="rId66"/>
    <p:sldId id="319" r:id="rId67"/>
    <p:sldId id="311" r:id="rId68"/>
    <p:sldId id="279" r:id="rId69"/>
  </p:sldIdLst>
  <p:sldSz cx="10080625" cy="7559675"/>
  <p:notesSz cx="7559675" cy="10691813"/>
  <p:defaultTextStyle>
    <a:defPPr>
      <a:defRPr lang="en-GB"/>
    </a:defPPr>
    <a:lvl1pPr algn="l" defTabSz="358775" rtl="0" eaLnBrk="0" fontAlgn="base" hangingPunct="0">
      <a:lnSpc>
        <a:spcPct val="102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1pPr>
    <a:lvl2pPr marL="742950" indent="-285750" algn="l" defTabSz="358775" rtl="0" eaLnBrk="0" fontAlgn="base" hangingPunct="0">
      <a:lnSpc>
        <a:spcPct val="102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2pPr>
    <a:lvl3pPr marL="1143000" indent="-228600" algn="l" defTabSz="358775" rtl="0" eaLnBrk="0" fontAlgn="base" hangingPunct="0">
      <a:lnSpc>
        <a:spcPct val="102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3pPr>
    <a:lvl4pPr marL="1600200" indent="-228600" algn="l" defTabSz="358775" rtl="0" eaLnBrk="0" fontAlgn="base" hangingPunct="0">
      <a:lnSpc>
        <a:spcPct val="102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4pPr>
    <a:lvl5pPr marL="2057400" indent="-228600" algn="l" defTabSz="358775" rtl="0" eaLnBrk="0" fontAlgn="base" hangingPunct="0">
      <a:lnSpc>
        <a:spcPct val="102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5pPr>
    <a:lvl6pPr marL="2286000" algn="l" defTabSz="914400" rtl="0" eaLnBrk="1" latinLnBrk="0" hangingPunct="1"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6pPr>
    <a:lvl7pPr marL="2743200" algn="l" defTabSz="914400" rtl="0" eaLnBrk="1" latinLnBrk="0" hangingPunct="1"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7pPr>
    <a:lvl8pPr marL="3200400" algn="l" defTabSz="914400" rtl="0" eaLnBrk="1" latinLnBrk="0" hangingPunct="1"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8pPr>
    <a:lvl9pPr marL="3657600" algn="l" defTabSz="914400" rtl="0" eaLnBrk="1" latinLnBrk="0" hangingPunct="1">
      <a:defRPr sz="800" b="1" kern="1200">
        <a:solidFill>
          <a:schemeClr val="bg1"/>
        </a:solidFill>
        <a:latin typeface="Times New Roman" pitchFamily="16" charset="0"/>
        <a:ea typeface="+mn-ea"/>
        <a:cs typeface="Segoe U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B7B7B"/>
    <a:srgbClr val="002882"/>
    <a:srgbClr val="B2B7DF"/>
    <a:srgbClr val="000000"/>
    <a:srgbClr val="B3AD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4" autoAdjust="0"/>
    <p:restoredTop sz="94674" autoAdjust="0"/>
  </p:normalViewPr>
  <p:slideViewPr>
    <p:cSldViewPr>
      <p:cViewPr varScale="1">
        <p:scale>
          <a:sx n="112" d="100"/>
          <a:sy n="112" d="100"/>
        </p:scale>
        <p:origin x="1936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178" y="-12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ří Zechmeister" userId="f319aeab4ebf3216" providerId="LiveId" clId="{C6E7FBD1-802B-474C-888F-CB308201D24B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5747E-B2C3-44D2-B557-010C7481D61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EF430A0-2789-4186-B382-71FBA9D23670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Datová</a:t>
          </a:r>
        </a:p>
      </dgm:t>
    </dgm:pt>
    <dgm:pt modelId="{884F32EF-DD7B-4432-9BBC-8611A0C75B7C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Integrační</a:t>
          </a:r>
        </a:p>
      </dgm:t>
    </dgm:pt>
    <dgm:pt modelId="{67E8DCC3-65BF-4974-9E11-6901F7BE2F89}" type="sibTrans" cxnId="{646E554A-707E-4212-97E9-97E48B786D9C}">
      <dgm:prSet/>
      <dgm:spPr/>
      <dgm:t>
        <a:bodyPr/>
        <a:lstStyle/>
        <a:p>
          <a:endParaRPr lang="cs-CZ"/>
        </a:p>
      </dgm:t>
    </dgm:pt>
    <dgm:pt modelId="{2683D299-D070-4705-A303-76C80B82D472}" type="parTrans" cxnId="{646E554A-707E-4212-97E9-97E48B786D9C}">
      <dgm:prSet/>
      <dgm:spPr/>
      <dgm:t>
        <a:bodyPr/>
        <a:lstStyle/>
        <a:p>
          <a:endParaRPr lang="cs-CZ"/>
        </a:p>
      </dgm:t>
    </dgm:pt>
    <dgm:pt modelId="{566B2FF2-B1C1-45BE-89CF-3F151918CE63}">
      <dgm:prSet phldrT="[Text]"/>
      <dgm:spPr/>
      <dgm:t>
        <a:bodyPr/>
        <a:lstStyle/>
        <a:p>
          <a:r>
            <a:rPr lang="cs-CZ" dirty="0"/>
            <a:t>Aplikační</a:t>
          </a:r>
        </a:p>
      </dgm:t>
    </dgm:pt>
    <dgm:pt modelId="{627CBD14-9A26-4D66-9051-7DE2CE0A790D}" type="sibTrans" cxnId="{C60AC03A-2E0E-44B5-8A1A-4C1C607D121D}">
      <dgm:prSet/>
      <dgm:spPr/>
      <dgm:t>
        <a:bodyPr/>
        <a:lstStyle/>
        <a:p>
          <a:endParaRPr lang="cs-CZ"/>
        </a:p>
      </dgm:t>
    </dgm:pt>
    <dgm:pt modelId="{81C49073-F5F9-47C3-8784-EF9CB876290E}" type="parTrans" cxnId="{C60AC03A-2E0E-44B5-8A1A-4C1C607D121D}">
      <dgm:prSet/>
      <dgm:spPr/>
      <dgm:t>
        <a:bodyPr/>
        <a:lstStyle/>
        <a:p>
          <a:endParaRPr lang="cs-CZ"/>
        </a:p>
      </dgm:t>
    </dgm:pt>
    <dgm:pt modelId="{1D1769BA-49D1-4164-A11E-4DD3A31C1F20}" type="sibTrans" cxnId="{14BA6FF4-5199-4723-80E1-8053ADC04ADA}">
      <dgm:prSet/>
      <dgm:spPr/>
      <dgm:t>
        <a:bodyPr/>
        <a:lstStyle/>
        <a:p>
          <a:endParaRPr lang="cs-CZ"/>
        </a:p>
      </dgm:t>
    </dgm:pt>
    <dgm:pt modelId="{70E4B2B8-0203-4ADA-B85B-E9DA73A41459}" type="parTrans" cxnId="{14BA6FF4-5199-4723-80E1-8053ADC04ADA}">
      <dgm:prSet/>
      <dgm:spPr/>
      <dgm:t>
        <a:bodyPr/>
        <a:lstStyle/>
        <a:p>
          <a:endParaRPr lang="cs-CZ"/>
        </a:p>
      </dgm:t>
    </dgm:pt>
    <dgm:pt modelId="{84511F72-912C-4640-895B-893FE4B0BBA6}" type="pres">
      <dgm:prSet presAssocID="{29E5747E-B2C3-44D2-B557-010C7481D61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B14697-A3E2-48BB-A941-201BDC624A3C}" type="pres">
      <dgm:prSet presAssocID="{566B2FF2-B1C1-45BE-89CF-3F151918CE63}" presName="root1" presStyleCnt="0"/>
      <dgm:spPr/>
    </dgm:pt>
    <dgm:pt modelId="{5EE762A6-52BF-48BE-941D-3062ED2E4AAD}" type="pres">
      <dgm:prSet presAssocID="{566B2FF2-B1C1-45BE-89CF-3F151918CE63}" presName="LevelOneTextNode" presStyleLbl="node0" presStyleIdx="0" presStyleCnt="1">
        <dgm:presLayoutVars>
          <dgm:chPref val="3"/>
        </dgm:presLayoutVars>
      </dgm:prSet>
      <dgm:spPr/>
    </dgm:pt>
    <dgm:pt modelId="{CA84433F-1FF7-43F4-9ABC-4D2219ADDB7E}" type="pres">
      <dgm:prSet presAssocID="{566B2FF2-B1C1-45BE-89CF-3F151918CE63}" presName="level2hierChild" presStyleCnt="0"/>
      <dgm:spPr/>
    </dgm:pt>
    <dgm:pt modelId="{C0218DAD-FD10-42BF-814B-860162AF2D1C}" type="pres">
      <dgm:prSet presAssocID="{70E4B2B8-0203-4ADA-B85B-E9DA73A41459}" presName="conn2-1" presStyleLbl="parChTrans1D2" presStyleIdx="0" presStyleCnt="1"/>
      <dgm:spPr/>
    </dgm:pt>
    <dgm:pt modelId="{75B2DFA4-C47B-4A48-94CF-C2903A964789}" type="pres">
      <dgm:prSet presAssocID="{70E4B2B8-0203-4ADA-B85B-E9DA73A41459}" presName="connTx" presStyleLbl="parChTrans1D2" presStyleIdx="0" presStyleCnt="1"/>
      <dgm:spPr/>
    </dgm:pt>
    <dgm:pt modelId="{153BADE5-67FB-4755-86D2-F53F5DCE3A21}" type="pres">
      <dgm:prSet presAssocID="{884F32EF-DD7B-4432-9BBC-8611A0C75B7C}" presName="root2" presStyleCnt="0"/>
      <dgm:spPr/>
    </dgm:pt>
    <dgm:pt modelId="{785249A4-3D5E-49DD-B2C4-4609BA795A2B}" type="pres">
      <dgm:prSet presAssocID="{884F32EF-DD7B-4432-9BBC-8611A0C75B7C}" presName="LevelTwoTextNode" presStyleLbl="node2" presStyleIdx="0" presStyleCnt="1">
        <dgm:presLayoutVars>
          <dgm:chPref val="3"/>
        </dgm:presLayoutVars>
      </dgm:prSet>
      <dgm:spPr/>
    </dgm:pt>
    <dgm:pt modelId="{D0DFD8F4-9821-4D40-9B01-6C6098D6E21B}" type="pres">
      <dgm:prSet presAssocID="{884F32EF-DD7B-4432-9BBC-8611A0C75B7C}" presName="level3hierChild" presStyleCnt="0"/>
      <dgm:spPr/>
    </dgm:pt>
    <dgm:pt modelId="{F5E202F8-8906-4DAA-9DF9-9ECECF937983}" type="pres">
      <dgm:prSet presAssocID="{2683D299-D070-4705-A303-76C80B82D472}" presName="conn2-1" presStyleLbl="parChTrans1D3" presStyleIdx="0" presStyleCnt="1"/>
      <dgm:spPr/>
    </dgm:pt>
    <dgm:pt modelId="{53545C80-49F0-459B-A2D0-161BE940A07C}" type="pres">
      <dgm:prSet presAssocID="{2683D299-D070-4705-A303-76C80B82D472}" presName="connTx" presStyleLbl="parChTrans1D3" presStyleIdx="0" presStyleCnt="1"/>
      <dgm:spPr/>
    </dgm:pt>
    <dgm:pt modelId="{35EF9CA6-3C6F-43E1-935D-B82C2CB8E995}" type="pres">
      <dgm:prSet presAssocID="{2EF430A0-2789-4186-B382-71FBA9D23670}" presName="root2" presStyleCnt="0"/>
      <dgm:spPr/>
    </dgm:pt>
    <dgm:pt modelId="{B3440822-A957-44D7-92A3-4FFEE5157219}" type="pres">
      <dgm:prSet presAssocID="{2EF430A0-2789-4186-B382-71FBA9D23670}" presName="LevelTwoTextNode" presStyleLbl="node3" presStyleIdx="0" presStyleCnt="1">
        <dgm:presLayoutVars>
          <dgm:chPref val="3"/>
        </dgm:presLayoutVars>
      </dgm:prSet>
      <dgm:spPr/>
    </dgm:pt>
    <dgm:pt modelId="{0D533BA5-4DF9-4A5D-90B6-14370E35992E}" type="pres">
      <dgm:prSet presAssocID="{2EF430A0-2789-4186-B382-71FBA9D23670}" presName="level3hierChild" presStyleCnt="0"/>
      <dgm:spPr/>
    </dgm:pt>
  </dgm:ptLst>
  <dgm:cxnLst>
    <dgm:cxn modelId="{3A07641B-E2C0-414F-94A2-EA81EBE0CAD3}" type="presOf" srcId="{29E5747E-B2C3-44D2-B557-010C7481D610}" destId="{84511F72-912C-4640-895B-893FE4B0BBA6}" srcOrd="0" destOrd="0" presId="urn:microsoft.com/office/officeart/2005/8/layout/hierarchy2"/>
    <dgm:cxn modelId="{3DF3B622-0185-F445-A739-495EE1B76C20}" type="presOf" srcId="{566B2FF2-B1C1-45BE-89CF-3F151918CE63}" destId="{5EE762A6-52BF-48BE-941D-3062ED2E4AAD}" srcOrd="0" destOrd="0" presId="urn:microsoft.com/office/officeart/2005/8/layout/hierarchy2"/>
    <dgm:cxn modelId="{26132225-D2B2-CC41-A14B-CB355C447934}" type="presOf" srcId="{884F32EF-DD7B-4432-9BBC-8611A0C75B7C}" destId="{785249A4-3D5E-49DD-B2C4-4609BA795A2B}" srcOrd="0" destOrd="0" presId="urn:microsoft.com/office/officeart/2005/8/layout/hierarchy2"/>
    <dgm:cxn modelId="{C60AC03A-2E0E-44B5-8A1A-4C1C607D121D}" srcId="{29E5747E-B2C3-44D2-B557-010C7481D610}" destId="{566B2FF2-B1C1-45BE-89CF-3F151918CE63}" srcOrd="0" destOrd="0" parTransId="{81C49073-F5F9-47C3-8784-EF9CB876290E}" sibTransId="{627CBD14-9A26-4D66-9051-7DE2CE0A790D}"/>
    <dgm:cxn modelId="{646E554A-707E-4212-97E9-97E48B786D9C}" srcId="{884F32EF-DD7B-4432-9BBC-8611A0C75B7C}" destId="{2EF430A0-2789-4186-B382-71FBA9D23670}" srcOrd="0" destOrd="0" parTransId="{2683D299-D070-4705-A303-76C80B82D472}" sibTransId="{67E8DCC3-65BF-4974-9E11-6901F7BE2F89}"/>
    <dgm:cxn modelId="{05EE2F4B-687A-6D45-925E-6EC62B0726E7}" type="presOf" srcId="{2683D299-D070-4705-A303-76C80B82D472}" destId="{F5E202F8-8906-4DAA-9DF9-9ECECF937983}" srcOrd="0" destOrd="0" presId="urn:microsoft.com/office/officeart/2005/8/layout/hierarchy2"/>
    <dgm:cxn modelId="{68BDBA72-D25B-674C-83BA-F55A5F51FC23}" type="presOf" srcId="{70E4B2B8-0203-4ADA-B85B-E9DA73A41459}" destId="{C0218DAD-FD10-42BF-814B-860162AF2D1C}" srcOrd="0" destOrd="0" presId="urn:microsoft.com/office/officeart/2005/8/layout/hierarchy2"/>
    <dgm:cxn modelId="{F99EBAAB-2BE2-B94A-986B-898BBC35AF92}" type="presOf" srcId="{70E4B2B8-0203-4ADA-B85B-E9DA73A41459}" destId="{75B2DFA4-C47B-4A48-94CF-C2903A964789}" srcOrd="1" destOrd="0" presId="urn:microsoft.com/office/officeart/2005/8/layout/hierarchy2"/>
    <dgm:cxn modelId="{3ED6D0D2-185F-9741-B34C-FD9848D0A378}" type="presOf" srcId="{2EF430A0-2789-4186-B382-71FBA9D23670}" destId="{B3440822-A957-44D7-92A3-4FFEE5157219}" srcOrd="0" destOrd="0" presId="urn:microsoft.com/office/officeart/2005/8/layout/hierarchy2"/>
    <dgm:cxn modelId="{F1E258DB-5522-B749-B12A-08E530349D61}" type="presOf" srcId="{2683D299-D070-4705-A303-76C80B82D472}" destId="{53545C80-49F0-459B-A2D0-161BE940A07C}" srcOrd="1" destOrd="0" presId="urn:microsoft.com/office/officeart/2005/8/layout/hierarchy2"/>
    <dgm:cxn modelId="{14BA6FF4-5199-4723-80E1-8053ADC04ADA}" srcId="{566B2FF2-B1C1-45BE-89CF-3F151918CE63}" destId="{884F32EF-DD7B-4432-9BBC-8611A0C75B7C}" srcOrd="0" destOrd="0" parTransId="{70E4B2B8-0203-4ADA-B85B-E9DA73A41459}" sibTransId="{1D1769BA-49D1-4164-A11E-4DD3A31C1F20}"/>
    <dgm:cxn modelId="{F8C9A2D3-2265-784D-AF63-FBE04C85C1A0}" type="presParOf" srcId="{84511F72-912C-4640-895B-893FE4B0BBA6}" destId="{EAB14697-A3E2-48BB-A941-201BDC624A3C}" srcOrd="0" destOrd="0" presId="urn:microsoft.com/office/officeart/2005/8/layout/hierarchy2"/>
    <dgm:cxn modelId="{B856E445-9E49-DB48-861E-CF874C60BE00}" type="presParOf" srcId="{EAB14697-A3E2-48BB-A941-201BDC624A3C}" destId="{5EE762A6-52BF-48BE-941D-3062ED2E4AAD}" srcOrd="0" destOrd="0" presId="urn:microsoft.com/office/officeart/2005/8/layout/hierarchy2"/>
    <dgm:cxn modelId="{D10299F1-6828-8149-8BFF-4140700C4DEE}" type="presParOf" srcId="{EAB14697-A3E2-48BB-A941-201BDC624A3C}" destId="{CA84433F-1FF7-43F4-9ABC-4D2219ADDB7E}" srcOrd="1" destOrd="0" presId="urn:microsoft.com/office/officeart/2005/8/layout/hierarchy2"/>
    <dgm:cxn modelId="{2B31BC17-4709-2841-916A-CB2A01A10A5F}" type="presParOf" srcId="{CA84433F-1FF7-43F4-9ABC-4D2219ADDB7E}" destId="{C0218DAD-FD10-42BF-814B-860162AF2D1C}" srcOrd="0" destOrd="0" presId="urn:microsoft.com/office/officeart/2005/8/layout/hierarchy2"/>
    <dgm:cxn modelId="{25103F81-1C7C-CC4D-8FED-B177EB002832}" type="presParOf" srcId="{C0218DAD-FD10-42BF-814B-860162AF2D1C}" destId="{75B2DFA4-C47B-4A48-94CF-C2903A964789}" srcOrd="0" destOrd="0" presId="urn:microsoft.com/office/officeart/2005/8/layout/hierarchy2"/>
    <dgm:cxn modelId="{75D0BB2F-0B90-3C47-8F46-7295E17CA363}" type="presParOf" srcId="{CA84433F-1FF7-43F4-9ABC-4D2219ADDB7E}" destId="{153BADE5-67FB-4755-86D2-F53F5DCE3A21}" srcOrd="1" destOrd="0" presId="urn:microsoft.com/office/officeart/2005/8/layout/hierarchy2"/>
    <dgm:cxn modelId="{5B1E1536-2B80-2E4D-A6C4-BE61C474DF0F}" type="presParOf" srcId="{153BADE5-67FB-4755-86D2-F53F5DCE3A21}" destId="{785249A4-3D5E-49DD-B2C4-4609BA795A2B}" srcOrd="0" destOrd="0" presId="urn:microsoft.com/office/officeart/2005/8/layout/hierarchy2"/>
    <dgm:cxn modelId="{BCD75EAD-63F8-974E-9D4A-6135B355C3E4}" type="presParOf" srcId="{153BADE5-67FB-4755-86D2-F53F5DCE3A21}" destId="{D0DFD8F4-9821-4D40-9B01-6C6098D6E21B}" srcOrd="1" destOrd="0" presId="urn:microsoft.com/office/officeart/2005/8/layout/hierarchy2"/>
    <dgm:cxn modelId="{D5A0D87E-17DD-404F-861C-DB37F0C04A58}" type="presParOf" srcId="{D0DFD8F4-9821-4D40-9B01-6C6098D6E21B}" destId="{F5E202F8-8906-4DAA-9DF9-9ECECF937983}" srcOrd="0" destOrd="0" presId="urn:microsoft.com/office/officeart/2005/8/layout/hierarchy2"/>
    <dgm:cxn modelId="{46CF661A-1434-284D-8BD9-CE428F45B2F9}" type="presParOf" srcId="{F5E202F8-8906-4DAA-9DF9-9ECECF937983}" destId="{53545C80-49F0-459B-A2D0-161BE940A07C}" srcOrd="0" destOrd="0" presId="urn:microsoft.com/office/officeart/2005/8/layout/hierarchy2"/>
    <dgm:cxn modelId="{954B90DD-2BEC-2F44-AD22-A792EA8529DE}" type="presParOf" srcId="{D0DFD8F4-9821-4D40-9B01-6C6098D6E21B}" destId="{35EF9CA6-3C6F-43E1-935D-B82C2CB8E995}" srcOrd="1" destOrd="0" presId="urn:microsoft.com/office/officeart/2005/8/layout/hierarchy2"/>
    <dgm:cxn modelId="{4CE2E6E5-022D-AF4A-8B04-62ECDDE0AC37}" type="presParOf" srcId="{35EF9CA6-3C6F-43E1-935D-B82C2CB8E995}" destId="{B3440822-A957-44D7-92A3-4FFEE5157219}" srcOrd="0" destOrd="0" presId="urn:microsoft.com/office/officeart/2005/8/layout/hierarchy2"/>
    <dgm:cxn modelId="{8AB04B50-8C61-464E-A388-3499F264780B}" type="presParOf" srcId="{35EF9CA6-3C6F-43E1-935D-B82C2CB8E995}" destId="{0D533BA5-4DF9-4A5D-90B6-14370E35992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5747E-B2C3-44D2-B557-010C7481D61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EF430A0-2789-4186-B382-71FBA9D23670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Datová</a:t>
          </a:r>
        </a:p>
      </dgm:t>
    </dgm:pt>
    <dgm:pt modelId="{884F32EF-DD7B-4432-9BBC-8611A0C75B7C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Integrační</a:t>
          </a:r>
        </a:p>
      </dgm:t>
    </dgm:pt>
    <dgm:pt modelId="{67E8DCC3-65BF-4974-9E11-6901F7BE2F89}" type="sibTrans" cxnId="{646E554A-707E-4212-97E9-97E48B786D9C}">
      <dgm:prSet/>
      <dgm:spPr/>
      <dgm:t>
        <a:bodyPr/>
        <a:lstStyle/>
        <a:p>
          <a:endParaRPr lang="cs-CZ"/>
        </a:p>
      </dgm:t>
    </dgm:pt>
    <dgm:pt modelId="{2683D299-D070-4705-A303-76C80B82D472}" type="parTrans" cxnId="{646E554A-707E-4212-97E9-97E48B786D9C}">
      <dgm:prSet/>
      <dgm:spPr/>
      <dgm:t>
        <a:bodyPr/>
        <a:lstStyle/>
        <a:p>
          <a:endParaRPr lang="cs-CZ"/>
        </a:p>
      </dgm:t>
    </dgm:pt>
    <dgm:pt modelId="{566B2FF2-B1C1-45BE-89CF-3F151918CE63}">
      <dgm:prSet phldrT="[Text]"/>
      <dgm:spPr/>
      <dgm:t>
        <a:bodyPr/>
        <a:lstStyle/>
        <a:p>
          <a:r>
            <a:rPr lang="cs-CZ" dirty="0"/>
            <a:t>Aplikační</a:t>
          </a:r>
        </a:p>
      </dgm:t>
    </dgm:pt>
    <dgm:pt modelId="{627CBD14-9A26-4D66-9051-7DE2CE0A790D}" type="sibTrans" cxnId="{C60AC03A-2E0E-44B5-8A1A-4C1C607D121D}">
      <dgm:prSet/>
      <dgm:spPr/>
      <dgm:t>
        <a:bodyPr/>
        <a:lstStyle/>
        <a:p>
          <a:endParaRPr lang="cs-CZ"/>
        </a:p>
      </dgm:t>
    </dgm:pt>
    <dgm:pt modelId="{81C49073-F5F9-47C3-8784-EF9CB876290E}" type="parTrans" cxnId="{C60AC03A-2E0E-44B5-8A1A-4C1C607D121D}">
      <dgm:prSet/>
      <dgm:spPr/>
      <dgm:t>
        <a:bodyPr/>
        <a:lstStyle/>
        <a:p>
          <a:endParaRPr lang="cs-CZ"/>
        </a:p>
      </dgm:t>
    </dgm:pt>
    <dgm:pt modelId="{1D1769BA-49D1-4164-A11E-4DD3A31C1F20}" type="sibTrans" cxnId="{14BA6FF4-5199-4723-80E1-8053ADC04ADA}">
      <dgm:prSet/>
      <dgm:spPr/>
      <dgm:t>
        <a:bodyPr/>
        <a:lstStyle/>
        <a:p>
          <a:endParaRPr lang="cs-CZ"/>
        </a:p>
      </dgm:t>
    </dgm:pt>
    <dgm:pt modelId="{70E4B2B8-0203-4ADA-B85B-E9DA73A41459}" type="parTrans" cxnId="{14BA6FF4-5199-4723-80E1-8053ADC04ADA}">
      <dgm:prSet/>
      <dgm:spPr/>
      <dgm:t>
        <a:bodyPr/>
        <a:lstStyle/>
        <a:p>
          <a:endParaRPr lang="cs-CZ"/>
        </a:p>
      </dgm:t>
    </dgm:pt>
    <dgm:pt modelId="{84511F72-912C-4640-895B-893FE4B0BBA6}" type="pres">
      <dgm:prSet presAssocID="{29E5747E-B2C3-44D2-B557-010C7481D61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B14697-A3E2-48BB-A941-201BDC624A3C}" type="pres">
      <dgm:prSet presAssocID="{566B2FF2-B1C1-45BE-89CF-3F151918CE63}" presName="root1" presStyleCnt="0"/>
      <dgm:spPr/>
    </dgm:pt>
    <dgm:pt modelId="{5EE762A6-52BF-48BE-941D-3062ED2E4AAD}" type="pres">
      <dgm:prSet presAssocID="{566B2FF2-B1C1-45BE-89CF-3F151918CE63}" presName="LevelOneTextNode" presStyleLbl="node0" presStyleIdx="0" presStyleCnt="1">
        <dgm:presLayoutVars>
          <dgm:chPref val="3"/>
        </dgm:presLayoutVars>
      </dgm:prSet>
      <dgm:spPr/>
    </dgm:pt>
    <dgm:pt modelId="{CA84433F-1FF7-43F4-9ABC-4D2219ADDB7E}" type="pres">
      <dgm:prSet presAssocID="{566B2FF2-B1C1-45BE-89CF-3F151918CE63}" presName="level2hierChild" presStyleCnt="0"/>
      <dgm:spPr/>
    </dgm:pt>
    <dgm:pt modelId="{C0218DAD-FD10-42BF-814B-860162AF2D1C}" type="pres">
      <dgm:prSet presAssocID="{70E4B2B8-0203-4ADA-B85B-E9DA73A41459}" presName="conn2-1" presStyleLbl="parChTrans1D2" presStyleIdx="0" presStyleCnt="1"/>
      <dgm:spPr/>
    </dgm:pt>
    <dgm:pt modelId="{75B2DFA4-C47B-4A48-94CF-C2903A964789}" type="pres">
      <dgm:prSet presAssocID="{70E4B2B8-0203-4ADA-B85B-E9DA73A41459}" presName="connTx" presStyleLbl="parChTrans1D2" presStyleIdx="0" presStyleCnt="1"/>
      <dgm:spPr/>
    </dgm:pt>
    <dgm:pt modelId="{153BADE5-67FB-4755-86D2-F53F5DCE3A21}" type="pres">
      <dgm:prSet presAssocID="{884F32EF-DD7B-4432-9BBC-8611A0C75B7C}" presName="root2" presStyleCnt="0"/>
      <dgm:spPr/>
    </dgm:pt>
    <dgm:pt modelId="{785249A4-3D5E-49DD-B2C4-4609BA795A2B}" type="pres">
      <dgm:prSet presAssocID="{884F32EF-DD7B-4432-9BBC-8611A0C75B7C}" presName="LevelTwoTextNode" presStyleLbl="node2" presStyleIdx="0" presStyleCnt="1">
        <dgm:presLayoutVars>
          <dgm:chPref val="3"/>
        </dgm:presLayoutVars>
      </dgm:prSet>
      <dgm:spPr/>
    </dgm:pt>
    <dgm:pt modelId="{D0DFD8F4-9821-4D40-9B01-6C6098D6E21B}" type="pres">
      <dgm:prSet presAssocID="{884F32EF-DD7B-4432-9BBC-8611A0C75B7C}" presName="level3hierChild" presStyleCnt="0"/>
      <dgm:spPr/>
    </dgm:pt>
    <dgm:pt modelId="{F5E202F8-8906-4DAA-9DF9-9ECECF937983}" type="pres">
      <dgm:prSet presAssocID="{2683D299-D070-4705-A303-76C80B82D472}" presName="conn2-1" presStyleLbl="parChTrans1D3" presStyleIdx="0" presStyleCnt="1"/>
      <dgm:spPr/>
    </dgm:pt>
    <dgm:pt modelId="{53545C80-49F0-459B-A2D0-161BE940A07C}" type="pres">
      <dgm:prSet presAssocID="{2683D299-D070-4705-A303-76C80B82D472}" presName="connTx" presStyleLbl="parChTrans1D3" presStyleIdx="0" presStyleCnt="1"/>
      <dgm:spPr/>
    </dgm:pt>
    <dgm:pt modelId="{35EF9CA6-3C6F-43E1-935D-B82C2CB8E995}" type="pres">
      <dgm:prSet presAssocID="{2EF430A0-2789-4186-B382-71FBA9D23670}" presName="root2" presStyleCnt="0"/>
      <dgm:spPr/>
    </dgm:pt>
    <dgm:pt modelId="{B3440822-A957-44D7-92A3-4FFEE5157219}" type="pres">
      <dgm:prSet presAssocID="{2EF430A0-2789-4186-B382-71FBA9D23670}" presName="LevelTwoTextNode" presStyleLbl="node3" presStyleIdx="0" presStyleCnt="1">
        <dgm:presLayoutVars>
          <dgm:chPref val="3"/>
        </dgm:presLayoutVars>
      </dgm:prSet>
      <dgm:spPr/>
    </dgm:pt>
    <dgm:pt modelId="{0D533BA5-4DF9-4A5D-90B6-14370E35992E}" type="pres">
      <dgm:prSet presAssocID="{2EF430A0-2789-4186-B382-71FBA9D23670}" presName="level3hierChild" presStyleCnt="0"/>
      <dgm:spPr/>
    </dgm:pt>
  </dgm:ptLst>
  <dgm:cxnLst>
    <dgm:cxn modelId="{0EF5D309-C175-BD4E-B0D7-1C45D335EA9F}" type="presOf" srcId="{2683D299-D070-4705-A303-76C80B82D472}" destId="{53545C80-49F0-459B-A2D0-161BE940A07C}" srcOrd="1" destOrd="0" presId="urn:microsoft.com/office/officeart/2005/8/layout/hierarchy2"/>
    <dgm:cxn modelId="{4F078F13-FA20-2740-B851-97BFA8F6F3AA}" type="presOf" srcId="{70E4B2B8-0203-4ADA-B85B-E9DA73A41459}" destId="{C0218DAD-FD10-42BF-814B-860162AF2D1C}" srcOrd="0" destOrd="0" presId="urn:microsoft.com/office/officeart/2005/8/layout/hierarchy2"/>
    <dgm:cxn modelId="{C60AC03A-2E0E-44B5-8A1A-4C1C607D121D}" srcId="{29E5747E-B2C3-44D2-B557-010C7481D610}" destId="{566B2FF2-B1C1-45BE-89CF-3F151918CE63}" srcOrd="0" destOrd="0" parTransId="{81C49073-F5F9-47C3-8784-EF9CB876290E}" sibTransId="{627CBD14-9A26-4D66-9051-7DE2CE0A790D}"/>
    <dgm:cxn modelId="{646E554A-707E-4212-97E9-97E48B786D9C}" srcId="{884F32EF-DD7B-4432-9BBC-8611A0C75B7C}" destId="{2EF430A0-2789-4186-B382-71FBA9D23670}" srcOrd="0" destOrd="0" parTransId="{2683D299-D070-4705-A303-76C80B82D472}" sibTransId="{67E8DCC3-65BF-4974-9E11-6901F7BE2F89}"/>
    <dgm:cxn modelId="{0E672471-4F9D-6648-9BA7-76A6E8805246}" type="presOf" srcId="{884F32EF-DD7B-4432-9BBC-8611A0C75B7C}" destId="{785249A4-3D5E-49DD-B2C4-4609BA795A2B}" srcOrd="0" destOrd="0" presId="urn:microsoft.com/office/officeart/2005/8/layout/hierarchy2"/>
    <dgm:cxn modelId="{44D2ED9C-B6B8-5643-AFFF-9995C07316AA}" type="presOf" srcId="{2EF430A0-2789-4186-B382-71FBA9D23670}" destId="{B3440822-A957-44D7-92A3-4FFEE5157219}" srcOrd="0" destOrd="0" presId="urn:microsoft.com/office/officeart/2005/8/layout/hierarchy2"/>
    <dgm:cxn modelId="{1C3748A4-B5B7-3C42-9C42-0F24BDD962D6}" type="presOf" srcId="{70E4B2B8-0203-4ADA-B85B-E9DA73A41459}" destId="{75B2DFA4-C47B-4A48-94CF-C2903A964789}" srcOrd="1" destOrd="0" presId="urn:microsoft.com/office/officeart/2005/8/layout/hierarchy2"/>
    <dgm:cxn modelId="{6313AAA5-3C15-744F-AF81-AC759F57B92F}" type="presOf" srcId="{29E5747E-B2C3-44D2-B557-010C7481D610}" destId="{84511F72-912C-4640-895B-893FE4B0BBA6}" srcOrd="0" destOrd="0" presId="urn:microsoft.com/office/officeart/2005/8/layout/hierarchy2"/>
    <dgm:cxn modelId="{8AD6E5E2-6073-864F-8D8B-0B586F5B798F}" type="presOf" srcId="{2683D299-D070-4705-A303-76C80B82D472}" destId="{F5E202F8-8906-4DAA-9DF9-9ECECF937983}" srcOrd="0" destOrd="0" presId="urn:microsoft.com/office/officeart/2005/8/layout/hierarchy2"/>
    <dgm:cxn modelId="{399E67F1-B6D5-3F45-BE52-4F5D38C59D7C}" type="presOf" srcId="{566B2FF2-B1C1-45BE-89CF-3F151918CE63}" destId="{5EE762A6-52BF-48BE-941D-3062ED2E4AAD}" srcOrd="0" destOrd="0" presId="urn:microsoft.com/office/officeart/2005/8/layout/hierarchy2"/>
    <dgm:cxn modelId="{14BA6FF4-5199-4723-80E1-8053ADC04ADA}" srcId="{566B2FF2-B1C1-45BE-89CF-3F151918CE63}" destId="{884F32EF-DD7B-4432-9BBC-8611A0C75B7C}" srcOrd="0" destOrd="0" parTransId="{70E4B2B8-0203-4ADA-B85B-E9DA73A41459}" sibTransId="{1D1769BA-49D1-4164-A11E-4DD3A31C1F20}"/>
    <dgm:cxn modelId="{29892C69-58AA-A646-A260-B8DAE5CF50CA}" type="presParOf" srcId="{84511F72-912C-4640-895B-893FE4B0BBA6}" destId="{EAB14697-A3E2-48BB-A941-201BDC624A3C}" srcOrd="0" destOrd="0" presId="urn:microsoft.com/office/officeart/2005/8/layout/hierarchy2"/>
    <dgm:cxn modelId="{B27289EB-A69A-AB49-AA06-4CF77DC0B132}" type="presParOf" srcId="{EAB14697-A3E2-48BB-A941-201BDC624A3C}" destId="{5EE762A6-52BF-48BE-941D-3062ED2E4AAD}" srcOrd="0" destOrd="0" presId="urn:microsoft.com/office/officeart/2005/8/layout/hierarchy2"/>
    <dgm:cxn modelId="{6C3D1B20-FE3C-5A43-B664-7724D251E18A}" type="presParOf" srcId="{EAB14697-A3E2-48BB-A941-201BDC624A3C}" destId="{CA84433F-1FF7-43F4-9ABC-4D2219ADDB7E}" srcOrd="1" destOrd="0" presId="urn:microsoft.com/office/officeart/2005/8/layout/hierarchy2"/>
    <dgm:cxn modelId="{C87E083B-A485-1A4A-8D69-C613B1AB7798}" type="presParOf" srcId="{CA84433F-1FF7-43F4-9ABC-4D2219ADDB7E}" destId="{C0218DAD-FD10-42BF-814B-860162AF2D1C}" srcOrd="0" destOrd="0" presId="urn:microsoft.com/office/officeart/2005/8/layout/hierarchy2"/>
    <dgm:cxn modelId="{05C85719-BB65-D64F-A88B-A3D89ADA81C1}" type="presParOf" srcId="{C0218DAD-FD10-42BF-814B-860162AF2D1C}" destId="{75B2DFA4-C47B-4A48-94CF-C2903A964789}" srcOrd="0" destOrd="0" presId="urn:microsoft.com/office/officeart/2005/8/layout/hierarchy2"/>
    <dgm:cxn modelId="{AE6FDB08-8EED-1040-A877-17B959ACE480}" type="presParOf" srcId="{CA84433F-1FF7-43F4-9ABC-4D2219ADDB7E}" destId="{153BADE5-67FB-4755-86D2-F53F5DCE3A21}" srcOrd="1" destOrd="0" presId="urn:microsoft.com/office/officeart/2005/8/layout/hierarchy2"/>
    <dgm:cxn modelId="{28A21067-76EF-3A41-9DD2-92DE20444A63}" type="presParOf" srcId="{153BADE5-67FB-4755-86D2-F53F5DCE3A21}" destId="{785249A4-3D5E-49DD-B2C4-4609BA795A2B}" srcOrd="0" destOrd="0" presId="urn:microsoft.com/office/officeart/2005/8/layout/hierarchy2"/>
    <dgm:cxn modelId="{F8AD0A35-EF26-7344-A447-6B026D511333}" type="presParOf" srcId="{153BADE5-67FB-4755-86D2-F53F5DCE3A21}" destId="{D0DFD8F4-9821-4D40-9B01-6C6098D6E21B}" srcOrd="1" destOrd="0" presId="urn:microsoft.com/office/officeart/2005/8/layout/hierarchy2"/>
    <dgm:cxn modelId="{6855937C-7A56-CD4B-AAF8-8A5240E7DD43}" type="presParOf" srcId="{D0DFD8F4-9821-4D40-9B01-6C6098D6E21B}" destId="{F5E202F8-8906-4DAA-9DF9-9ECECF937983}" srcOrd="0" destOrd="0" presId="urn:microsoft.com/office/officeart/2005/8/layout/hierarchy2"/>
    <dgm:cxn modelId="{2FF08B89-914F-FD41-BF81-2162FC843378}" type="presParOf" srcId="{F5E202F8-8906-4DAA-9DF9-9ECECF937983}" destId="{53545C80-49F0-459B-A2D0-161BE940A07C}" srcOrd="0" destOrd="0" presId="urn:microsoft.com/office/officeart/2005/8/layout/hierarchy2"/>
    <dgm:cxn modelId="{0C276D8E-DDF5-3348-8257-C55906990AFD}" type="presParOf" srcId="{D0DFD8F4-9821-4D40-9B01-6C6098D6E21B}" destId="{35EF9CA6-3C6F-43E1-935D-B82C2CB8E995}" srcOrd="1" destOrd="0" presId="urn:microsoft.com/office/officeart/2005/8/layout/hierarchy2"/>
    <dgm:cxn modelId="{289D3493-F51B-2E45-81B6-F78F99C18C79}" type="presParOf" srcId="{35EF9CA6-3C6F-43E1-935D-B82C2CB8E995}" destId="{B3440822-A957-44D7-92A3-4FFEE5157219}" srcOrd="0" destOrd="0" presId="urn:microsoft.com/office/officeart/2005/8/layout/hierarchy2"/>
    <dgm:cxn modelId="{1A80F7A4-7385-564F-9C83-78AA8916822F}" type="presParOf" srcId="{35EF9CA6-3C6F-43E1-935D-B82C2CB8E995}" destId="{0D533BA5-4DF9-4A5D-90B6-14370E35992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E5747E-B2C3-44D2-B557-010C7481D61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A9560771-E9E0-4CC2-B300-216A44E585D3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Dokument</a:t>
          </a:r>
        </a:p>
      </dgm:t>
    </dgm:pt>
    <dgm:pt modelId="{16B407D2-1827-4BB1-A73A-0F6E1A2818A9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Kolekce</a:t>
          </a:r>
        </a:p>
      </dgm:t>
    </dgm:pt>
    <dgm:pt modelId="{F9AF0B8C-8E51-4989-8A1D-866874C57B6A}" type="sibTrans" cxnId="{A1AA8D17-F4DB-4C55-9907-70DFC314DE86}">
      <dgm:prSet/>
      <dgm:spPr/>
      <dgm:t>
        <a:bodyPr/>
        <a:lstStyle/>
        <a:p>
          <a:endParaRPr lang="cs-CZ"/>
        </a:p>
      </dgm:t>
    </dgm:pt>
    <dgm:pt modelId="{41E75257-3B0F-4532-AA7F-E51725FF21F4}" type="parTrans" cxnId="{A1AA8D17-F4DB-4C55-9907-70DFC314DE86}">
      <dgm:prSet/>
      <dgm:spPr/>
      <dgm:t>
        <a:bodyPr/>
        <a:lstStyle/>
        <a:p>
          <a:endParaRPr lang="cs-CZ"/>
        </a:p>
      </dgm:t>
    </dgm:pt>
    <dgm:pt modelId="{2EF430A0-2789-4186-B382-71FBA9D23670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Dokument</a:t>
          </a:r>
        </a:p>
      </dgm:t>
    </dgm:pt>
    <dgm:pt modelId="{D75EB22C-8A4D-480B-9C68-313174DC0FDA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Dokument</a:t>
          </a:r>
        </a:p>
      </dgm:t>
    </dgm:pt>
    <dgm:pt modelId="{884F32EF-DD7B-4432-9BBC-8611A0C75B7C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Kolekce</a:t>
          </a:r>
        </a:p>
      </dgm:t>
    </dgm:pt>
    <dgm:pt modelId="{67E8DCC3-65BF-4974-9E11-6901F7BE2F89}" type="sibTrans" cxnId="{646E554A-707E-4212-97E9-97E48B786D9C}">
      <dgm:prSet/>
      <dgm:spPr/>
      <dgm:t>
        <a:bodyPr/>
        <a:lstStyle/>
        <a:p>
          <a:endParaRPr lang="cs-CZ"/>
        </a:p>
      </dgm:t>
    </dgm:pt>
    <dgm:pt modelId="{2683D299-D070-4705-A303-76C80B82D472}" type="parTrans" cxnId="{646E554A-707E-4212-97E9-97E48B786D9C}">
      <dgm:prSet/>
      <dgm:spPr/>
      <dgm:t>
        <a:bodyPr/>
        <a:lstStyle/>
        <a:p>
          <a:endParaRPr lang="cs-CZ"/>
        </a:p>
      </dgm:t>
    </dgm:pt>
    <dgm:pt modelId="{7BA4664D-4979-4787-ADA5-A46EB62C2D2D}" type="sibTrans" cxnId="{E2A6EAF6-6BB9-4B70-828C-990088679D95}">
      <dgm:prSet/>
      <dgm:spPr/>
      <dgm:t>
        <a:bodyPr/>
        <a:lstStyle/>
        <a:p>
          <a:endParaRPr lang="cs-CZ"/>
        </a:p>
      </dgm:t>
    </dgm:pt>
    <dgm:pt modelId="{2B577B54-6E85-49CE-8113-90E74FF17CC0}" type="parTrans" cxnId="{E2A6EAF6-6BB9-4B70-828C-990088679D95}">
      <dgm:prSet/>
      <dgm:spPr/>
      <dgm:t>
        <a:bodyPr/>
        <a:lstStyle/>
        <a:p>
          <a:endParaRPr lang="cs-CZ"/>
        </a:p>
      </dgm:t>
    </dgm:pt>
    <dgm:pt modelId="{566B2FF2-B1C1-45BE-89CF-3F151918CE63}">
      <dgm:prSet phldrT="[Text]"/>
      <dgm:spPr/>
      <dgm:t>
        <a:bodyPr/>
        <a:lstStyle/>
        <a:p>
          <a:r>
            <a:rPr lang="cs-CZ" dirty="0"/>
            <a:t>Databáze</a:t>
          </a:r>
        </a:p>
      </dgm:t>
    </dgm:pt>
    <dgm:pt modelId="{627CBD14-9A26-4D66-9051-7DE2CE0A790D}" type="sibTrans" cxnId="{C60AC03A-2E0E-44B5-8A1A-4C1C607D121D}">
      <dgm:prSet/>
      <dgm:spPr/>
      <dgm:t>
        <a:bodyPr/>
        <a:lstStyle/>
        <a:p>
          <a:endParaRPr lang="cs-CZ"/>
        </a:p>
      </dgm:t>
    </dgm:pt>
    <dgm:pt modelId="{81C49073-F5F9-47C3-8784-EF9CB876290E}" type="parTrans" cxnId="{C60AC03A-2E0E-44B5-8A1A-4C1C607D121D}">
      <dgm:prSet/>
      <dgm:spPr/>
      <dgm:t>
        <a:bodyPr/>
        <a:lstStyle/>
        <a:p>
          <a:endParaRPr lang="cs-CZ"/>
        </a:p>
      </dgm:t>
    </dgm:pt>
    <dgm:pt modelId="{F50648BD-CB78-40DB-B4EC-7B4A9DB058CB}" type="sibTrans" cxnId="{6ACC0120-774D-4449-B068-F97DC2423623}">
      <dgm:prSet/>
      <dgm:spPr/>
      <dgm:t>
        <a:bodyPr/>
        <a:lstStyle/>
        <a:p>
          <a:endParaRPr lang="cs-CZ"/>
        </a:p>
      </dgm:t>
    </dgm:pt>
    <dgm:pt modelId="{0C9A46E1-7E31-4265-961B-9807FF59F2CC}" type="parTrans" cxnId="{6ACC0120-774D-4449-B068-F97DC2423623}">
      <dgm:prSet/>
      <dgm:spPr/>
      <dgm:t>
        <a:bodyPr/>
        <a:lstStyle/>
        <a:p>
          <a:endParaRPr lang="cs-CZ"/>
        </a:p>
      </dgm:t>
    </dgm:pt>
    <dgm:pt modelId="{1D1769BA-49D1-4164-A11E-4DD3A31C1F20}" type="sibTrans" cxnId="{14BA6FF4-5199-4723-80E1-8053ADC04ADA}">
      <dgm:prSet/>
      <dgm:spPr/>
      <dgm:t>
        <a:bodyPr/>
        <a:lstStyle/>
        <a:p>
          <a:endParaRPr lang="cs-CZ"/>
        </a:p>
      </dgm:t>
    </dgm:pt>
    <dgm:pt modelId="{70E4B2B8-0203-4ADA-B85B-E9DA73A41459}" type="parTrans" cxnId="{14BA6FF4-5199-4723-80E1-8053ADC04ADA}">
      <dgm:prSet/>
      <dgm:spPr/>
      <dgm:t>
        <a:bodyPr/>
        <a:lstStyle/>
        <a:p>
          <a:endParaRPr lang="cs-CZ"/>
        </a:p>
      </dgm:t>
    </dgm:pt>
    <dgm:pt modelId="{84511F72-912C-4640-895B-893FE4B0BBA6}" type="pres">
      <dgm:prSet presAssocID="{29E5747E-B2C3-44D2-B557-010C7481D61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B14697-A3E2-48BB-A941-201BDC624A3C}" type="pres">
      <dgm:prSet presAssocID="{566B2FF2-B1C1-45BE-89CF-3F151918CE63}" presName="root1" presStyleCnt="0"/>
      <dgm:spPr/>
    </dgm:pt>
    <dgm:pt modelId="{5EE762A6-52BF-48BE-941D-3062ED2E4AAD}" type="pres">
      <dgm:prSet presAssocID="{566B2FF2-B1C1-45BE-89CF-3F151918CE63}" presName="LevelOneTextNode" presStyleLbl="node0" presStyleIdx="0" presStyleCnt="1">
        <dgm:presLayoutVars>
          <dgm:chPref val="3"/>
        </dgm:presLayoutVars>
      </dgm:prSet>
      <dgm:spPr/>
    </dgm:pt>
    <dgm:pt modelId="{CA84433F-1FF7-43F4-9ABC-4D2219ADDB7E}" type="pres">
      <dgm:prSet presAssocID="{566B2FF2-B1C1-45BE-89CF-3F151918CE63}" presName="level2hierChild" presStyleCnt="0"/>
      <dgm:spPr/>
    </dgm:pt>
    <dgm:pt modelId="{C0218DAD-FD10-42BF-814B-860162AF2D1C}" type="pres">
      <dgm:prSet presAssocID="{70E4B2B8-0203-4ADA-B85B-E9DA73A41459}" presName="conn2-1" presStyleLbl="parChTrans1D2" presStyleIdx="0" presStyleCnt="2"/>
      <dgm:spPr/>
    </dgm:pt>
    <dgm:pt modelId="{75B2DFA4-C47B-4A48-94CF-C2903A964789}" type="pres">
      <dgm:prSet presAssocID="{70E4B2B8-0203-4ADA-B85B-E9DA73A41459}" presName="connTx" presStyleLbl="parChTrans1D2" presStyleIdx="0" presStyleCnt="2"/>
      <dgm:spPr/>
    </dgm:pt>
    <dgm:pt modelId="{153BADE5-67FB-4755-86D2-F53F5DCE3A21}" type="pres">
      <dgm:prSet presAssocID="{884F32EF-DD7B-4432-9BBC-8611A0C75B7C}" presName="root2" presStyleCnt="0"/>
      <dgm:spPr/>
    </dgm:pt>
    <dgm:pt modelId="{785249A4-3D5E-49DD-B2C4-4609BA795A2B}" type="pres">
      <dgm:prSet presAssocID="{884F32EF-DD7B-4432-9BBC-8611A0C75B7C}" presName="LevelTwoTextNode" presStyleLbl="node2" presStyleIdx="0" presStyleCnt="2" custLinFactNeighborX="-264" custLinFactNeighborY="190">
        <dgm:presLayoutVars>
          <dgm:chPref val="3"/>
        </dgm:presLayoutVars>
      </dgm:prSet>
      <dgm:spPr/>
    </dgm:pt>
    <dgm:pt modelId="{D0DFD8F4-9821-4D40-9B01-6C6098D6E21B}" type="pres">
      <dgm:prSet presAssocID="{884F32EF-DD7B-4432-9BBC-8611A0C75B7C}" presName="level3hierChild" presStyleCnt="0"/>
      <dgm:spPr/>
    </dgm:pt>
    <dgm:pt modelId="{0BA5924E-8B9A-4EF5-8AC8-A8616FF4E937}" type="pres">
      <dgm:prSet presAssocID="{2B577B54-6E85-49CE-8113-90E74FF17CC0}" presName="conn2-1" presStyleLbl="parChTrans1D3" presStyleIdx="0" presStyleCnt="3"/>
      <dgm:spPr/>
    </dgm:pt>
    <dgm:pt modelId="{2B7BC73A-1A58-48B0-84CE-667DD18ED0DD}" type="pres">
      <dgm:prSet presAssocID="{2B577B54-6E85-49CE-8113-90E74FF17CC0}" presName="connTx" presStyleLbl="parChTrans1D3" presStyleIdx="0" presStyleCnt="3"/>
      <dgm:spPr/>
    </dgm:pt>
    <dgm:pt modelId="{49F74985-BFAC-4340-8FA0-7684CA138ADB}" type="pres">
      <dgm:prSet presAssocID="{D75EB22C-8A4D-480B-9C68-313174DC0FDA}" presName="root2" presStyleCnt="0"/>
      <dgm:spPr/>
    </dgm:pt>
    <dgm:pt modelId="{A5A66255-325A-45E8-89FC-A3A9F2B3335E}" type="pres">
      <dgm:prSet presAssocID="{D75EB22C-8A4D-480B-9C68-313174DC0FDA}" presName="LevelTwoTextNode" presStyleLbl="node3" presStyleIdx="0" presStyleCnt="3">
        <dgm:presLayoutVars>
          <dgm:chPref val="3"/>
        </dgm:presLayoutVars>
      </dgm:prSet>
      <dgm:spPr/>
    </dgm:pt>
    <dgm:pt modelId="{60B7A0FA-04DE-44EE-94FB-83EA3AD1C50E}" type="pres">
      <dgm:prSet presAssocID="{D75EB22C-8A4D-480B-9C68-313174DC0FDA}" presName="level3hierChild" presStyleCnt="0"/>
      <dgm:spPr/>
    </dgm:pt>
    <dgm:pt modelId="{F5E202F8-8906-4DAA-9DF9-9ECECF937983}" type="pres">
      <dgm:prSet presAssocID="{2683D299-D070-4705-A303-76C80B82D472}" presName="conn2-1" presStyleLbl="parChTrans1D3" presStyleIdx="1" presStyleCnt="3"/>
      <dgm:spPr/>
    </dgm:pt>
    <dgm:pt modelId="{53545C80-49F0-459B-A2D0-161BE940A07C}" type="pres">
      <dgm:prSet presAssocID="{2683D299-D070-4705-A303-76C80B82D472}" presName="connTx" presStyleLbl="parChTrans1D3" presStyleIdx="1" presStyleCnt="3"/>
      <dgm:spPr/>
    </dgm:pt>
    <dgm:pt modelId="{35EF9CA6-3C6F-43E1-935D-B82C2CB8E995}" type="pres">
      <dgm:prSet presAssocID="{2EF430A0-2789-4186-B382-71FBA9D23670}" presName="root2" presStyleCnt="0"/>
      <dgm:spPr/>
    </dgm:pt>
    <dgm:pt modelId="{B3440822-A957-44D7-92A3-4FFEE5157219}" type="pres">
      <dgm:prSet presAssocID="{2EF430A0-2789-4186-B382-71FBA9D23670}" presName="LevelTwoTextNode" presStyleLbl="node3" presStyleIdx="1" presStyleCnt="3">
        <dgm:presLayoutVars>
          <dgm:chPref val="3"/>
        </dgm:presLayoutVars>
      </dgm:prSet>
      <dgm:spPr/>
    </dgm:pt>
    <dgm:pt modelId="{0D533BA5-4DF9-4A5D-90B6-14370E35992E}" type="pres">
      <dgm:prSet presAssocID="{2EF430A0-2789-4186-B382-71FBA9D23670}" presName="level3hierChild" presStyleCnt="0"/>
      <dgm:spPr/>
    </dgm:pt>
    <dgm:pt modelId="{21C4087B-9BC2-41CF-9F42-6DC4D755392A}" type="pres">
      <dgm:prSet presAssocID="{0C9A46E1-7E31-4265-961B-9807FF59F2CC}" presName="conn2-1" presStyleLbl="parChTrans1D2" presStyleIdx="1" presStyleCnt="2"/>
      <dgm:spPr/>
    </dgm:pt>
    <dgm:pt modelId="{3CF99819-4C6B-44F0-B835-F31CCB3F7C94}" type="pres">
      <dgm:prSet presAssocID="{0C9A46E1-7E31-4265-961B-9807FF59F2CC}" presName="connTx" presStyleLbl="parChTrans1D2" presStyleIdx="1" presStyleCnt="2"/>
      <dgm:spPr/>
    </dgm:pt>
    <dgm:pt modelId="{03768B5B-F2D2-414D-9686-13D1D1F0642C}" type="pres">
      <dgm:prSet presAssocID="{16B407D2-1827-4BB1-A73A-0F6E1A2818A9}" presName="root2" presStyleCnt="0"/>
      <dgm:spPr/>
    </dgm:pt>
    <dgm:pt modelId="{3EFBF40C-4A7C-4B26-B78A-AB8775282EA4}" type="pres">
      <dgm:prSet presAssocID="{16B407D2-1827-4BB1-A73A-0F6E1A2818A9}" presName="LevelTwoTextNode" presStyleLbl="node2" presStyleIdx="1" presStyleCnt="2">
        <dgm:presLayoutVars>
          <dgm:chPref val="3"/>
        </dgm:presLayoutVars>
      </dgm:prSet>
      <dgm:spPr/>
    </dgm:pt>
    <dgm:pt modelId="{FE5B27B0-334C-44F9-872E-2262585A8617}" type="pres">
      <dgm:prSet presAssocID="{16B407D2-1827-4BB1-A73A-0F6E1A2818A9}" presName="level3hierChild" presStyleCnt="0"/>
      <dgm:spPr/>
    </dgm:pt>
    <dgm:pt modelId="{9BD63FEE-DFCA-4C9D-9C81-D97370F2C898}" type="pres">
      <dgm:prSet presAssocID="{41E75257-3B0F-4532-AA7F-E51725FF21F4}" presName="conn2-1" presStyleLbl="parChTrans1D3" presStyleIdx="2" presStyleCnt="3"/>
      <dgm:spPr/>
    </dgm:pt>
    <dgm:pt modelId="{4D42EB14-F179-4E65-9B96-5DEAA398AEDB}" type="pres">
      <dgm:prSet presAssocID="{41E75257-3B0F-4532-AA7F-E51725FF21F4}" presName="connTx" presStyleLbl="parChTrans1D3" presStyleIdx="2" presStyleCnt="3"/>
      <dgm:spPr/>
    </dgm:pt>
    <dgm:pt modelId="{585DFB04-346E-4487-A406-AF0ED7C6D200}" type="pres">
      <dgm:prSet presAssocID="{A9560771-E9E0-4CC2-B300-216A44E585D3}" presName="root2" presStyleCnt="0"/>
      <dgm:spPr/>
    </dgm:pt>
    <dgm:pt modelId="{AF2063F3-BEFF-4FFD-80CF-F56698F9F3FE}" type="pres">
      <dgm:prSet presAssocID="{A9560771-E9E0-4CC2-B300-216A44E585D3}" presName="LevelTwoTextNode" presStyleLbl="node3" presStyleIdx="2" presStyleCnt="3">
        <dgm:presLayoutVars>
          <dgm:chPref val="3"/>
        </dgm:presLayoutVars>
      </dgm:prSet>
      <dgm:spPr/>
    </dgm:pt>
    <dgm:pt modelId="{0FAE86F9-ADFD-4B2A-B221-E98D16559C61}" type="pres">
      <dgm:prSet presAssocID="{A9560771-E9E0-4CC2-B300-216A44E585D3}" presName="level3hierChild" presStyleCnt="0"/>
      <dgm:spPr/>
    </dgm:pt>
  </dgm:ptLst>
  <dgm:cxnLst>
    <dgm:cxn modelId="{19558E10-75F3-174F-8854-95300B322F43}" type="presOf" srcId="{566B2FF2-B1C1-45BE-89CF-3F151918CE63}" destId="{5EE762A6-52BF-48BE-941D-3062ED2E4AAD}" srcOrd="0" destOrd="0" presId="urn:microsoft.com/office/officeart/2005/8/layout/hierarchy2"/>
    <dgm:cxn modelId="{DDF58412-4838-3543-BC5E-41CB3716B46C}" type="presOf" srcId="{884F32EF-DD7B-4432-9BBC-8611A0C75B7C}" destId="{785249A4-3D5E-49DD-B2C4-4609BA795A2B}" srcOrd="0" destOrd="0" presId="urn:microsoft.com/office/officeart/2005/8/layout/hierarchy2"/>
    <dgm:cxn modelId="{A1AA8D17-F4DB-4C55-9907-70DFC314DE86}" srcId="{16B407D2-1827-4BB1-A73A-0F6E1A2818A9}" destId="{A9560771-E9E0-4CC2-B300-216A44E585D3}" srcOrd="0" destOrd="0" parTransId="{41E75257-3B0F-4532-AA7F-E51725FF21F4}" sibTransId="{F9AF0B8C-8E51-4989-8A1D-866874C57B6A}"/>
    <dgm:cxn modelId="{6ACC0120-774D-4449-B068-F97DC2423623}" srcId="{566B2FF2-B1C1-45BE-89CF-3F151918CE63}" destId="{16B407D2-1827-4BB1-A73A-0F6E1A2818A9}" srcOrd="1" destOrd="0" parTransId="{0C9A46E1-7E31-4265-961B-9807FF59F2CC}" sibTransId="{F50648BD-CB78-40DB-B4EC-7B4A9DB058CB}"/>
    <dgm:cxn modelId="{5FF84432-1D95-D64E-95DA-D8543DDD6E30}" type="presOf" srcId="{41E75257-3B0F-4532-AA7F-E51725FF21F4}" destId="{9BD63FEE-DFCA-4C9D-9C81-D97370F2C898}" srcOrd="0" destOrd="0" presId="urn:microsoft.com/office/officeart/2005/8/layout/hierarchy2"/>
    <dgm:cxn modelId="{79F9CA37-0689-2E42-A4C9-82CAD7A6CB03}" type="presOf" srcId="{16B407D2-1827-4BB1-A73A-0F6E1A2818A9}" destId="{3EFBF40C-4A7C-4B26-B78A-AB8775282EA4}" srcOrd="0" destOrd="0" presId="urn:microsoft.com/office/officeart/2005/8/layout/hierarchy2"/>
    <dgm:cxn modelId="{DF284239-A8C4-744E-8CE5-585B6B1F4BB6}" type="presOf" srcId="{2683D299-D070-4705-A303-76C80B82D472}" destId="{53545C80-49F0-459B-A2D0-161BE940A07C}" srcOrd="1" destOrd="0" presId="urn:microsoft.com/office/officeart/2005/8/layout/hierarchy2"/>
    <dgm:cxn modelId="{8966423A-E394-D54E-82B8-CB109EA13941}" type="presOf" srcId="{70E4B2B8-0203-4ADA-B85B-E9DA73A41459}" destId="{75B2DFA4-C47B-4A48-94CF-C2903A964789}" srcOrd="1" destOrd="0" presId="urn:microsoft.com/office/officeart/2005/8/layout/hierarchy2"/>
    <dgm:cxn modelId="{C60AC03A-2E0E-44B5-8A1A-4C1C607D121D}" srcId="{29E5747E-B2C3-44D2-B557-010C7481D610}" destId="{566B2FF2-B1C1-45BE-89CF-3F151918CE63}" srcOrd="0" destOrd="0" parTransId="{81C49073-F5F9-47C3-8784-EF9CB876290E}" sibTransId="{627CBD14-9A26-4D66-9051-7DE2CE0A790D}"/>
    <dgm:cxn modelId="{C33B5146-6FAD-5741-B670-BB3CC7893336}" type="presOf" srcId="{2B577B54-6E85-49CE-8113-90E74FF17CC0}" destId="{2B7BC73A-1A58-48B0-84CE-667DD18ED0DD}" srcOrd="1" destOrd="0" presId="urn:microsoft.com/office/officeart/2005/8/layout/hierarchy2"/>
    <dgm:cxn modelId="{886DFE46-0243-BD4D-80A4-8E3B2C52078E}" type="presOf" srcId="{70E4B2B8-0203-4ADA-B85B-E9DA73A41459}" destId="{C0218DAD-FD10-42BF-814B-860162AF2D1C}" srcOrd="0" destOrd="0" presId="urn:microsoft.com/office/officeart/2005/8/layout/hierarchy2"/>
    <dgm:cxn modelId="{646E554A-707E-4212-97E9-97E48B786D9C}" srcId="{884F32EF-DD7B-4432-9BBC-8611A0C75B7C}" destId="{2EF430A0-2789-4186-B382-71FBA9D23670}" srcOrd="1" destOrd="0" parTransId="{2683D299-D070-4705-A303-76C80B82D472}" sibTransId="{67E8DCC3-65BF-4974-9E11-6901F7BE2F89}"/>
    <dgm:cxn modelId="{8AF8114D-79C6-2A45-8F55-DEB0FC981E43}" type="presOf" srcId="{2683D299-D070-4705-A303-76C80B82D472}" destId="{F5E202F8-8906-4DAA-9DF9-9ECECF937983}" srcOrd="0" destOrd="0" presId="urn:microsoft.com/office/officeart/2005/8/layout/hierarchy2"/>
    <dgm:cxn modelId="{940CBB58-962F-5545-B487-D8EC7D3546A3}" type="presOf" srcId="{D75EB22C-8A4D-480B-9C68-313174DC0FDA}" destId="{A5A66255-325A-45E8-89FC-A3A9F2B3335E}" srcOrd="0" destOrd="0" presId="urn:microsoft.com/office/officeart/2005/8/layout/hierarchy2"/>
    <dgm:cxn modelId="{5349AE7E-05F0-744A-83EB-011A0408399C}" type="presOf" srcId="{2EF430A0-2789-4186-B382-71FBA9D23670}" destId="{B3440822-A957-44D7-92A3-4FFEE5157219}" srcOrd="0" destOrd="0" presId="urn:microsoft.com/office/officeart/2005/8/layout/hierarchy2"/>
    <dgm:cxn modelId="{B7757282-C095-0B4A-ADF6-15DEAE75F665}" type="presOf" srcId="{29E5747E-B2C3-44D2-B557-010C7481D610}" destId="{84511F72-912C-4640-895B-893FE4B0BBA6}" srcOrd="0" destOrd="0" presId="urn:microsoft.com/office/officeart/2005/8/layout/hierarchy2"/>
    <dgm:cxn modelId="{F2CB7E89-4B59-9640-93BC-8E0170E08AD2}" type="presOf" srcId="{A9560771-E9E0-4CC2-B300-216A44E585D3}" destId="{AF2063F3-BEFF-4FFD-80CF-F56698F9F3FE}" srcOrd="0" destOrd="0" presId="urn:microsoft.com/office/officeart/2005/8/layout/hierarchy2"/>
    <dgm:cxn modelId="{7AB65595-9F8D-0D45-A0A4-847FA878A09C}" type="presOf" srcId="{41E75257-3B0F-4532-AA7F-E51725FF21F4}" destId="{4D42EB14-F179-4E65-9B96-5DEAA398AEDB}" srcOrd="1" destOrd="0" presId="urn:microsoft.com/office/officeart/2005/8/layout/hierarchy2"/>
    <dgm:cxn modelId="{172356AA-B715-FE49-948E-5899BE4739BB}" type="presOf" srcId="{0C9A46E1-7E31-4265-961B-9807FF59F2CC}" destId="{3CF99819-4C6B-44F0-B835-F31CCB3F7C94}" srcOrd="1" destOrd="0" presId="urn:microsoft.com/office/officeart/2005/8/layout/hierarchy2"/>
    <dgm:cxn modelId="{479CECC6-C2AC-1341-830F-C85359960DA4}" type="presOf" srcId="{2B577B54-6E85-49CE-8113-90E74FF17CC0}" destId="{0BA5924E-8B9A-4EF5-8AC8-A8616FF4E937}" srcOrd="0" destOrd="0" presId="urn:microsoft.com/office/officeart/2005/8/layout/hierarchy2"/>
    <dgm:cxn modelId="{B49180D9-947D-8D48-AF5E-8C368E8F41E4}" type="presOf" srcId="{0C9A46E1-7E31-4265-961B-9807FF59F2CC}" destId="{21C4087B-9BC2-41CF-9F42-6DC4D755392A}" srcOrd="0" destOrd="0" presId="urn:microsoft.com/office/officeart/2005/8/layout/hierarchy2"/>
    <dgm:cxn modelId="{14BA6FF4-5199-4723-80E1-8053ADC04ADA}" srcId="{566B2FF2-B1C1-45BE-89CF-3F151918CE63}" destId="{884F32EF-DD7B-4432-9BBC-8611A0C75B7C}" srcOrd="0" destOrd="0" parTransId="{70E4B2B8-0203-4ADA-B85B-E9DA73A41459}" sibTransId="{1D1769BA-49D1-4164-A11E-4DD3A31C1F20}"/>
    <dgm:cxn modelId="{E2A6EAF6-6BB9-4B70-828C-990088679D95}" srcId="{884F32EF-DD7B-4432-9BBC-8611A0C75B7C}" destId="{D75EB22C-8A4D-480B-9C68-313174DC0FDA}" srcOrd="0" destOrd="0" parTransId="{2B577B54-6E85-49CE-8113-90E74FF17CC0}" sibTransId="{7BA4664D-4979-4787-ADA5-A46EB62C2D2D}"/>
    <dgm:cxn modelId="{EEA4909E-18DB-C149-ABB9-8F53672EBBA1}" type="presParOf" srcId="{84511F72-912C-4640-895B-893FE4B0BBA6}" destId="{EAB14697-A3E2-48BB-A941-201BDC624A3C}" srcOrd="0" destOrd="0" presId="urn:microsoft.com/office/officeart/2005/8/layout/hierarchy2"/>
    <dgm:cxn modelId="{1E728AD7-A41C-504A-8AEE-CA959C878323}" type="presParOf" srcId="{EAB14697-A3E2-48BB-A941-201BDC624A3C}" destId="{5EE762A6-52BF-48BE-941D-3062ED2E4AAD}" srcOrd="0" destOrd="0" presId="urn:microsoft.com/office/officeart/2005/8/layout/hierarchy2"/>
    <dgm:cxn modelId="{E986BDB2-9BD9-B142-A540-BF03FFDDF82A}" type="presParOf" srcId="{EAB14697-A3E2-48BB-A941-201BDC624A3C}" destId="{CA84433F-1FF7-43F4-9ABC-4D2219ADDB7E}" srcOrd="1" destOrd="0" presId="urn:microsoft.com/office/officeart/2005/8/layout/hierarchy2"/>
    <dgm:cxn modelId="{ED465B66-405C-674B-BC28-37F5ABEAD45F}" type="presParOf" srcId="{CA84433F-1FF7-43F4-9ABC-4D2219ADDB7E}" destId="{C0218DAD-FD10-42BF-814B-860162AF2D1C}" srcOrd="0" destOrd="0" presId="urn:microsoft.com/office/officeart/2005/8/layout/hierarchy2"/>
    <dgm:cxn modelId="{5C9D5C49-8BD1-5B49-BB93-B22C44D6815C}" type="presParOf" srcId="{C0218DAD-FD10-42BF-814B-860162AF2D1C}" destId="{75B2DFA4-C47B-4A48-94CF-C2903A964789}" srcOrd="0" destOrd="0" presId="urn:microsoft.com/office/officeart/2005/8/layout/hierarchy2"/>
    <dgm:cxn modelId="{D707C2AB-DF03-A44A-AF6F-039B678935C1}" type="presParOf" srcId="{CA84433F-1FF7-43F4-9ABC-4D2219ADDB7E}" destId="{153BADE5-67FB-4755-86D2-F53F5DCE3A21}" srcOrd="1" destOrd="0" presId="urn:microsoft.com/office/officeart/2005/8/layout/hierarchy2"/>
    <dgm:cxn modelId="{62683DD9-CFDC-4D40-84B3-AFDEE51BB289}" type="presParOf" srcId="{153BADE5-67FB-4755-86D2-F53F5DCE3A21}" destId="{785249A4-3D5E-49DD-B2C4-4609BA795A2B}" srcOrd="0" destOrd="0" presId="urn:microsoft.com/office/officeart/2005/8/layout/hierarchy2"/>
    <dgm:cxn modelId="{F873123A-BFA1-2641-A025-F40ACF4DE7DA}" type="presParOf" srcId="{153BADE5-67FB-4755-86D2-F53F5DCE3A21}" destId="{D0DFD8F4-9821-4D40-9B01-6C6098D6E21B}" srcOrd="1" destOrd="0" presId="urn:microsoft.com/office/officeart/2005/8/layout/hierarchy2"/>
    <dgm:cxn modelId="{F55D78E6-FA7D-254A-BD9E-DA5C62AB4679}" type="presParOf" srcId="{D0DFD8F4-9821-4D40-9B01-6C6098D6E21B}" destId="{0BA5924E-8B9A-4EF5-8AC8-A8616FF4E937}" srcOrd="0" destOrd="0" presId="urn:microsoft.com/office/officeart/2005/8/layout/hierarchy2"/>
    <dgm:cxn modelId="{CE7AC5CE-656A-B747-86B0-C48AA8EB6819}" type="presParOf" srcId="{0BA5924E-8B9A-4EF5-8AC8-A8616FF4E937}" destId="{2B7BC73A-1A58-48B0-84CE-667DD18ED0DD}" srcOrd="0" destOrd="0" presId="urn:microsoft.com/office/officeart/2005/8/layout/hierarchy2"/>
    <dgm:cxn modelId="{6D320B50-DE6B-9B45-B5E2-13A38245E1C3}" type="presParOf" srcId="{D0DFD8F4-9821-4D40-9B01-6C6098D6E21B}" destId="{49F74985-BFAC-4340-8FA0-7684CA138ADB}" srcOrd="1" destOrd="0" presId="urn:microsoft.com/office/officeart/2005/8/layout/hierarchy2"/>
    <dgm:cxn modelId="{2D0FB7A7-E489-A243-A400-C98202192EF6}" type="presParOf" srcId="{49F74985-BFAC-4340-8FA0-7684CA138ADB}" destId="{A5A66255-325A-45E8-89FC-A3A9F2B3335E}" srcOrd="0" destOrd="0" presId="urn:microsoft.com/office/officeart/2005/8/layout/hierarchy2"/>
    <dgm:cxn modelId="{9EE8BAE7-4175-0344-8AD5-98994BFA6AA8}" type="presParOf" srcId="{49F74985-BFAC-4340-8FA0-7684CA138ADB}" destId="{60B7A0FA-04DE-44EE-94FB-83EA3AD1C50E}" srcOrd="1" destOrd="0" presId="urn:microsoft.com/office/officeart/2005/8/layout/hierarchy2"/>
    <dgm:cxn modelId="{B8E6D283-E245-3B49-B453-BCFF8A2D083C}" type="presParOf" srcId="{D0DFD8F4-9821-4D40-9B01-6C6098D6E21B}" destId="{F5E202F8-8906-4DAA-9DF9-9ECECF937983}" srcOrd="2" destOrd="0" presId="urn:microsoft.com/office/officeart/2005/8/layout/hierarchy2"/>
    <dgm:cxn modelId="{18A4BFDC-57CC-E44B-A189-FA55090F24E6}" type="presParOf" srcId="{F5E202F8-8906-4DAA-9DF9-9ECECF937983}" destId="{53545C80-49F0-459B-A2D0-161BE940A07C}" srcOrd="0" destOrd="0" presId="urn:microsoft.com/office/officeart/2005/8/layout/hierarchy2"/>
    <dgm:cxn modelId="{935CAA3D-BBF1-0943-906D-99D5A1FF9EE7}" type="presParOf" srcId="{D0DFD8F4-9821-4D40-9B01-6C6098D6E21B}" destId="{35EF9CA6-3C6F-43E1-935D-B82C2CB8E995}" srcOrd="3" destOrd="0" presId="urn:microsoft.com/office/officeart/2005/8/layout/hierarchy2"/>
    <dgm:cxn modelId="{D636DD0B-94A5-D840-B090-84ECBD56E07F}" type="presParOf" srcId="{35EF9CA6-3C6F-43E1-935D-B82C2CB8E995}" destId="{B3440822-A957-44D7-92A3-4FFEE5157219}" srcOrd="0" destOrd="0" presId="urn:microsoft.com/office/officeart/2005/8/layout/hierarchy2"/>
    <dgm:cxn modelId="{9D331FF8-00AF-CA41-86F5-4B03D29F67BB}" type="presParOf" srcId="{35EF9CA6-3C6F-43E1-935D-B82C2CB8E995}" destId="{0D533BA5-4DF9-4A5D-90B6-14370E35992E}" srcOrd="1" destOrd="0" presId="urn:microsoft.com/office/officeart/2005/8/layout/hierarchy2"/>
    <dgm:cxn modelId="{989BCBE2-6D11-A444-B871-8086DA0AECE3}" type="presParOf" srcId="{CA84433F-1FF7-43F4-9ABC-4D2219ADDB7E}" destId="{21C4087B-9BC2-41CF-9F42-6DC4D755392A}" srcOrd="2" destOrd="0" presId="urn:microsoft.com/office/officeart/2005/8/layout/hierarchy2"/>
    <dgm:cxn modelId="{CCB51694-0245-6646-BB78-1AA35130F97C}" type="presParOf" srcId="{21C4087B-9BC2-41CF-9F42-6DC4D755392A}" destId="{3CF99819-4C6B-44F0-B835-F31CCB3F7C94}" srcOrd="0" destOrd="0" presId="urn:microsoft.com/office/officeart/2005/8/layout/hierarchy2"/>
    <dgm:cxn modelId="{6CF1B378-DC3D-C745-937F-F207F9DEF89F}" type="presParOf" srcId="{CA84433F-1FF7-43F4-9ABC-4D2219ADDB7E}" destId="{03768B5B-F2D2-414D-9686-13D1D1F0642C}" srcOrd="3" destOrd="0" presId="urn:microsoft.com/office/officeart/2005/8/layout/hierarchy2"/>
    <dgm:cxn modelId="{1E93572B-5744-B34C-B609-92FCFD13D7B9}" type="presParOf" srcId="{03768B5B-F2D2-414D-9686-13D1D1F0642C}" destId="{3EFBF40C-4A7C-4B26-B78A-AB8775282EA4}" srcOrd="0" destOrd="0" presId="urn:microsoft.com/office/officeart/2005/8/layout/hierarchy2"/>
    <dgm:cxn modelId="{B26AF0B4-475B-264D-BD02-AD6BB786246C}" type="presParOf" srcId="{03768B5B-F2D2-414D-9686-13D1D1F0642C}" destId="{FE5B27B0-334C-44F9-872E-2262585A8617}" srcOrd="1" destOrd="0" presId="urn:microsoft.com/office/officeart/2005/8/layout/hierarchy2"/>
    <dgm:cxn modelId="{EB3E1DA0-1FD9-A240-AD57-786E05DAF593}" type="presParOf" srcId="{FE5B27B0-334C-44F9-872E-2262585A8617}" destId="{9BD63FEE-DFCA-4C9D-9C81-D97370F2C898}" srcOrd="0" destOrd="0" presId="urn:microsoft.com/office/officeart/2005/8/layout/hierarchy2"/>
    <dgm:cxn modelId="{1CC93163-6C64-5748-8A60-C85E0C90EC83}" type="presParOf" srcId="{9BD63FEE-DFCA-4C9D-9C81-D97370F2C898}" destId="{4D42EB14-F179-4E65-9B96-5DEAA398AEDB}" srcOrd="0" destOrd="0" presId="urn:microsoft.com/office/officeart/2005/8/layout/hierarchy2"/>
    <dgm:cxn modelId="{46135A6C-531C-1E4D-A91E-ECF55952BDFB}" type="presParOf" srcId="{FE5B27B0-334C-44F9-872E-2262585A8617}" destId="{585DFB04-346E-4487-A406-AF0ED7C6D200}" srcOrd="1" destOrd="0" presId="urn:microsoft.com/office/officeart/2005/8/layout/hierarchy2"/>
    <dgm:cxn modelId="{2819E236-3315-134C-AF37-86C81D0F69E3}" type="presParOf" srcId="{585DFB04-346E-4487-A406-AF0ED7C6D200}" destId="{AF2063F3-BEFF-4FFD-80CF-F56698F9F3FE}" srcOrd="0" destOrd="0" presId="urn:microsoft.com/office/officeart/2005/8/layout/hierarchy2"/>
    <dgm:cxn modelId="{E4E8A7D3-D864-9944-8922-744AB0363A76}" type="presParOf" srcId="{585DFB04-346E-4487-A406-AF0ED7C6D200}" destId="{0FAE86F9-ADFD-4B2A-B221-E98D16559C6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5747E-B2C3-44D2-B557-010C7481D61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EF430A0-2789-4186-B382-71FBA9D23670}">
      <dgm:prSet phldrT="[Text]"/>
      <dgm:spPr>
        <a:solidFill>
          <a:srgbClr val="FFC000"/>
        </a:solidFill>
      </dgm:spPr>
      <dgm:t>
        <a:bodyPr/>
        <a:lstStyle/>
        <a:p>
          <a:r>
            <a:rPr lang="cs-CZ" dirty="0"/>
            <a:t>Datová</a:t>
          </a:r>
        </a:p>
      </dgm:t>
    </dgm:pt>
    <dgm:pt modelId="{884F32EF-DD7B-4432-9BBC-8611A0C75B7C}">
      <dgm:prSet phldrT="[Text]"/>
      <dgm:spPr>
        <a:solidFill>
          <a:schemeClr val="accent2"/>
        </a:solidFill>
      </dgm:spPr>
      <dgm:t>
        <a:bodyPr/>
        <a:lstStyle/>
        <a:p>
          <a:r>
            <a:rPr lang="cs-CZ" dirty="0"/>
            <a:t>Integrační</a:t>
          </a:r>
        </a:p>
      </dgm:t>
    </dgm:pt>
    <dgm:pt modelId="{67E8DCC3-65BF-4974-9E11-6901F7BE2F89}" type="sibTrans" cxnId="{646E554A-707E-4212-97E9-97E48B786D9C}">
      <dgm:prSet/>
      <dgm:spPr/>
      <dgm:t>
        <a:bodyPr/>
        <a:lstStyle/>
        <a:p>
          <a:endParaRPr lang="cs-CZ"/>
        </a:p>
      </dgm:t>
    </dgm:pt>
    <dgm:pt modelId="{2683D299-D070-4705-A303-76C80B82D472}" type="parTrans" cxnId="{646E554A-707E-4212-97E9-97E48B786D9C}">
      <dgm:prSet/>
      <dgm:spPr/>
      <dgm:t>
        <a:bodyPr/>
        <a:lstStyle/>
        <a:p>
          <a:endParaRPr lang="cs-CZ"/>
        </a:p>
      </dgm:t>
    </dgm:pt>
    <dgm:pt modelId="{566B2FF2-B1C1-45BE-89CF-3F151918CE63}">
      <dgm:prSet phldrT="[Text]"/>
      <dgm:spPr/>
      <dgm:t>
        <a:bodyPr/>
        <a:lstStyle/>
        <a:p>
          <a:r>
            <a:rPr lang="cs-CZ" dirty="0"/>
            <a:t>Aplikační</a:t>
          </a:r>
        </a:p>
      </dgm:t>
    </dgm:pt>
    <dgm:pt modelId="{627CBD14-9A26-4D66-9051-7DE2CE0A790D}" type="sibTrans" cxnId="{C60AC03A-2E0E-44B5-8A1A-4C1C607D121D}">
      <dgm:prSet/>
      <dgm:spPr/>
      <dgm:t>
        <a:bodyPr/>
        <a:lstStyle/>
        <a:p>
          <a:endParaRPr lang="cs-CZ"/>
        </a:p>
      </dgm:t>
    </dgm:pt>
    <dgm:pt modelId="{81C49073-F5F9-47C3-8784-EF9CB876290E}" type="parTrans" cxnId="{C60AC03A-2E0E-44B5-8A1A-4C1C607D121D}">
      <dgm:prSet/>
      <dgm:spPr/>
      <dgm:t>
        <a:bodyPr/>
        <a:lstStyle/>
        <a:p>
          <a:endParaRPr lang="cs-CZ"/>
        </a:p>
      </dgm:t>
    </dgm:pt>
    <dgm:pt modelId="{1D1769BA-49D1-4164-A11E-4DD3A31C1F20}" type="sibTrans" cxnId="{14BA6FF4-5199-4723-80E1-8053ADC04ADA}">
      <dgm:prSet/>
      <dgm:spPr/>
      <dgm:t>
        <a:bodyPr/>
        <a:lstStyle/>
        <a:p>
          <a:endParaRPr lang="cs-CZ"/>
        </a:p>
      </dgm:t>
    </dgm:pt>
    <dgm:pt modelId="{70E4B2B8-0203-4ADA-B85B-E9DA73A41459}" type="parTrans" cxnId="{14BA6FF4-5199-4723-80E1-8053ADC04ADA}">
      <dgm:prSet/>
      <dgm:spPr/>
      <dgm:t>
        <a:bodyPr/>
        <a:lstStyle/>
        <a:p>
          <a:endParaRPr lang="cs-CZ"/>
        </a:p>
      </dgm:t>
    </dgm:pt>
    <dgm:pt modelId="{84511F72-912C-4640-895B-893FE4B0BBA6}" type="pres">
      <dgm:prSet presAssocID="{29E5747E-B2C3-44D2-B557-010C7481D61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B14697-A3E2-48BB-A941-201BDC624A3C}" type="pres">
      <dgm:prSet presAssocID="{566B2FF2-B1C1-45BE-89CF-3F151918CE63}" presName="root1" presStyleCnt="0"/>
      <dgm:spPr/>
    </dgm:pt>
    <dgm:pt modelId="{5EE762A6-52BF-48BE-941D-3062ED2E4AAD}" type="pres">
      <dgm:prSet presAssocID="{566B2FF2-B1C1-45BE-89CF-3F151918CE63}" presName="LevelOneTextNode" presStyleLbl="node0" presStyleIdx="0" presStyleCnt="1">
        <dgm:presLayoutVars>
          <dgm:chPref val="3"/>
        </dgm:presLayoutVars>
      </dgm:prSet>
      <dgm:spPr/>
    </dgm:pt>
    <dgm:pt modelId="{CA84433F-1FF7-43F4-9ABC-4D2219ADDB7E}" type="pres">
      <dgm:prSet presAssocID="{566B2FF2-B1C1-45BE-89CF-3F151918CE63}" presName="level2hierChild" presStyleCnt="0"/>
      <dgm:spPr/>
    </dgm:pt>
    <dgm:pt modelId="{C0218DAD-FD10-42BF-814B-860162AF2D1C}" type="pres">
      <dgm:prSet presAssocID="{70E4B2B8-0203-4ADA-B85B-E9DA73A41459}" presName="conn2-1" presStyleLbl="parChTrans1D2" presStyleIdx="0" presStyleCnt="1"/>
      <dgm:spPr/>
    </dgm:pt>
    <dgm:pt modelId="{75B2DFA4-C47B-4A48-94CF-C2903A964789}" type="pres">
      <dgm:prSet presAssocID="{70E4B2B8-0203-4ADA-B85B-E9DA73A41459}" presName="connTx" presStyleLbl="parChTrans1D2" presStyleIdx="0" presStyleCnt="1"/>
      <dgm:spPr/>
    </dgm:pt>
    <dgm:pt modelId="{153BADE5-67FB-4755-86D2-F53F5DCE3A21}" type="pres">
      <dgm:prSet presAssocID="{884F32EF-DD7B-4432-9BBC-8611A0C75B7C}" presName="root2" presStyleCnt="0"/>
      <dgm:spPr/>
    </dgm:pt>
    <dgm:pt modelId="{785249A4-3D5E-49DD-B2C4-4609BA795A2B}" type="pres">
      <dgm:prSet presAssocID="{884F32EF-DD7B-4432-9BBC-8611A0C75B7C}" presName="LevelTwoTextNode" presStyleLbl="node2" presStyleIdx="0" presStyleCnt="1" custScaleX="28912">
        <dgm:presLayoutVars>
          <dgm:chPref val="3"/>
        </dgm:presLayoutVars>
      </dgm:prSet>
      <dgm:spPr/>
    </dgm:pt>
    <dgm:pt modelId="{D0DFD8F4-9821-4D40-9B01-6C6098D6E21B}" type="pres">
      <dgm:prSet presAssocID="{884F32EF-DD7B-4432-9BBC-8611A0C75B7C}" presName="level3hierChild" presStyleCnt="0"/>
      <dgm:spPr/>
    </dgm:pt>
    <dgm:pt modelId="{F5E202F8-8906-4DAA-9DF9-9ECECF937983}" type="pres">
      <dgm:prSet presAssocID="{2683D299-D070-4705-A303-76C80B82D472}" presName="conn2-1" presStyleLbl="parChTrans1D3" presStyleIdx="0" presStyleCnt="1"/>
      <dgm:spPr/>
    </dgm:pt>
    <dgm:pt modelId="{53545C80-49F0-459B-A2D0-161BE940A07C}" type="pres">
      <dgm:prSet presAssocID="{2683D299-D070-4705-A303-76C80B82D472}" presName="connTx" presStyleLbl="parChTrans1D3" presStyleIdx="0" presStyleCnt="1"/>
      <dgm:spPr/>
    </dgm:pt>
    <dgm:pt modelId="{35EF9CA6-3C6F-43E1-935D-B82C2CB8E995}" type="pres">
      <dgm:prSet presAssocID="{2EF430A0-2789-4186-B382-71FBA9D23670}" presName="root2" presStyleCnt="0"/>
      <dgm:spPr/>
    </dgm:pt>
    <dgm:pt modelId="{B3440822-A957-44D7-92A3-4FFEE5157219}" type="pres">
      <dgm:prSet presAssocID="{2EF430A0-2789-4186-B382-71FBA9D23670}" presName="LevelTwoTextNode" presStyleLbl="node3" presStyleIdx="0" presStyleCnt="1" custScaleX="38524">
        <dgm:presLayoutVars>
          <dgm:chPref val="3"/>
        </dgm:presLayoutVars>
      </dgm:prSet>
      <dgm:spPr/>
    </dgm:pt>
    <dgm:pt modelId="{0D533BA5-4DF9-4A5D-90B6-14370E35992E}" type="pres">
      <dgm:prSet presAssocID="{2EF430A0-2789-4186-B382-71FBA9D23670}" presName="level3hierChild" presStyleCnt="0"/>
      <dgm:spPr/>
    </dgm:pt>
  </dgm:ptLst>
  <dgm:cxnLst>
    <dgm:cxn modelId="{77C49601-04A0-F647-9B97-2C026BC5F38D}" type="presOf" srcId="{2683D299-D070-4705-A303-76C80B82D472}" destId="{53545C80-49F0-459B-A2D0-161BE940A07C}" srcOrd="1" destOrd="0" presId="urn:microsoft.com/office/officeart/2005/8/layout/hierarchy2"/>
    <dgm:cxn modelId="{EF89A32A-0AC6-AC4A-8AAB-4E8B33BE63D5}" type="presOf" srcId="{70E4B2B8-0203-4ADA-B85B-E9DA73A41459}" destId="{C0218DAD-FD10-42BF-814B-860162AF2D1C}" srcOrd="0" destOrd="0" presId="urn:microsoft.com/office/officeart/2005/8/layout/hierarchy2"/>
    <dgm:cxn modelId="{C60AC03A-2E0E-44B5-8A1A-4C1C607D121D}" srcId="{29E5747E-B2C3-44D2-B557-010C7481D610}" destId="{566B2FF2-B1C1-45BE-89CF-3F151918CE63}" srcOrd="0" destOrd="0" parTransId="{81C49073-F5F9-47C3-8784-EF9CB876290E}" sibTransId="{627CBD14-9A26-4D66-9051-7DE2CE0A790D}"/>
    <dgm:cxn modelId="{A8909349-D6C2-F64E-87DC-EFBAFC69BA1C}" type="presOf" srcId="{2683D299-D070-4705-A303-76C80B82D472}" destId="{F5E202F8-8906-4DAA-9DF9-9ECECF937983}" srcOrd="0" destOrd="0" presId="urn:microsoft.com/office/officeart/2005/8/layout/hierarchy2"/>
    <dgm:cxn modelId="{646E554A-707E-4212-97E9-97E48B786D9C}" srcId="{884F32EF-DD7B-4432-9BBC-8611A0C75B7C}" destId="{2EF430A0-2789-4186-B382-71FBA9D23670}" srcOrd="0" destOrd="0" parTransId="{2683D299-D070-4705-A303-76C80B82D472}" sibTransId="{67E8DCC3-65BF-4974-9E11-6901F7BE2F89}"/>
    <dgm:cxn modelId="{3DB7765B-765B-FE4E-8894-F8B20B02A524}" type="presOf" srcId="{29E5747E-B2C3-44D2-B557-010C7481D610}" destId="{84511F72-912C-4640-895B-893FE4B0BBA6}" srcOrd="0" destOrd="0" presId="urn:microsoft.com/office/officeart/2005/8/layout/hierarchy2"/>
    <dgm:cxn modelId="{1C485C61-66B7-A84C-99BA-1351BD82A4F1}" type="presOf" srcId="{884F32EF-DD7B-4432-9BBC-8611A0C75B7C}" destId="{785249A4-3D5E-49DD-B2C4-4609BA795A2B}" srcOrd="0" destOrd="0" presId="urn:microsoft.com/office/officeart/2005/8/layout/hierarchy2"/>
    <dgm:cxn modelId="{A7F59F9C-CD02-B043-943B-BFB36D505835}" type="presOf" srcId="{566B2FF2-B1C1-45BE-89CF-3F151918CE63}" destId="{5EE762A6-52BF-48BE-941D-3062ED2E4AAD}" srcOrd="0" destOrd="0" presId="urn:microsoft.com/office/officeart/2005/8/layout/hierarchy2"/>
    <dgm:cxn modelId="{DE495DB5-68AA-4741-BC63-D4B02358DE74}" type="presOf" srcId="{2EF430A0-2789-4186-B382-71FBA9D23670}" destId="{B3440822-A957-44D7-92A3-4FFEE5157219}" srcOrd="0" destOrd="0" presId="urn:microsoft.com/office/officeart/2005/8/layout/hierarchy2"/>
    <dgm:cxn modelId="{2A7ECBC1-7355-7048-98B1-BABE6A74EDBC}" type="presOf" srcId="{70E4B2B8-0203-4ADA-B85B-E9DA73A41459}" destId="{75B2DFA4-C47B-4A48-94CF-C2903A964789}" srcOrd="1" destOrd="0" presId="urn:microsoft.com/office/officeart/2005/8/layout/hierarchy2"/>
    <dgm:cxn modelId="{14BA6FF4-5199-4723-80E1-8053ADC04ADA}" srcId="{566B2FF2-B1C1-45BE-89CF-3F151918CE63}" destId="{884F32EF-DD7B-4432-9BBC-8611A0C75B7C}" srcOrd="0" destOrd="0" parTransId="{70E4B2B8-0203-4ADA-B85B-E9DA73A41459}" sibTransId="{1D1769BA-49D1-4164-A11E-4DD3A31C1F20}"/>
    <dgm:cxn modelId="{E1E420A7-639C-2644-8D90-8C0F512D60EC}" type="presParOf" srcId="{84511F72-912C-4640-895B-893FE4B0BBA6}" destId="{EAB14697-A3E2-48BB-A941-201BDC624A3C}" srcOrd="0" destOrd="0" presId="urn:microsoft.com/office/officeart/2005/8/layout/hierarchy2"/>
    <dgm:cxn modelId="{5DEE0A5F-E08E-584F-8FB3-323FE87ED003}" type="presParOf" srcId="{EAB14697-A3E2-48BB-A941-201BDC624A3C}" destId="{5EE762A6-52BF-48BE-941D-3062ED2E4AAD}" srcOrd="0" destOrd="0" presId="urn:microsoft.com/office/officeart/2005/8/layout/hierarchy2"/>
    <dgm:cxn modelId="{B2013DCF-129F-9440-B156-684B29F4BFD7}" type="presParOf" srcId="{EAB14697-A3E2-48BB-A941-201BDC624A3C}" destId="{CA84433F-1FF7-43F4-9ABC-4D2219ADDB7E}" srcOrd="1" destOrd="0" presId="urn:microsoft.com/office/officeart/2005/8/layout/hierarchy2"/>
    <dgm:cxn modelId="{C3B35D79-B644-1842-8625-31B4912ACB03}" type="presParOf" srcId="{CA84433F-1FF7-43F4-9ABC-4D2219ADDB7E}" destId="{C0218DAD-FD10-42BF-814B-860162AF2D1C}" srcOrd="0" destOrd="0" presId="urn:microsoft.com/office/officeart/2005/8/layout/hierarchy2"/>
    <dgm:cxn modelId="{F1A1F03B-067A-6F43-AD09-8F3A89B82384}" type="presParOf" srcId="{C0218DAD-FD10-42BF-814B-860162AF2D1C}" destId="{75B2DFA4-C47B-4A48-94CF-C2903A964789}" srcOrd="0" destOrd="0" presId="urn:microsoft.com/office/officeart/2005/8/layout/hierarchy2"/>
    <dgm:cxn modelId="{35A0EFB9-0C95-9A4D-AD5E-27848F1E22F3}" type="presParOf" srcId="{CA84433F-1FF7-43F4-9ABC-4D2219ADDB7E}" destId="{153BADE5-67FB-4755-86D2-F53F5DCE3A21}" srcOrd="1" destOrd="0" presId="urn:microsoft.com/office/officeart/2005/8/layout/hierarchy2"/>
    <dgm:cxn modelId="{21892EBD-1407-9B4E-AD20-888AA17FD04B}" type="presParOf" srcId="{153BADE5-67FB-4755-86D2-F53F5DCE3A21}" destId="{785249A4-3D5E-49DD-B2C4-4609BA795A2B}" srcOrd="0" destOrd="0" presId="urn:microsoft.com/office/officeart/2005/8/layout/hierarchy2"/>
    <dgm:cxn modelId="{56F03006-8137-6446-A315-467622B6F5A1}" type="presParOf" srcId="{153BADE5-67FB-4755-86D2-F53F5DCE3A21}" destId="{D0DFD8F4-9821-4D40-9B01-6C6098D6E21B}" srcOrd="1" destOrd="0" presId="urn:microsoft.com/office/officeart/2005/8/layout/hierarchy2"/>
    <dgm:cxn modelId="{6CFBD871-48C2-3B43-AFD0-103FC31C9866}" type="presParOf" srcId="{D0DFD8F4-9821-4D40-9B01-6C6098D6E21B}" destId="{F5E202F8-8906-4DAA-9DF9-9ECECF937983}" srcOrd="0" destOrd="0" presId="urn:microsoft.com/office/officeart/2005/8/layout/hierarchy2"/>
    <dgm:cxn modelId="{91343AF8-43D0-7C45-8029-EF2C4B4279DE}" type="presParOf" srcId="{F5E202F8-8906-4DAA-9DF9-9ECECF937983}" destId="{53545C80-49F0-459B-A2D0-161BE940A07C}" srcOrd="0" destOrd="0" presId="urn:microsoft.com/office/officeart/2005/8/layout/hierarchy2"/>
    <dgm:cxn modelId="{F5D4691A-5F85-BB4C-9AAF-8B04BA5CCCDF}" type="presParOf" srcId="{D0DFD8F4-9821-4D40-9B01-6C6098D6E21B}" destId="{35EF9CA6-3C6F-43E1-935D-B82C2CB8E995}" srcOrd="1" destOrd="0" presId="urn:microsoft.com/office/officeart/2005/8/layout/hierarchy2"/>
    <dgm:cxn modelId="{8D22D416-39E4-F544-AA57-62FB50B105F1}" type="presParOf" srcId="{35EF9CA6-3C6F-43E1-935D-B82C2CB8E995}" destId="{B3440822-A957-44D7-92A3-4FFEE5157219}" srcOrd="0" destOrd="0" presId="urn:microsoft.com/office/officeart/2005/8/layout/hierarchy2"/>
    <dgm:cxn modelId="{817A215D-B22C-C44D-97BA-25C4E13AE7B9}" type="presParOf" srcId="{35EF9CA6-3C6F-43E1-935D-B82C2CB8E995}" destId="{0D533BA5-4DF9-4A5D-90B6-14370E35992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762A6-52BF-48BE-941D-3062ED2E4AAD}">
      <dsp:nvSpPr>
        <dsp:cNvPr id="0" name=""/>
        <dsp:cNvSpPr/>
      </dsp:nvSpPr>
      <dsp:spPr>
        <a:xfrm>
          <a:off x="1395" y="530987"/>
          <a:ext cx="2026669" cy="1013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Aplikační</a:t>
          </a:r>
        </a:p>
      </dsp:txBody>
      <dsp:txXfrm>
        <a:off x="31075" y="560667"/>
        <a:ext cx="1967309" cy="953974"/>
      </dsp:txXfrm>
    </dsp:sp>
    <dsp:sp modelId="{C0218DAD-FD10-42BF-814B-860162AF2D1C}">
      <dsp:nvSpPr>
        <dsp:cNvPr id="0" name=""/>
        <dsp:cNvSpPr/>
      </dsp:nvSpPr>
      <dsp:spPr>
        <a:xfrm>
          <a:off x="2028065" y="993709"/>
          <a:ext cx="810667" cy="87890"/>
        </a:xfrm>
        <a:custGeom>
          <a:avLst/>
          <a:gdLst/>
          <a:ahLst/>
          <a:cxnLst/>
          <a:rect l="0" t="0" r="0" b="0"/>
          <a:pathLst>
            <a:path>
              <a:moveTo>
                <a:pt x="0" y="43945"/>
              </a:moveTo>
              <a:lnTo>
                <a:pt x="810667" y="439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2413132" y="1017388"/>
        <a:ext cx="40533" cy="40533"/>
      </dsp:txXfrm>
    </dsp:sp>
    <dsp:sp modelId="{785249A4-3D5E-49DD-B2C4-4609BA795A2B}">
      <dsp:nvSpPr>
        <dsp:cNvPr id="0" name=""/>
        <dsp:cNvSpPr/>
      </dsp:nvSpPr>
      <dsp:spPr>
        <a:xfrm>
          <a:off x="2838733" y="530987"/>
          <a:ext cx="2026669" cy="1013334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Integrační</a:t>
          </a:r>
        </a:p>
      </dsp:txBody>
      <dsp:txXfrm>
        <a:off x="2868413" y="560667"/>
        <a:ext cx="1967309" cy="953974"/>
      </dsp:txXfrm>
    </dsp:sp>
    <dsp:sp modelId="{F5E202F8-8906-4DAA-9DF9-9ECECF937983}">
      <dsp:nvSpPr>
        <dsp:cNvPr id="0" name=""/>
        <dsp:cNvSpPr/>
      </dsp:nvSpPr>
      <dsp:spPr>
        <a:xfrm>
          <a:off x="4865403" y="993709"/>
          <a:ext cx="810667" cy="87890"/>
        </a:xfrm>
        <a:custGeom>
          <a:avLst/>
          <a:gdLst/>
          <a:ahLst/>
          <a:cxnLst/>
          <a:rect l="0" t="0" r="0" b="0"/>
          <a:pathLst>
            <a:path>
              <a:moveTo>
                <a:pt x="0" y="43945"/>
              </a:moveTo>
              <a:lnTo>
                <a:pt x="810667" y="4394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250470" y="1017388"/>
        <a:ext cx="40533" cy="40533"/>
      </dsp:txXfrm>
    </dsp:sp>
    <dsp:sp modelId="{B3440822-A957-44D7-92A3-4FFEE5157219}">
      <dsp:nvSpPr>
        <dsp:cNvPr id="0" name=""/>
        <dsp:cNvSpPr/>
      </dsp:nvSpPr>
      <dsp:spPr>
        <a:xfrm>
          <a:off x="5676071" y="530987"/>
          <a:ext cx="2026669" cy="1013334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Datová</a:t>
          </a:r>
        </a:p>
      </dsp:txBody>
      <dsp:txXfrm>
        <a:off x="5705751" y="560667"/>
        <a:ext cx="1967309" cy="953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762A6-52BF-48BE-941D-3062ED2E4AAD}">
      <dsp:nvSpPr>
        <dsp:cNvPr id="0" name=""/>
        <dsp:cNvSpPr/>
      </dsp:nvSpPr>
      <dsp:spPr>
        <a:xfrm>
          <a:off x="1189" y="494956"/>
          <a:ext cx="2026778" cy="10133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Aplikační</a:t>
          </a:r>
        </a:p>
      </dsp:txBody>
      <dsp:txXfrm>
        <a:off x="30870" y="524637"/>
        <a:ext cx="1967416" cy="954027"/>
      </dsp:txXfrm>
    </dsp:sp>
    <dsp:sp modelId="{C0218DAD-FD10-42BF-814B-860162AF2D1C}">
      <dsp:nvSpPr>
        <dsp:cNvPr id="0" name=""/>
        <dsp:cNvSpPr/>
      </dsp:nvSpPr>
      <dsp:spPr>
        <a:xfrm>
          <a:off x="2027968" y="956123"/>
          <a:ext cx="810711" cy="91054"/>
        </a:xfrm>
        <a:custGeom>
          <a:avLst/>
          <a:gdLst/>
          <a:ahLst/>
          <a:cxnLst/>
          <a:rect l="0" t="0" r="0" b="0"/>
          <a:pathLst>
            <a:path>
              <a:moveTo>
                <a:pt x="0" y="45527"/>
              </a:moveTo>
              <a:lnTo>
                <a:pt x="810711" y="455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2413055" y="981383"/>
        <a:ext cx="40535" cy="40535"/>
      </dsp:txXfrm>
    </dsp:sp>
    <dsp:sp modelId="{785249A4-3D5E-49DD-B2C4-4609BA795A2B}">
      <dsp:nvSpPr>
        <dsp:cNvPr id="0" name=""/>
        <dsp:cNvSpPr/>
      </dsp:nvSpPr>
      <dsp:spPr>
        <a:xfrm>
          <a:off x="2838679" y="494956"/>
          <a:ext cx="2026778" cy="101338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Integrační</a:t>
          </a:r>
        </a:p>
      </dsp:txBody>
      <dsp:txXfrm>
        <a:off x="2868360" y="524637"/>
        <a:ext cx="1967416" cy="954027"/>
      </dsp:txXfrm>
    </dsp:sp>
    <dsp:sp modelId="{F5E202F8-8906-4DAA-9DF9-9ECECF937983}">
      <dsp:nvSpPr>
        <dsp:cNvPr id="0" name=""/>
        <dsp:cNvSpPr/>
      </dsp:nvSpPr>
      <dsp:spPr>
        <a:xfrm>
          <a:off x="4865457" y="956123"/>
          <a:ext cx="810711" cy="91054"/>
        </a:xfrm>
        <a:custGeom>
          <a:avLst/>
          <a:gdLst/>
          <a:ahLst/>
          <a:cxnLst/>
          <a:rect l="0" t="0" r="0" b="0"/>
          <a:pathLst>
            <a:path>
              <a:moveTo>
                <a:pt x="0" y="45527"/>
              </a:moveTo>
              <a:lnTo>
                <a:pt x="810711" y="455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250545" y="981383"/>
        <a:ext cx="40535" cy="40535"/>
      </dsp:txXfrm>
    </dsp:sp>
    <dsp:sp modelId="{B3440822-A957-44D7-92A3-4FFEE5157219}">
      <dsp:nvSpPr>
        <dsp:cNvPr id="0" name=""/>
        <dsp:cNvSpPr/>
      </dsp:nvSpPr>
      <dsp:spPr>
        <a:xfrm>
          <a:off x="5676168" y="494956"/>
          <a:ext cx="2026778" cy="1013389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 dirty="0"/>
            <a:t>Datová</a:t>
          </a:r>
        </a:p>
      </dsp:txBody>
      <dsp:txXfrm>
        <a:off x="5705849" y="524637"/>
        <a:ext cx="1967416" cy="9540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762A6-52BF-48BE-941D-3062ED2E4AAD}">
      <dsp:nvSpPr>
        <dsp:cNvPr id="0" name=""/>
        <dsp:cNvSpPr/>
      </dsp:nvSpPr>
      <dsp:spPr>
        <a:xfrm>
          <a:off x="1922" y="1996877"/>
          <a:ext cx="2026392" cy="1013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Databáze</a:t>
          </a:r>
        </a:p>
      </dsp:txBody>
      <dsp:txXfrm>
        <a:off x="31597" y="2026552"/>
        <a:ext cx="1967042" cy="953846"/>
      </dsp:txXfrm>
    </dsp:sp>
    <dsp:sp modelId="{C0218DAD-FD10-42BF-814B-860162AF2D1C}">
      <dsp:nvSpPr>
        <dsp:cNvPr id="0" name=""/>
        <dsp:cNvSpPr/>
      </dsp:nvSpPr>
      <dsp:spPr>
        <a:xfrm rot="18763253">
          <a:off x="1837482" y="2046886"/>
          <a:ext cx="1186873" cy="41220"/>
        </a:xfrm>
        <a:custGeom>
          <a:avLst/>
          <a:gdLst/>
          <a:ahLst/>
          <a:cxnLst/>
          <a:rect l="0" t="0" r="0" b="0"/>
          <a:pathLst>
            <a:path>
              <a:moveTo>
                <a:pt x="0" y="20610"/>
              </a:moveTo>
              <a:lnTo>
                <a:pt x="1186873" y="206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2401246" y="2037825"/>
        <a:ext cx="59343" cy="59343"/>
      </dsp:txXfrm>
    </dsp:sp>
    <dsp:sp modelId="{785249A4-3D5E-49DD-B2C4-4609BA795A2B}">
      <dsp:nvSpPr>
        <dsp:cNvPr id="0" name=""/>
        <dsp:cNvSpPr/>
      </dsp:nvSpPr>
      <dsp:spPr>
        <a:xfrm>
          <a:off x="2833522" y="1124920"/>
          <a:ext cx="2026392" cy="101319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Kolekce</a:t>
          </a:r>
        </a:p>
      </dsp:txBody>
      <dsp:txXfrm>
        <a:off x="2863197" y="1154595"/>
        <a:ext cx="1967042" cy="953846"/>
      </dsp:txXfrm>
    </dsp:sp>
    <dsp:sp modelId="{0BA5924E-8B9A-4EF5-8AC8-A8616FF4E937}">
      <dsp:nvSpPr>
        <dsp:cNvPr id="0" name=""/>
        <dsp:cNvSpPr/>
      </dsp:nvSpPr>
      <dsp:spPr>
        <a:xfrm rot="19462939">
          <a:off x="4766032" y="1318651"/>
          <a:ext cx="1003672" cy="41220"/>
        </a:xfrm>
        <a:custGeom>
          <a:avLst/>
          <a:gdLst/>
          <a:ahLst/>
          <a:cxnLst/>
          <a:rect l="0" t="0" r="0" b="0"/>
          <a:pathLst>
            <a:path>
              <a:moveTo>
                <a:pt x="0" y="20610"/>
              </a:moveTo>
              <a:lnTo>
                <a:pt x="1003672" y="206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242776" y="1314170"/>
        <a:ext cx="50183" cy="50183"/>
      </dsp:txXfrm>
    </dsp:sp>
    <dsp:sp modelId="{A5A66255-325A-45E8-89FC-A3A9F2B3335E}">
      <dsp:nvSpPr>
        <dsp:cNvPr id="0" name=""/>
        <dsp:cNvSpPr/>
      </dsp:nvSpPr>
      <dsp:spPr>
        <a:xfrm>
          <a:off x="5675822" y="540407"/>
          <a:ext cx="2026392" cy="1013196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Dokument</a:t>
          </a:r>
        </a:p>
      </dsp:txBody>
      <dsp:txXfrm>
        <a:off x="5705497" y="570082"/>
        <a:ext cx="1967042" cy="953846"/>
      </dsp:txXfrm>
    </dsp:sp>
    <dsp:sp modelId="{F5E202F8-8906-4DAA-9DF9-9ECECF937983}">
      <dsp:nvSpPr>
        <dsp:cNvPr id="0" name=""/>
        <dsp:cNvSpPr/>
      </dsp:nvSpPr>
      <dsp:spPr>
        <a:xfrm rot="2126317">
          <a:off x="4767150" y="1901239"/>
          <a:ext cx="1001435" cy="41220"/>
        </a:xfrm>
        <a:custGeom>
          <a:avLst/>
          <a:gdLst/>
          <a:ahLst/>
          <a:cxnLst/>
          <a:rect l="0" t="0" r="0" b="0"/>
          <a:pathLst>
            <a:path>
              <a:moveTo>
                <a:pt x="0" y="20610"/>
              </a:moveTo>
              <a:lnTo>
                <a:pt x="1001435" y="206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242832" y="1896814"/>
        <a:ext cx="50071" cy="50071"/>
      </dsp:txXfrm>
    </dsp:sp>
    <dsp:sp modelId="{B3440822-A957-44D7-92A3-4FFEE5157219}">
      <dsp:nvSpPr>
        <dsp:cNvPr id="0" name=""/>
        <dsp:cNvSpPr/>
      </dsp:nvSpPr>
      <dsp:spPr>
        <a:xfrm>
          <a:off x="5675822" y="1705583"/>
          <a:ext cx="2026392" cy="1013196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Dokument</a:t>
          </a:r>
        </a:p>
      </dsp:txBody>
      <dsp:txXfrm>
        <a:off x="5705497" y="1735258"/>
        <a:ext cx="1967042" cy="953846"/>
      </dsp:txXfrm>
    </dsp:sp>
    <dsp:sp modelId="{21C4087B-9BC2-41CF-9F42-6DC4D755392A}">
      <dsp:nvSpPr>
        <dsp:cNvPr id="0" name=""/>
        <dsp:cNvSpPr/>
      </dsp:nvSpPr>
      <dsp:spPr>
        <a:xfrm rot="2829178">
          <a:off x="1837633" y="2919806"/>
          <a:ext cx="1191919" cy="41220"/>
        </a:xfrm>
        <a:custGeom>
          <a:avLst/>
          <a:gdLst/>
          <a:ahLst/>
          <a:cxnLst/>
          <a:rect l="0" t="0" r="0" b="0"/>
          <a:pathLst>
            <a:path>
              <a:moveTo>
                <a:pt x="0" y="20610"/>
              </a:moveTo>
              <a:lnTo>
                <a:pt x="1191919" y="206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2403795" y="2910618"/>
        <a:ext cx="59595" cy="59595"/>
      </dsp:txXfrm>
    </dsp:sp>
    <dsp:sp modelId="{3EFBF40C-4A7C-4B26-B78A-AB8775282EA4}">
      <dsp:nvSpPr>
        <dsp:cNvPr id="0" name=""/>
        <dsp:cNvSpPr/>
      </dsp:nvSpPr>
      <dsp:spPr>
        <a:xfrm>
          <a:off x="2838872" y="2870759"/>
          <a:ext cx="2026392" cy="1013196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Kolekce</a:t>
          </a:r>
        </a:p>
      </dsp:txBody>
      <dsp:txXfrm>
        <a:off x="2868547" y="2900434"/>
        <a:ext cx="1967042" cy="953846"/>
      </dsp:txXfrm>
    </dsp:sp>
    <dsp:sp modelId="{9BD63FEE-DFCA-4C9D-9C81-D97370F2C898}">
      <dsp:nvSpPr>
        <dsp:cNvPr id="0" name=""/>
        <dsp:cNvSpPr/>
      </dsp:nvSpPr>
      <dsp:spPr>
        <a:xfrm>
          <a:off x="4865264" y="3356747"/>
          <a:ext cx="810557" cy="41220"/>
        </a:xfrm>
        <a:custGeom>
          <a:avLst/>
          <a:gdLst/>
          <a:ahLst/>
          <a:cxnLst/>
          <a:rect l="0" t="0" r="0" b="0"/>
          <a:pathLst>
            <a:path>
              <a:moveTo>
                <a:pt x="0" y="20610"/>
              </a:moveTo>
              <a:lnTo>
                <a:pt x="810557" y="206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250279" y="3357093"/>
        <a:ext cx="40527" cy="40527"/>
      </dsp:txXfrm>
    </dsp:sp>
    <dsp:sp modelId="{AF2063F3-BEFF-4FFD-80CF-F56698F9F3FE}">
      <dsp:nvSpPr>
        <dsp:cNvPr id="0" name=""/>
        <dsp:cNvSpPr/>
      </dsp:nvSpPr>
      <dsp:spPr>
        <a:xfrm>
          <a:off x="5675822" y="2870759"/>
          <a:ext cx="2026392" cy="1013196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Dokument</a:t>
          </a:r>
        </a:p>
      </dsp:txBody>
      <dsp:txXfrm>
        <a:off x="5705497" y="2900434"/>
        <a:ext cx="1967042" cy="953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762A6-52BF-48BE-941D-3062ED2E4AAD}">
      <dsp:nvSpPr>
        <dsp:cNvPr id="0" name=""/>
        <dsp:cNvSpPr/>
      </dsp:nvSpPr>
      <dsp:spPr>
        <a:xfrm>
          <a:off x="770" y="259413"/>
          <a:ext cx="3112964" cy="155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 dirty="0"/>
            <a:t>Aplikační</a:t>
          </a:r>
        </a:p>
      </dsp:txBody>
      <dsp:txXfrm>
        <a:off x="46358" y="305001"/>
        <a:ext cx="3021788" cy="1465306"/>
      </dsp:txXfrm>
    </dsp:sp>
    <dsp:sp modelId="{C0218DAD-FD10-42BF-814B-860162AF2D1C}">
      <dsp:nvSpPr>
        <dsp:cNvPr id="0" name=""/>
        <dsp:cNvSpPr/>
      </dsp:nvSpPr>
      <dsp:spPr>
        <a:xfrm>
          <a:off x="3113735" y="970155"/>
          <a:ext cx="1245185" cy="135000"/>
        </a:xfrm>
        <a:custGeom>
          <a:avLst/>
          <a:gdLst/>
          <a:ahLst/>
          <a:cxnLst/>
          <a:rect l="0" t="0" r="0" b="0"/>
          <a:pathLst>
            <a:path>
              <a:moveTo>
                <a:pt x="0" y="67500"/>
              </a:moveTo>
              <a:lnTo>
                <a:pt x="1245185" y="675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3705198" y="1006525"/>
        <a:ext cx="62259" cy="62259"/>
      </dsp:txXfrm>
    </dsp:sp>
    <dsp:sp modelId="{785249A4-3D5E-49DD-B2C4-4609BA795A2B}">
      <dsp:nvSpPr>
        <dsp:cNvPr id="0" name=""/>
        <dsp:cNvSpPr/>
      </dsp:nvSpPr>
      <dsp:spPr>
        <a:xfrm>
          <a:off x="4358921" y="259413"/>
          <a:ext cx="900020" cy="155648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 dirty="0"/>
            <a:t>Integrační</a:t>
          </a:r>
        </a:p>
      </dsp:txBody>
      <dsp:txXfrm>
        <a:off x="4385282" y="285774"/>
        <a:ext cx="847298" cy="1503760"/>
      </dsp:txXfrm>
    </dsp:sp>
    <dsp:sp modelId="{F5E202F8-8906-4DAA-9DF9-9ECECF937983}">
      <dsp:nvSpPr>
        <dsp:cNvPr id="0" name=""/>
        <dsp:cNvSpPr/>
      </dsp:nvSpPr>
      <dsp:spPr>
        <a:xfrm>
          <a:off x="5258941" y="970155"/>
          <a:ext cx="1245185" cy="135000"/>
        </a:xfrm>
        <a:custGeom>
          <a:avLst/>
          <a:gdLst/>
          <a:ahLst/>
          <a:cxnLst/>
          <a:rect l="0" t="0" r="0" b="0"/>
          <a:pathLst>
            <a:path>
              <a:moveTo>
                <a:pt x="0" y="67500"/>
              </a:moveTo>
              <a:lnTo>
                <a:pt x="1245185" y="675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" kern="1200"/>
        </a:p>
      </dsp:txBody>
      <dsp:txXfrm>
        <a:off x="5850405" y="1006525"/>
        <a:ext cx="62259" cy="62259"/>
      </dsp:txXfrm>
    </dsp:sp>
    <dsp:sp modelId="{B3440822-A957-44D7-92A3-4FFEE5157219}">
      <dsp:nvSpPr>
        <dsp:cNvPr id="0" name=""/>
        <dsp:cNvSpPr/>
      </dsp:nvSpPr>
      <dsp:spPr>
        <a:xfrm>
          <a:off x="6504127" y="259413"/>
          <a:ext cx="1199238" cy="1556482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 dirty="0"/>
            <a:t>Datová</a:t>
          </a:r>
        </a:p>
      </dsp:txBody>
      <dsp:txXfrm>
        <a:off x="6539251" y="294537"/>
        <a:ext cx="1128990" cy="1486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4AF42-A166-408D-B401-468DDFBC2DE2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77F3F-F387-4126-A011-A37E6F46B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298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52450" y="1797050"/>
            <a:ext cx="5060950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528638" y="5927725"/>
            <a:ext cx="6513512" cy="390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s-CZ" altLang="cs-CZ"/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28638" y="1049338"/>
            <a:ext cx="2660650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5pPr>
            <a:lvl6pPr marL="25146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6pPr>
            <a:lvl7pPr marL="29718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7pPr>
            <a:lvl8pPr marL="34290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8pPr>
            <a:lvl9pPr marL="38862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9pPr>
          </a:lstStyle>
          <a:p>
            <a:pPr>
              <a:lnSpc>
                <a:spcPct val="93000"/>
              </a:lnSpc>
              <a:spcBef>
                <a:spcPts val="750"/>
              </a:spcBef>
            </a:pPr>
            <a:r>
              <a:rPr lang="cs-CZ" altLang="cs-CZ" sz="1200" b="0">
                <a:solidFill>
                  <a:srgbClr val="000000"/>
                </a:solidFill>
                <a:latin typeface="Arial" charset="0"/>
              </a:rPr>
              <a:t>Title</a:t>
            </a:r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 flipH="1">
            <a:off x="527050" y="5843588"/>
            <a:ext cx="6516688" cy="15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3330575" y="10080625"/>
            <a:ext cx="90011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5pPr>
            <a:lvl6pPr marL="25146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6pPr>
            <a:lvl7pPr marL="29718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7pPr>
            <a:lvl8pPr marL="34290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8pPr>
            <a:lvl9pPr marL="38862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9pPr>
          </a:lstStyle>
          <a:p>
            <a:pPr algn="ctr">
              <a:lnSpc>
                <a:spcPct val="93000"/>
              </a:lnSpc>
            </a:pPr>
            <a:r>
              <a:rPr lang="cs-CZ" altLang="cs-CZ" sz="1000" b="0">
                <a:solidFill>
                  <a:srgbClr val="000000"/>
                </a:solidFill>
                <a:latin typeface="Arial" charset="0"/>
              </a:rPr>
              <a:t>-</a:t>
            </a:r>
            <a:fld id="{24DA07DB-390A-4243-A29C-607C4D9F4F63}" type="slidenum">
              <a:rPr lang="cs-CZ" altLang="cs-CZ" sz="1000" b="0">
                <a:solidFill>
                  <a:srgbClr val="000000"/>
                </a:solidFill>
                <a:latin typeface="Arial" charset="0"/>
              </a:rPr>
              <a:pPr algn="ctr">
                <a:lnSpc>
                  <a:spcPct val="93000"/>
                </a:lnSpc>
              </a:pPr>
              <a:t>‹#›</a:t>
            </a:fld>
            <a:r>
              <a:rPr lang="cs-CZ" altLang="cs-CZ" sz="1000" b="0">
                <a:solidFill>
                  <a:srgbClr val="000000"/>
                </a:solidFill>
                <a:latin typeface="Arial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002465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587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3587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3587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3587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3587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35000" y="1797050"/>
            <a:ext cx="4897438" cy="36734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28638" y="5927725"/>
            <a:ext cx="6515100" cy="3902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87624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diagram </a:t>
            </a:r>
            <a:r>
              <a:rPr lang="en-US" dirty="0" err="1"/>
              <a:t>Emfip</a:t>
            </a:r>
            <a:r>
              <a:rPr lang="en-US" dirty="0"/>
              <a:t> </a:t>
            </a:r>
            <a:r>
              <a:rPr lang="en-US" dirty="0" err="1"/>
              <a:t>reseni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diagram </a:t>
            </a:r>
            <a:r>
              <a:rPr lang="en-US" dirty="0" err="1"/>
              <a:t>Emfip</a:t>
            </a:r>
            <a:r>
              <a:rPr lang="en-US" dirty="0"/>
              <a:t> </a:t>
            </a:r>
            <a:r>
              <a:rPr lang="en-US" dirty="0" err="1"/>
              <a:t>reseni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66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diagram </a:t>
            </a:r>
            <a:r>
              <a:rPr lang="en-US" dirty="0" err="1"/>
              <a:t>Emfip</a:t>
            </a:r>
            <a:r>
              <a:rPr lang="en-US" dirty="0"/>
              <a:t> </a:t>
            </a:r>
            <a:r>
              <a:rPr lang="en-US" dirty="0" err="1"/>
              <a:t>reseni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495300" y="1666875"/>
            <a:ext cx="4541838" cy="34067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74663" y="5499100"/>
            <a:ext cx="5845175" cy="36195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5316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95260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</a:t>
            </a:r>
            <a:r>
              <a:rPr lang="en-US" dirty="0" err="1"/>
              <a:t>obrázek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škálování</a:t>
            </a:r>
            <a:r>
              <a:rPr lang="en-US" dirty="0"/>
              <a:t> </a:t>
            </a:r>
            <a:r>
              <a:rPr lang="en-US" dirty="0" err="1"/>
              <a:t>přes</a:t>
            </a:r>
            <a:r>
              <a:rPr lang="en-US" dirty="0"/>
              <a:t> </a:t>
            </a:r>
            <a:r>
              <a:rPr lang="en-US" dirty="0" err="1"/>
              <a:t>nody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</a:t>
            </a:r>
            <a:r>
              <a:rPr lang="en-US" dirty="0" err="1"/>
              <a:t>přidat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5855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</a:t>
            </a:r>
            <a:r>
              <a:rPr lang="en-US" dirty="0" err="1"/>
              <a:t>přidat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2608274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2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8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797050"/>
            <a:ext cx="4895850" cy="3671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</a:t>
            </a:r>
            <a:r>
              <a:rPr lang="en-US" dirty="0" err="1"/>
              <a:t>obrazek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5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246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95249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  <a:prstGeom prst="rect">
            <a:avLst/>
          </a:prstGeo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4575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8162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52779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982795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2317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197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333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539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612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2753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65985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0722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  <a:prstGeom prst="rect">
            <a:avLst/>
          </a:prstGeo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068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3354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4825" y="3491805"/>
            <a:ext cx="9072563" cy="32614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993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5648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17880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364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>
      <p:ext uri="{BB962C8B-B14F-4D97-AF65-F5344CB8AC3E}">
        <p14:creationId xmlns:p14="http://schemas.microsoft.com/office/powerpoint/2010/main" val="2141483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504825" y="5940077"/>
            <a:ext cx="9072563" cy="125888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899368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4141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6548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4173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491805"/>
            <a:ext cx="9072563" cy="3261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9337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5846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8203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23863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14034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0310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120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940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03638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25817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5763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722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12557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  <a:prstGeom prst="rect">
            <a:avLst/>
          </a:prstGeo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3D268327-F414-4BA9-A1BE-CB0F8D693E54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67F955C8-9BF5-43CF-9FFC-E12723874B0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515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55183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7437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0451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8645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26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63899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40205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0180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92262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32105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3936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FE2C4100-564D-44C4-B508-7423B1E0C496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4055DE6D-0325-4975-8C7D-30E22ECB4CA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441480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cs-CZ"/>
              <a:t>Kliknutím lze upravit styl předlohy.</a:t>
            </a:r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6613" y="7742238"/>
            <a:ext cx="4457700" cy="120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446713" y="7742238"/>
            <a:ext cx="4459287" cy="120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15183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/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</p:spTree>
    <p:extLst/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</p:spTree>
    <p:extLst/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519988" y="-2655888"/>
            <a:ext cx="2386012" cy="10518776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360363" y="-2655888"/>
            <a:ext cx="7007225" cy="10518776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4825" y="3491805"/>
            <a:ext cx="9072563" cy="32614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81116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adpis 6"/>
          <p:cNvSpPr>
            <a:spLocks noGrp="1"/>
          </p:cNvSpPr>
          <p:nvPr>
            <p:ph type="title" hasCustomPrompt="1"/>
          </p:nvPr>
        </p:nvSpPr>
        <p:spPr>
          <a:xfrm>
            <a:off x="288724" y="3343064"/>
            <a:ext cx="9072563" cy="1258887"/>
          </a:xfrm>
        </p:spPr>
        <p:txBody>
          <a:bodyPr>
            <a:normAutofit/>
          </a:bodyPr>
          <a:lstStyle>
            <a:lvl1pPr algn="l">
              <a:defRPr sz="5600" b="1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Mezititul</a:t>
            </a:r>
            <a:r>
              <a:rPr lang="cs-CZ" dirty="0"/>
              <a:t> prezentace</a:t>
            </a:r>
          </a:p>
        </p:txBody>
      </p:sp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504825" y="5940077"/>
            <a:ext cx="9072563" cy="125888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78673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491805"/>
            <a:ext cx="9072563" cy="32614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cs-CZ"/>
              <a:t>Kliknutím lze upravit styl předlohy.</a:t>
            </a:r>
          </a:p>
        </p:txBody>
      </p:sp>
    </p:spTree>
    <p:extLst/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ez názv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Lorem ipsum dolor sit amet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31800" y="1309688"/>
            <a:ext cx="9289032" cy="5729287"/>
          </a:xfrm>
        </p:spPr>
        <p:txBody>
          <a:bodyPr/>
          <a:lstStyle>
            <a:lvl1pPr marL="252000" indent="-252000">
              <a:buSzPct val="75000"/>
              <a:buFontTx/>
              <a:buBlip>
                <a:blip r:embed="rId2"/>
              </a:buBlip>
              <a:defRPr/>
            </a:lvl1pPr>
            <a:lvl2pPr marL="900000" indent="-216000">
              <a:buSzPct val="75000"/>
              <a:buFontTx/>
              <a:buBlip>
                <a:blip r:embed="rId3"/>
              </a:buBlip>
              <a:defRPr/>
            </a:lvl2pPr>
            <a:lvl3pPr marL="1314000" indent="-180000">
              <a:buSzPct val="75000"/>
              <a:buFontTx/>
              <a:buBlip>
                <a:blip r:embed="rId4"/>
              </a:buBlip>
              <a:defRPr/>
            </a:lvl3pPr>
            <a:lvl4pPr marL="1692000" indent="-144000">
              <a:buSzPct val="60000"/>
              <a:buFontTx/>
              <a:buBlip>
                <a:blip r:embed="rId5"/>
              </a:buBlip>
              <a:defRPr/>
            </a:lvl4pPr>
          </a:lstStyle>
          <a:p>
            <a:pPr lvl="0"/>
            <a:r>
              <a:rPr lang="cs-CZ" dirty="0" err="1"/>
              <a:t>Maecenas</a:t>
            </a:r>
            <a:r>
              <a:rPr lang="cs-CZ" dirty="0"/>
              <a:t> </a:t>
            </a:r>
            <a:r>
              <a:rPr lang="cs-CZ" dirty="0" err="1"/>
              <a:t>pulvinar</a:t>
            </a:r>
            <a:r>
              <a:rPr lang="cs-CZ" dirty="0"/>
              <a:t> </a:t>
            </a:r>
            <a:r>
              <a:rPr lang="cs-CZ" dirty="0" err="1"/>
              <a:t>turpis</a:t>
            </a:r>
            <a:r>
              <a:rPr lang="cs-CZ" dirty="0"/>
              <a:t>.</a:t>
            </a:r>
          </a:p>
          <a:p>
            <a:pPr lvl="1"/>
            <a:r>
              <a:rPr lang="pt-BR" dirty="0"/>
              <a:t>A nisl dignissim nec iaculis</a:t>
            </a:r>
            <a:endParaRPr lang="cs-CZ" dirty="0"/>
          </a:p>
          <a:p>
            <a:pPr lvl="2"/>
            <a:r>
              <a:rPr lang="cs-CZ" dirty="0" err="1"/>
              <a:t>Augue</a:t>
            </a:r>
            <a:r>
              <a:rPr lang="cs-CZ" dirty="0"/>
              <a:t> </a:t>
            </a:r>
            <a:r>
              <a:rPr lang="cs-CZ" dirty="0" err="1"/>
              <a:t>lobortis</a:t>
            </a:r>
            <a:endParaRPr lang="cs-CZ" dirty="0"/>
          </a:p>
          <a:p>
            <a:pPr lvl="3"/>
            <a:r>
              <a:rPr lang="cs-CZ" dirty="0" err="1"/>
              <a:t>Praesent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scelerisque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  <a:p>
            <a:pPr lvl="3"/>
            <a:r>
              <a:rPr lang="cs-CZ" dirty="0"/>
              <a:t>Vestibulum </a:t>
            </a:r>
            <a:r>
              <a:rPr lang="cs-CZ" dirty="0" err="1"/>
              <a:t>pharetra</a:t>
            </a:r>
            <a:r>
              <a:rPr lang="cs-CZ" dirty="0"/>
              <a:t> </a:t>
            </a:r>
            <a:r>
              <a:rPr lang="cs-CZ" dirty="0" err="1"/>
              <a:t>magna</a:t>
            </a:r>
            <a:r>
              <a:rPr lang="cs-CZ" dirty="0"/>
              <a:t> </a:t>
            </a:r>
            <a:r>
              <a:rPr lang="cs-CZ" dirty="0" err="1"/>
              <a:t>ut</a:t>
            </a:r>
            <a:r>
              <a:rPr lang="cs-CZ" dirty="0"/>
              <a:t> mi</a:t>
            </a:r>
          </a:p>
          <a:p>
            <a:pPr lvl="3"/>
            <a:r>
              <a:rPr lang="cs-CZ" dirty="0" err="1"/>
              <a:t>Mattis</a:t>
            </a:r>
            <a:r>
              <a:rPr lang="cs-CZ" dirty="0"/>
              <a:t> </a:t>
            </a:r>
            <a:r>
              <a:rPr lang="cs-CZ" dirty="0" err="1"/>
              <a:t>sit</a:t>
            </a:r>
            <a:r>
              <a:rPr lang="cs-CZ" dirty="0"/>
              <a:t> </a:t>
            </a:r>
            <a:r>
              <a:rPr lang="cs-CZ" dirty="0" err="1"/>
              <a:t>amet</a:t>
            </a:r>
            <a:r>
              <a:rPr lang="cs-CZ" dirty="0"/>
              <a:t> </a:t>
            </a:r>
            <a:r>
              <a:rPr lang="cs-CZ" dirty="0" err="1"/>
              <a:t>tempus</a:t>
            </a:r>
            <a:r>
              <a:rPr lang="cs-CZ" dirty="0"/>
              <a:t> </a:t>
            </a:r>
            <a:r>
              <a:rPr lang="cs-CZ" dirty="0" err="1"/>
              <a:t>nulla</a:t>
            </a:r>
            <a:r>
              <a:rPr lang="cs-CZ" dirty="0"/>
              <a:t> </a:t>
            </a:r>
            <a:r>
              <a:rPr lang="cs-CZ" dirty="0" err="1"/>
              <a:t>interdum</a:t>
            </a:r>
            <a:endParaRPr lang="cs-CZ" dirty="0"/>
          </a:p>
          <a:p>
            <a:pPr lvl="2"/>
            <a:r>
              <a:rPr lang="cs-CZ" dirty="0" err="1"/>
              <a:t>Aliquam</a:t>
            </a:r>
            <a:r>
              <a:rPr lang="cs-CZ" dirty="0"/>
              <a:t> </a:t>
            </a:r>
            <a:r>
              <a:rPr lang="cs-CZ" dirty="0" err="1"/>
              <a:t>sagittis</a:t>
            </a:r>
            <a:r>
              <a:rPr lang="cs-CZ" dirty="0"/>
              <a:t> </a:t>
            </a:r>
            <a:r>
              <a:rPr lang="cs-CZ" dirty="0" err="1"/>
              <a:t>nunc</a:t>
            </a:r>
            <a:r>
              <a:rPr lang="cs-CZ" dirty="0"/>
              <a:t> </a:t>
            </a:r>
            <a:r>
              <a:rPr lang="cs-CZ" dirty="0" err="1"/>
              <a:t>nec</a:t>
            </a:r>
            <a:r>
              <a:rPr lang="cs-CZ" dirty="0"/>
              <a:t> </a:t>
            </a:r>
            <a:r>
              <a:rPr lang="cs-CZ" dirty="0" err="1"/>
              <a:t>purus</a:t>
            </a:r>
            <a:endParaRPr lang="cs-CZ" dirty="0"/>
          </a:p>
          <a:p>
            <a:pPr lvl="2"/>
            <a:r>
              <a:rPr lang="it-IT" dirty="0"/>
              <a:t>Ornare viverra euismod augue mattis</a:t>
            </a:r>
            <a:endParaRPr lang="cs-CZ" dirty="0"/>
          </a:p>
          <a:p>
            <a:pPr lvl="1"/>
            <a:r>
              <a:rPr lang="cs-CZ" dirty="0" err="1"/>
              <a:t>Morbi</a:t>
            </a:r>
            <a:r>
              <a:rPr lang="cs-CZ" dirty="0"/>
              <a:t> </a:t>
            </a:r>
            <a:r>
              <a:rPr lang="cs-CZ" dirty="0" err="1"/>
              <a:t>mollis</a:t>
            </a:r>
            <a:r>
              <a:rPr lang="cs-CZ" dirty="0"/>
              <a:t> </a:t>
            </a:r>
            <a:r>
              <a:rPr lang="cs-CZ" dirty="0" err="1"/>
              <a:t>mollis</a:t>
            </a:r>
            <a:endParaRPr lang="cs-CZ" dirty="0"/>
          </a:p>
          <a:p>
            <a:pPr lvl="1"/>
            <a:r>
              <a:rPr lang="cs-CZ" dirty="0"/>
              <a:t>Donec </a:t>
            </a:r>
            <a:r>
              <a:rPr lang="cs-CZ" dirty="0" err="1"/>
              <a:t>consequat</a:t>
            </a:r>
            <a:r>
              <a:rPr lang="cs-CZ" dirty="0"/>
              <a:t> </a:t>
            </a:r>
            <a:r>
              <a:rPr lang="cs-CZ" dirty="0" err="1"/>
              <a:t>tincidunt</a:t>
            </a:r>
            <a:r>
              <a:rPr lang="cs-CZ" dirty="0"/>
              <a:t> </a:t>
            </a:r>
            <a:r>
              <a:rPr lang="cs-CZ" dirty="0" err="1"/>
              <a:t>dolor</a:t>
            </a:r>
            <a:endParaRPr lang="cs-CZ" dirty="0"/>
          </a:p>
          <a:p>
            <a:pPr lvl="0"/>
            <a:r>
              <a:rPr lang="cs-CZ" dirty="0" err="1"/>
              <a:t>Pellentesque</a:t>
            </a:r>
            <a:r>
              <a:rPr lang="cs-CZ" dirty="0"/>
              <a:t> a </a:t>
            </a:r>
            <a:r>
              <a:rPr lang="cs-CZ" dirty="0" err="1"/>
              <a:t>sapien</a:t>
            </a:r>
            <a:r>
              <a:rPr lang="cs-CZ" dirty="0"/>
              <a:t> </a:t>
            </a:r>
            <a:r>
              <a:rPr lang="cs-CZ" dirty="0" err="1"/>
              <a:t>arcu</a:t>
            </a:r>
            <a:endParaRPr lang="cs-CZ" dirty="0"/>
          </a:p>
          <a:p>
            <a:pPr lvl="0"/>
            <a:r>
              <a:rPr lang="cs-CZ" dirty="0" err="1"/>
              <a:t>Pellentesque</a:t>
            </a:r>
            <a:r>
              <a:rPr lang="cs-CZ" dirty="0"/>
              <a:t> a </a:t>
            </a:r>
            <a:r>
              <a:rPr lang="cs-CZ" dirty="0" err="1"/>
              <a:t>sapien</a:t>
            </a:r>
            <a:r>
              <a:rPr lang="cs-CZ" dirty="0"/>
              <a:t> </a:t>
            </a:r>
            <a:r>
              <a:rPr lang="cs-CZ" dirty="0" err="1"/>
              <a:t>arcu</a:t>
            </a:r>
            <a:endParaRPr lang="cs-CZ" dirty="0"/>
          </a:p>
          <a:p>
            <a:pPr lvl="1"/>
            <a:r>
              <a:rPr lang="cs-CZ" dirty="0" err="1"/>
              <a:t>Pellentesque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</a:t>
            </a:r>
            <a:r>
              <a:rPr lang="cs-CZ" dirty="0" err="1"/>
              <a:t>nibh</a:t>
            </a:r>
            <a:r>
              <a:rPr lang="cs-CZ" dirty="0"/>
              <a:t> In </a:t>
            </a:r>
            <a:r>
              <a:rPr lang="cs-CZ" dirty="0" err="1"/>
              <a:t>tempus</a:t>
            </a:r>
            <a:r>
              <a:rPr lang="cs-CZ" dirty="0"/>
              <a:t> </a:t>
            </a:r>
            <a:r>
              <a:rPr lang="cs-CZ" dirty="0" err="1"/>
              <a:t>auctor</a:t>
            </a:r>
            <a:r>
              <a:rPr lang="cs-CZ" dirty="0"/>
              <a:t> </a:t>
            </a:r>
            <a:r>
              <a:rPr lang="cs-CZ" dirty="0" err="1"/>
              <a:t>quam</a:t>
            </a:r>
            <a:r>
              <a:rPr lang="cs-CZ" dirty="0"/>
              <a:t> in </a:t>
            </a:r>
            <a:r>
              <a:rPr lang="cs-CZ" dirty="0" err="1"/>
              <a:t>semper</a:t>
            </a:r>
            <a:endParaRPr lang="cs-CZ" dirty="0"/>
          </a:p>
          <a:p>
            <a:pPr lvl="1"/>
            <a:r>
              <a:rPr lang="cs-CZ" dirty="0" err="1"/>
              <a:t>Nam</a:t>
            </a:r>
            <a:r>
              <a:rPr lang="cs-CZ" dirty="0"/>
              <a:t> </a:t>
            </a:r>
            <a:r>
              <a:rPr lang="cs-CZ" dirty="0" err="1"/>
              <a:t>ornare</a:t>
            </a:r>
            <a:r>
              <a:rPr lang="cs-CZ" dirty="0"/>
              <a:t> </a:t>
            </a:r>
            <a:r>
              <a:rPr lang="cs-CZ" dirty="0" err="1"/>
              <a:t>quam</a:t>
            </a:r>
            <a:endParaRPr lang="cs-CZ" dirty="0"/>
          </a:p>
        </p:txBody>
      </p:sp>
    </p:spTree>
    <p:extLst/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</p:spTree>
    <p:extLst/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60363" y="1309688"/>
            <a:ext cx="4602162" cy="5729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4925" y="1309688"/>
            <a:ext cx="4603750" cy="5729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1042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</p:spTree>
    <p:extLst/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7380288" y="106363"/>
            <a:ext cx="2338387" cy="6932612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360363" y="106363"/>
            <a:ext cx="6867525" cy="6932612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</p:spTree>
    <p:extLst/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/>
          <a:lstStyle/>
          <a:p>
            <a:fld id="{7D6B595A-FD53-40E6-834F-652D77D689BD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/>
          <a:lstStyle/>
          <a:p>
            <a:fld id="{56ECA4E8-466F-4FAA-91BE-34D9B1DBD325}" type="slidenum">
              <a:rPr lang="cs-CZ" smtClean="0"/>
              <a:t>‹#›</a:t>
            </a:fld>
            <a:endParaRPr lang="cs-CZ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4" Type="http://schemas.openxmlformats.org/officeDocument/2006/relationships/image" Target="../media/image5.jpg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theme" Target="../theme/theme10.xml"/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10094-2B35-49AB-A69A-6B47FE72C1B9}" type="datetimeFigureOut">
              <a:rPr lang="cs-CZ" smtClean="0"/>
              <a:t>24.02.18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5A8B3-7610-4605-9036-CA8E2803E8BF}" type="slidenum">
              <a:rPr lang="cs-CZ" smtClean="0"/>
              <a:t>‹#›</a:t>
            </a:fld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080625" cy="630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360000" y="107999"/>
            <a:ext cx="9360000" cy="1116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32001" y="1310400"/>
            <a:ext cx="9288832" cy="59256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07659"/>
            <a:ext cx="10080625" cy="2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845" r:id="rId2"/>
    <p:sldLayoutId id="2147483844" r:id="rId3"/>
    <p:sldLayoutId id="2147483843" r:id="rId4"/>
    <p:sldLayoutId id="2147483842" r:id="rId5"/>
    <p:sldLayoutId id="2147483840" r:id="rId6"/>
    <p:sldLayoutId id="2147483839" r:id="rId7"/>
    <p:sldLayoutId id="2147483837" r:id="rId8"/>
    <p:sldLayoutId id="2147483836" r:id="rId9"/>
    <p:sldLayoutId id="2147483835" r:id="rId10"/>
    <p:sldLayoutId id="2147483834" r:id="rId11"/>
    <p:sldLayoutId id="2147483833" r:id="rId12"/>
    <p:sldLayoutId id="2147483832" r:id="rId13"/>
    <p:sldLayoutId id="2147483830" r:id="rId14"/>
    <p:sldLayoutId id="2147483829" r:id="rId15"/>
    <p:sldLayoutId id="2147483828" r:id="rId16"/>
    <p:sldLayoutId id="2147483827" r:id="rId17"/>
    <p:sldLayoutId id="2147483826" r:id="rId18"/>
    <p:sldLayoutId id="2147483825" r:id="rId19"/>
    <p:sldLayoutId id="2147483824" r:id="rId20"/>
    <p:sldLayoutId id="2147483822" r:id="rId21"/>
    <p:sldLayoutId id="2147483820" r:id="rId22"/>
    <p:sldLayoutId id="2147483819" r:id="rId23"/>
    <p:sldLayoutId id="2147483818" r:id="rId24"/>
    <p:sldLayoutId id="2147483817" r:id="rId25"/>
    <p:sldLayoutId id="2147483816" r:id="rId26"/>
    <p:sldLayoutId id="2147483815" r:id="rId27"/>
    <p:sldLayoutId id="2147483814" r:id="rId28"/>
    <p:sldLayoutId id="2147483813" r:id="rId29"/>
    <p:sldLayoutId id="2147483812" r:id="rId30"/>
    <p:sldLayoutId id="2147483811" r:id="rId31"/>
    <p:sldLayoutId id="2147483810" r:id="rId32"/>
    <p:sldLayoutId id="2147483809" r:id="rId33"/>
    <p:sldLayoutId id="2147483797" r:id="rId34"/>
    <p:sldLayoutId id="2147483798" r:id="rId35"/>
    <p:sldLayoutId id="2147483799" r:id="rId36"/>
    <p:sldLayoutId id="2147483800" r:id="rId37"/>
    <p:sldLayoutId id="2147483801" r:id="rId38"/>
    <p:sldLayoutId id="2147483802" r:id="rId39"/>
    <p:sldLayoutId id="2147483803" r:id="rId40"/>
    <p:sldLayoutId id="2147483804" r:id="rId41"/>
    <p:sldLayoutId id="2147483805" r:id="rId42"/>
  </p:sldLayoutIdLst>
  <p:txStyles>
    <p:titleStyle>
      <a:lvl1pPr algn="l" defTabSz="914400" rtl="0" eaLnBrk="1" latinLnBrk="0" hangingPunct="1">
        <a:spcBef>
          <a:spcPct val="0"/>
        </a:spcBef>
        <a:buNone/>
        <a:defRPr sz="3900" b="1" kern="1200">
          <a:solidFill>
            <a:srgbClr val="0028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288000" algn="l" defTabSz="914400" rtl="0" eaLnBrk="1" latinLnBrk="0" hangingPunct="1">
        <a:spcBef>
          <a:spcPct val="20000"/>
        </a:spcBef>
        <a:buClr>
          <a:srgbClr val="002882"/>
        </a:buClr>
        <a:buSzPct val="120000"/>
        <a:buFont typeface="Wingdings" panose="05000000000000000000" pitchFamily="2" charset="2"/>
        <a:buChar char="§"/>
        <a:defRPr sz="24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00000" indent="-216000" algn="l" defTabSz="914400" rtl="0" eaLnBrk="1" latinLnBrk="0" hangingPunct="1">
        <a:spcBef>
          <a:spcPct val="20000"/>
        </a:spcBef>
        <a:buClr>
          <a:srgbClr val="00A2BF"/>
        </a:buClr>
        <a:buSzPct val="110000"/>
        <a:buFont typeface="Wingdings" panose="05000000000000000000" pitchFamily="2" charset="2"/>
        <a:buChar char="§"/>
        <a:defRPr sz="20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32000" indent="-1800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92000" indent="-144000" algn="l" defTabSz="914400" rtl="0" eaLnBrk="1" latinLnBrk="0" hangingPunct="1">
        <a:spcBef>
          <a:spcPct val="20000"/>
        </a:spcBef>
        <a:buClr>
          <a:schemeClr val="tx1"/>
        </a:buClr>
        <a:buSzPct val="90000"/>
        <a:buFont typeface="Wingdings" panose="05000000000000000000" pitchFamily="2" charset="2"/>
        <a:buChar char="§"/>
        <a:defRPr sz="16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93555" cy="63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18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75"/>
            <a:ext cx="10080625" cy="6300391"/>
          </a:xfrm>
          <a:prstGeom prst="rect">
            <a:avLst/>
          </a:prstGeom>
        </p:spPr>
      </p:pic>
      <p:grpSp>
        <p:nvGrpSpPr>
          <p:cNvPr id="8" name="Skupina 7"/>
          <p:cNvGrpSpPr/>
          <p:nvPr/>
        </p:nvGrpSpPr>
        <p:grpSpPr>
          <a:xfrm>
            <a:off x="6664325" y="6583363"/>
            <a:ext cx="738188" cy="639763"/>
            <a:chOff x="6664325" y="6583363"/>
            <a:chExt cx="738188" cy="639763"/>
          </a:xfrm>
        </p:grpSpPr>
        <p:sp>
          <p:nvSpPr>
            <p:cNvPr id="9" name="Freeform 148"/>
            <p:cNvSpPr>
              <a:spLocks/>
            </p:cNvSpPr>
            <p:nvPr userDrawn="1"/>
          </p:nvSpPr>
          <p:spPr bwMode="auto">
            <a:xfrm>
              <a:off x="6664325" y="6583363"/>
              <a:ext cx="738188" cy="639763"/>
            </a:xfrm>
            <a:custGeom>
              <a:avLst/>
              <a:gdLst>
                <a:gd name="T0" fmla="*/ 0 w 465"/>
                <a:gd name="T1" fmla="*/ 403 h 403"/>
                <a:gd name="T2" fmla="*/ 465 w 465"/>
                <a:gd name="T3" fmla="*/ 403 h 403"/>
                <a:gd name="T4" fmla="*/ 232 w 465"/>
                <a:gd name="T5" fmla="*/ 0 h 403"/>
                <a:gd name="T6" fmla="*/ 0 w 465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403">
                  <a:moveTo>
                    <a:pt x="0" y="403"/>
                  </a:moveTo>
                  <a:lnTo>
                    <a:pt x="465" y="403"/>
                  </a:lnTo>
                  <a:lnTo>
                    <a:pt x="232" y="0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D81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" name="Freeform 149"/>
            <p:cNvSpPr>
              <a:spLocks/>
            </p:cNvSpPr>
            <p:nvPr userDrawn="1"/>
          </p:nvSpPr>
          <p:spPr bwMode="auto">
            <a:xfrm>
              <a:off x="6689725" y="7081838"/>
              <a:ext cx="142875" cy="128588"/>
            </a:xfrm>
            <a:custGeom>
              <a:avLst/>
              <a:gdLst>
                <a:gd name="T0" fmla="*/ 12 w 109"/>
                <a:gd name="T1" fmla="*/ 52 h 99"/>
                <a:gd name="T2" fmla="*/ 77 w 109"/>
                <a:gd name="T3" fmla="*/ 69 h 99"/>
                <a:gd name="T4" fmla="*/ 77 w 109"/>
                <a:gd name="T5" fmla="*/ 69 h 99"/>
                <a:gd name="T6" fmla="*/ 30 w 109"/>
                <a:gd name="T7" fmla="*/ 21 h 99"/>
                <a:gd name="T8" fmla="*/ 42 w 109"/>
                <a:gd name="T9" fmla="*/ 0 h 99"/>
                <a:gd name="T10" fmla="*/ 95 w 109"/>
                <a:gd name="T11" fmla="*/ 52 h 99"/>
                <a:gd name="T12" fmla="*/ 103 w 109"/>
                <a:gd name="T13" fmla="*/ 84 h 99"/>
                <a:gd name="T14" fmla="*/ 71 w 109"/>
                <a:gd name="T15" fmla="*/ 94 h 99"/>
                <a:gd name="T16" fmla="*/ 0 w 109"/>
                <a:gd name="T17" fmla="*/ 73 h 99"/>
                <a:gd name="T18" fmla="*/ 12 w 109"/>
                <a:gd name="T19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99">
                  <a:moveTo>
                    <a:pt x="12" y="52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07" y="64"/>
                    <a:pt x="109" y="74"/>
                    <a:pt x="103" y="84"/>
                  </a:cubicBezTo>
                  <a:cubicBezTo>
                    <a:pt x="97" y="94"/>
                    <a:pt x="87" y="99"/>
                    <a:pt x="71" y="9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1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1" name="Freeform 150"/>
            <p:cNvSpPr>
              <a:spLocks/>
            </p:cNvSpPr>
            <p:nvPr userDrawn="1"/>
          </p:nvSpPr>
          <p:spPr bwMode="auto">
            <a:xfrm>
              <a:off x="6748463" y="7051675"/>
              <a:ext cx="120650" cy="85725"/>
            </a:xfrm>
            <a:custGeom>
              <a:avLst/>
              <a:gdLst>
                <a:gd name="T0" fmla="*/ 76 w 76"/>
                <a:gd name="T1" fmla="*/ 38 h 54"/>
                <a:gd name="T2" fmla="*/ 67 w 76"/>
                <a:gd name="T3" fmla="*/ 54 h 54"/>
                <a:gd name="T4" fmla="*/ 0 w 76"/>
                <a:gd name="T5" fmla="*/ 16 h 54"/>
                <a:gd name="T6" fmla="*/ 10 w 76"/>
                <a:gd name="T7" fmla="*/ 0 h 54"/>
                <a:gd name="T8" fmla="*/ 76 w 76"/>
                <a:gd name="T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4">
                  <a:moveTo>
                    <a:pt x="76" y="38"/>
                  </a:moveTo>
                  <a:lnTo>
                    <a:pt x="67" y="54"/>
                  </a:lnTo>
                  <a:lnTo>
                    <a:pt x="0" y="16"/>
                  </a:lnTo>
                  <a:lnTo>
                    <a:pt x="10" y="0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2" name="Freeform 151"/>
            <p:cNvSpPr>
              <a:spLocks/>
            </p:cNvSpPr>
            <p:nvPr userDrawn="1"/>
          </p:nvSpPr>
          <p:spPr bwMode="auto">
            <a:xfrm>
              <a:off x="6781800" y="6951663"/>
              <a:ext cx="146050" cy="136525"/>
            </a:xfrm>
            <a:custGeom>
              <a:avLst/>
              <a:gdLst>
                <a:gd name="T0" fmla="*/ 51 w 111"/>
                <a:gd name="T1" fmla="*/ 22 h 104"/>
                <a:gd name="T2" fmla="*/ 33 w 111"/>
                <a:gd name="T3" fmla="*/ 36 h 104"/>
                <a:gd name="T4" fmla="*/ 42 w 111"/>
                <a:gd name="T5" fmla="*/ 72 h 104"/>
                <a:gd name="T6" fmla="*/ 78 w 111"/>
                <a:gd name="T7" fmla="*/ 61 h 104"/>
                <a:gd name="T8" fmla="*/ 74 w 111"/>
                <a:gd name="T9" fmla="*/ 36 h 104"/>
                <a:gd name="T10" fmla="*/ 63 w 111"/>
                <a:gd name="T11" fmla="*/ 54 h 104"/>
                <a:gd name="T12" fmla="*/ 45 w 111"/>
                <a:gd name="T13" fmla="*/ 44 h 104"/>
                <a:gd name="T14" fmla="*/ 68 w 111"/>
                <a:gd name="T15" fmla="*/ 4 h 104"/>
                <a:gd name="T16" fmla="*/ 77 w 111"/>
                <a:gd name="T17" fmla="*/ 9 h 104"/>
                <a:gd name="T18" fmla="*/ 96 w 111"/>
                <a:gd name="T19" fmla="*/ 74 h 104"/>
                <a:gd name="T20" fmla="*/ 31 w 111"/>
                <a:gd name="T21" fmla="*/ 91 h 104"/>
                <a:gd name="T22" fmla="*/ 13 w 111"/>
                <a:gd name="T23" fmla="*/ 26 h 104"/>
                <a:gd name="T24" fmla="*/ 45 w 111"/>
                <a:gd name="T25" fmla="*/ 0 h 104"/>
                <a:gd name="T26" fmla="*/ 51 w 111"/>
                <a:gd name="T27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04">
                  <a:moveTo>
                    <a:pt x="51" y="22"/>
                  </a:moveTo>
                  <a:cubicBezTo>
                    <a:pt x="42" y="26"/>
                    <a:pt x="38" y="29"/>
                    <a:pt x="33" y="36"/>
                  </a:cubicBezTo>
                  <a:cubicBezTo>
                    <a:pt x="24" y="53"/>
                    <a:pt x="30" y="65"/>
                    <a:pt x="42" y="72"/>
                  </a:cubicBezTo>
                  <a:cubicBezTo>
                    <a:pt x="55" y="79"/>
                    <a:pt x="71" y="74"/>
                    <a:pt x="78" y="61"/>
                  </a:cubicBezTo>
                  <a:cubicBezTo>
                    <a:pt x="82" y="55"/>
                    <a:pt x="81" y="43"/>
                    <a:pt x="74" y="3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21"/>
                    <a:pt x="111" y="49"/>
                    <a:pt x="96" y="74"/>
                  </a:cubicBezTo>
                  <a:cubicBezTo>
                    <a:pt x="83" y="97"/>
                    <a:pt x="54" y="104"/>
                    <a:pt x="31" y="91"/>
                  </a:cubicBezTo>
                  <a:cubicBezTo>
                    <a:pt x="9" y="78"/>
                    <a:pt x="0" y="49"/>
                    <a:pt x="13" y="26"/>
                  </a:cubicBezTo>
                  <a:cubicBezTo>
                    <a:pt x="21" y="13"/>
                    <a:pt x="33" y="5"/>
                    <a:pt x="45" y="0"/>
                  </a:cubicBezTo>
                  <a:lnTo>
                    <a:pt x="5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3" name="Freeform 152"/>
            <p:cNvSpPr>
              <a:spLocks/>
            </p:cNvSpPr>
            <p:nvPr userDrawn="1"/>
          </p:nvSpPr>
          <p:spPr bwMode="auto">
            <a:xfrm>
              <a:off x="6900863" y="6735763"/>
              <a:ext cx="144463" cy="131763"/>
            </a:xfrm>
            <a:custGeom>
              <a:avLst/>
              <a:gdLst>
                <a:gd name="T0" fmla="*/ 11 w 110"/>
                <a:gd name="T1" fmla="*/ 40 h 100"/>
                <a:gd name="T2" fmla="*/ 64 w 110"/>
                <a:gd name="T3" fmla="*/ 71 h 100"/>
                <a:gd name="T4" fmla="*/ 79 w 110"/>
                <a:gd name="T5" fmla="*/ 67 h 100"/>
                <a:gd name="T6" fmla="*/ 81 w 110"/>
                <a:gd name="T7" fmla="*/ 65 h 100"/>
                <a:gd name="T8" fmla="*/ 76 w 110"/>
                <a:gd name="T9" fmla="*/ 51 h 100"/>
                <a:gd name="T10" fmla="*/ 23 w 110"/>
                <a:gd name="T11" fmla="*/ 20 h 100"/>
                <a:gd name="T12" fmla="*/ 34 w 110"/>
                <a:gd name="T13" fmla="*/ 0 h 100"/>
                <a:gd name="T14" fmla="*/ 86 w 110"/>
                <a:gd name="T15" fmla="*/ 30 h 100"/>
                <a:gd name="T16" fmla="*/ 100 w 110"/>
                <a:gd name="T17" fmla="*/ 76 h 100"/>
                <a:gd name="T18" fmla="*/ 98 w 110"/>
                <a:gd name="T19" fmla="*/ 78 h 100"/>
                <a:gd name="T20" fmla="*/ 51 w 110"/>
                <a:gd name="T21" fmla="*/ 90 h 100"/>
                <a:gd name="T22" fmla="*/ 0 w 110"/>
                <a:gd name="T23" fmla="*/ 60 h 100"/>
                <a:gd name="T24" fmla="*/ 11 w 110"/>
                <a:gd name="T25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0">
                  <a:moveTo>
                    <a:pt x="11" y="40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70" y="74"/>
                    <a:pt x="75" y="74"/>
                    <a:pt x="79" y="67"/>
                  </a:cubicBezTo>
                  <a:cubicBezTo>
                    <a:pt x="79" y="67"/>
                    <a:pt x="80" y="65"/>
                    <a:pt x="81" y="65"/>
                  </a:cubicBezTo>
                  <a:cubicBezTo>
                    <a:pt x="84" y="59"/>
                    <a:pt x="82" y="54"/>
                    <a:pt x="76" y="5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104" y="40"/>
                    <a:pt x="110" y="58"/>
                    <a:pt x="100" y="76"/>
                  </a:cubicBezTo>
                  <a:cubicBezTo>
                    <a:pt x="100" y="76"/>
                    <a:pt x="99" y="78"/>
                    <a:pt x="98" y="78"/>
                  </a:cubicBezTo>
                  <a:cubicBezTo>
                    <a:pt x="88" y="97"/>
                    <a:pt x="70" y="100"/>
                    <a:pt x="51" y="9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4" name="Freeform 153"/>
            <p:cNvSpPr>
              <a:spLocks/>
            </p:cNvSpPr>
            <p:nvPr userDrawn="1"/>
          </p:nvSpPr>
          <p:spPr bwMode="auto">
            <a:xfrm>
              <a:off x="6961188" y="6651625"/>
              <a:ext cx="142875" cy="133350"/>
            </a:xfrm>
            <a:custGeom>
              <a:avLst/>
              <a:gdLst>
                <a:gd name="T0" fmla="*/ 75 w 109"/>
                <a:gd name="T1" fmla="*/ 101 h 101"/>
                <a:gd name="T2" fmla="*/ 23 w 109"/>
                <a:gd name="T3" fmla="*/ 71 h 101"/>
                <a:gd name="T4" fmla="*/ 10 w 109"/>
                <a:gd name="T5" fmla="*/ 25 h 101"/>
                <a:gd name="T6" fmla="*/ 13 w 109"/>
                <a:gd name="T7" fmla="*/ 20 h 101"/>
                <a:gd name="T8" fmla="*/ 51 w 109"/>
                <a:gd name="T9" fmla="*/ 9 h 101"/>
                <a:gd name="T10" fmla="*/ 59 w 109"/>
                <a:gd name="T11" fmla="*/ 32 h 101"/>
                <a:gd name="T12" fmla="*/ 60 w 109"/>
                <a:gd name="T13" fmla="*/ 32 h 101"/>
                <a:gd name="T14" fmla="*/ 82 w 109"/>
                <a:gd name="T15" fmla="*/ 25 h 101"/>
                <a:gd name="T16" fmla="*/ 109 w 109"/>
                <a:gd name="T17" fmla="*/ 41 h 101"/>
                <a:gd name="T18" fmla="*/ 98 w 109"/>
                <a:gd name="T19" fmla="*/ 61 h 101"/>
                <a:gd name="T20" fmla="*/ 73 w 109"/>
                <a:gd name="T21" fmla="*/ 47 h 101"/>
                <a:gd name="T22" fmla="*/ 61 w 109"/>
                <a:gd name="T23" fmla="*/ 55 h 101"/>
                <a:gd name="T24" fmla="*/ 59 w 109"/>
                <a:gd name="T25" fmla="*/ 58 h 101"/>
                <a:gd name="T26" fmla="*/ 40 w 109"/>
                <a:gd name="T27" fmla="*/ 48 h 101"/>
                <a:gd name="T28" fmla="*/ 42 w 109"/>
                <a:gd name="T29" fmla="*/ 44 h 101"/>
                <a:gd name="T30" fmla="*/ 40 w 109"/>
                <a:gd name="T31" fmla="*/ 29 h 101"/>
                <a:gd name="T32" fmla="*/ 31 w 109"/>
                <a:gd name="T33" fmla="*/ 32 h 101"/>
                <a:gd name="T34" fmla="*/ 27 w 109"/>
                <a:gd name="T35" fmla="*/ 37 h 101"/>
                <a:gd name="T36" fmla="*/ 34 w 109"/>
                <a:gd name="T37" fmla="*/ 51 h 101"/>
                <a:gd name="T38" fmla="*/ 86 w 109"/>
                <a:gd name="T39" fmla="*/ 81 h 101"/>
                <a:gd name="T40" fmla="*/ 75 w 109"/>
                <a:gd name="T4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01">
                  <a:moveTo>
                    <a:pt x="75" y="101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4" y="60"/>
                    <a:pt x="0" y="42"/>
                    <a:pt x="10" y="25"/>
                  </a:cubicBezTo>
                  <a:cubicBezTo>
                    <a:pt x="10" y="25"/>
                    <a:pt x="12" y="21"/>
                    <a:pt x="13" y="20"/>
                  </a:cubicBezTo>
                  <a:cubicBezTo>
                    <a:pt x="22" y="6"/>
                    <a:pt x="36" y="0"/>
                    <a:pt x="51" y="9"/>
                  </a:cubicBezTo>
                  <a:cubicBezTo>
                    <a:pt x="61" y="14"/>
                    <a:pt x="64" y="2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5" y="26"/>
                    <a:pt x="71" y="19"/>
                    <a:pt x="82" y="25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69" y="44"/>
                    <a:pt x="66" y="47"/>
                    <a:pt x="61" y="55"/>
                  </a:cubicBezTo>
                  <a:cubicBezTo>
                    <a:pt x="61" y="55"/>
                    <a:pt x="61" y="55"/>
                    <a:pt x="59" y="5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5"/>
                    <a:pt x="42" y="44"/>
                    <a:pt x="42" y="44"/>
                  </a:cubicBezTo>
                  <a:cubicBezTo>
                    <a:pt x="46" y="37"/>
                    <a:pt x="46" y="33"/>
                    <a:pt x="40" y="29"/>
                  </a:cubicBezTo>
                  <a:cubicBezTo>
                    <a:pt x="36" y="27"/>
                    <a:pt x="33" y="29"/>
                    <a:pt x="31" y="32"/>
                  </a:cubicBezTo>
                  <a:cubicBezTo>
                    <a:pt x="30" y="32"/>
                    <a:pt x="28" y="37"/>
                    <a:pt x="27" y="37"/>
                  </a:cubicBezTo>
                  <a:cubicBezTo>
                    <a:pt x="25" y="42"/>
                    <a:pt x="26" y="46"/>
                    <a:pt x="34" y="51"/>
                  </a:cubicBezTo>
                  <a:cubicBezTo>
                    <a:pt x="86" y="81"/>
                    <a:pt x="86" y="81"/>
                    <a:pt x="86" y="81"/>
                  </a:cubicBezTo>
                  <a:lnTo>
                    <a:pt x="75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5" name="Freeform 154"/>
            <p:cNvSpPr>
              <a:spLocks/>
            </p:cNvSpPr>
            <p:nvPr userDrawn="1"/>
          </p:nvSpPr>
          <p:spPr bwMode="auto">
            <a:xfrm>
              <a:off x="6848475" y="6834188"/>
              <a:ext cx="142875" cy="141288"/>
            </a:xfrm>
            <a:custGeom>
              <a:avLst/>
              <a:gdLst>
                <a:gd name="T0" fmla="*/ 96 w 109"/>
                <a:gd name="T1" fmla="*/ 77 h 107"/>
                <a:gd name="T2" fmla="*/ 31 w 109"/>
                <a:gd name="T3" fmla="*/ 94 h 107"/>
                <a:gd name="T4" fmla="*/ 13 w 109"/>
                <a:gd name="T5" fmla="*/ 30 h 107"/>
                <a:gd name="T6" fmla="*/ 78 w 109"/>
                <a:gd name="T7" fmla="*/ 13 h 107"/>
                <a:gd name="T8" fmla="*/ 96 w 109"/>
                <a:gd name="T9" fmla="*/ 7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96" y="77"/>
                  </a:moveTo>
                  <a:cubicBezTo>
                    <a:pt x="83" y="100"/>
                    <a:pt x="53" y="107"/>
                    <a:pt x="31" y="94"/>
                  </a:cubicBezTo>
                  <a:cubicBezTo>
                    <a:pt x="8" y="81"/>
                    <a:pt x="0" y="52"/>
                    <a:pt x="13" y="30"/>
                  </a:cubicBezTo>
                  <a:cubicBezTo>
                    <a:pt x="26" y="7"/>
                    <a:pt x="55" y="0"/>
                    <a:pt x="78" y="13"/>
                  </a:cubicBezTo>
                  <a:cubicBezTo>
                    <a:pt x="100" y="26"/>
                    <a:pt x="109" y="55"/>
                    <a:pt x="96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6" name="Freeform 155"/>
            <p:cNvSpPr>
              <a:spLocks/>
            </p:cNvSpPr>
            <p:nvPr userDrawn="1"/>
          </p:nvSpPr>
          <p:spPr bwMode="auto">
            <a:xfrm>
              <a:off x="6883400" y="6869113"/>
              <a:ext cx="71438" cy="71438"/>
            </a:xfrm>
            <a:custGeom>
              <a:avLst/>
              <a:gdLst>
                <a:gd name="T0" fmla="*/ 6 w 55"/>
                <a:gd name="T1" fmla="*/ 15 h 55"/>
                <a:gd name="T2" fmla="*/ 15 w 55"/>
                <a:gd name="T3" fmla="*/ 48 h 55"/>
                <a:gd name="T4" fmla="*/ 48 w 55"/>
                <a:gd name="T5" fmla="*/ 40 h 55"/>
                <a:gd name="T6" fmla="*/ 39 w 55"/>
                <a:gd name="T7" fmla="*/ 7 h 55"/>
                <a:gd name="T8" fmla="*/ 6 w 55"/>
                <a:gd name="T9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6" y="15"/>
                  </a:moveTo>
                  <a:cubicBezTo>
                    <a:pt x="0" y="27"/>
                    <a:pt x="4" y="41"/>
                    <a:pt x="15" y="48"/>
                  </a:cubicBezTo>
                  <a:cubicBezTo>
                    <a:pt x="27" y="55"/>
                    <a:pt x="42" y="51"/>
                    <a:pt x="48" y="40"/>
                  </a:cubicBezTo>
                  <a:cubicBezTo>
                    <a:pt x="55" y="28"/>
                    <a:pt x="51" y="13"/>
                    <a:pt x="39" y="7"/>
                  </a:cubicBezTo>
                  <a:cubicBezTo>
                    <a:pt x="28" y="0"/>
                    <a:pt x="13" y="4"/>
                    <a:pt x="6" y="1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17" name="Skupina 16"/>
          <p:cNvGrpSpPr/>
          <p:nvPr/>
        </p:nvGrpSpPr>
        <p:grpSpPr>
          <a:xfrm>
            <a:off x="7907338" y="6800850"/>
            <a:ext cx="1708150" cy="303213"/>
            <a:chOff x="7907338" y="6800850"/>
            <a:chExt cx="1708150" cy="303213"/>
          </a:xfrm>
        </p:grpSpPr>
        <p:sp>
          <p:nvSpPr>
            <p:cNvPr id="18" name="Oval 156"/>
            <p:cNvSpPr>
              <a:spLocks noChangeArrowheads="1"/>
            </p:cNvSpPr>
            <p:nvPr userDrawn="1"/>
          </p:nvSpPr>
          <p:spPr bwMode="auto">
            <a:xfrm>
              <a:off x="7907338" y="6800850"/>
              <a:ext cx="304800" cy="303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157"/>
            <p:cNvSpPr>
              <a:spLocks noEditPoints="1"/>
            </p:cNvSpPr>
            <p:nvPr userDrawn="1"/>
          </p:nvSpPr>
          <p:spPr bwMode="auto">
            <a:xfrm>
              <a:off x="8266113" y="6843713"/>
              <a:ext cx="122238" cy="115888"/>
            </a:xfrm>
            <a:custGeom>
              <a:avLst/>
              <a:gdLst>
                <a:gd name="T0" fmla="*/ 19 w 94"/>
                <a:gd name="T1" fmla="*/ 0 h 88"/>
                <a:gd name="T2" fmla="*/ 49 w 94"/>
                <a:gd name="T3" fmla="*/ 0 h 88"/>
                <a:gd name="T4" fmla="*/ 82 w 94"/>
                <a:gd name="T5" fmla="*/ 8 h 88"/>
                <a:gd name="T6" fmla="*/ 94 w 94"/>
                <a:gd name="T7" fmla="*/ 36 h 88"/>
                <a:gd name="T8" fmla="*/ 66 w 94"/>
                <a:gd name="T9" fmla="*/ 82 h 88"/>
                <a:gd name="T10" fmla="*/ 32 w 94"/>
                <a:gd name="T11" fmla="*/ 88 h 88"/>
                <a:gd name="T12" fmla="*/ 16 w 94"/>
                <a:gd name="T13" fmla="*/ 88 h 88"/>
                <a:gd name="T14" fmla="*/ 0 w 94"/>
                <a:gd name="T15" fmla="*/ 88 h 88"/>
                <a:gd name="T16" fmla="*/ 19 w 94"/>
                <a:gd name="T17" fmla="*/ 0 h 88"/>
                <a:gd name="T18" fmla="*/ 21 w 94"/>
                <a:gd name="T19" fmla="*/ 76 h 88"/>
                <a:gd name="T20" fmla="*/ 31 w 94"/>
                <a:gd name="T21" fmla="*/ 77 h 88"/>
                <a:gd name="T22" fmla="*/ 65 w 94"/>
                <a:gd name="T23" fmla="*/ 66 h 88"/>
                <a:gd name="T24" fmla="*/ 75 w 94"/>
                <a:gd name="T25" fmla="*/ 36 h 88"/>
                <a:gd name="T26" fmla="*/ 67 w 94"/>
                <a:gd name="T27" fmla="*/ 15 h 88"/>
                <a:gd name="T28" fmla="*/ 46 w 94"/>
                <a:gd name="T29" fmla="*/ 11 h 88"/>
                <a:gd name="T30" fmla="*/ 36 w 94"/>
                <a:gd name="T31" fmla="*/ 11 h 88"/>
                <a:gd name="T32" fmla="*/ 21 w 94"/>
                <a:gd name="T33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8">
                  <a:moveTo>
                    <a:pt x="19" y="0"/>
                  </a:moveTo>
                  <a:cubicBezTo>
                    <a:pt x="36" y="0"/>
                    <a:pt x="46" y="0"/>
                    <a:pt x="49" y="0"/>
                  </a:cubicBezTo>
                  <a:cubicBezTo>
                    <a:pt x="67" y="0"/>
                    <a:pt x="74" y="2"/>
                    <a:pt x="82" y="8"/>
                  </a:cubicBezTo>
                  <a:cubicBezTo>
                    <a:pt x="90" y="14"/>
                    <a:pt x="94" y="24"/>
                    <a:pt x="94" y="36"/>
                  </a:cubicBezTo>
                  <a:cubicBezTo>
                    <a:pt x="94" y="56"/>
                    <a:pt x="84" y="74"/>
                    <a:pt x="66" y="82"/>
                  </a:cubicBezTo>
                  <a:cubicBezTo>
                    <a:pt x="57" y="87"/>
                    <a:pt x="48" y="88"/>
                    <a:pt x="3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1" y="76"/>
                  </a:moveTo>
                  <a:cubicBezTo>
                    <a:pt x="25" y="77"/>
                    <a:pt x="27" y="77"/>
                    <a:pt x="31" y="77"/>
                  </a:cubicBezTo>
                  <a:cubicBezTo>
                    <a:pt x="49" y="77"/>
                    <a:pt x="58" y="74"/>
                    <a:pt x="65" y="66"/>
                  </a:cubicBezTo>
                  <a:cubicBezTo>
                    <a:pt x="71" y="58"/>
                    <a:pt x="75" y="47"/>
                    <a:pt x="75" y="36"/>
                  </a:cubicBezTo>
                  <a:cubicBezTo>
                    <a:pt x="75" y="27"/>
                    <a:pt x="72" y="19"/>
                    <a:pt x="67" y="15"/>
                  </a:cubicBezTo>
                  <a:cubicBezTo>
                    <a:pt x="62" y="12"/>
                    <a:pt x="57" y="11"/>
                    <a:pt x="46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1" y="76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0" name="Freeform 158"/>
            <p:cNvSpPr>
              <a:spLocks noEditPoints="1"/>
            </p:cNvSpPr>
            <p:nvPr userDrawn="1"/>
          </p:nvSpPr>
          <p:spPr bwMode="auto">
            <a:xfrm>
              <a:off x="8397875" y="6880225"/>
              <a:ext cx="73025" cy="79375"/>
            </a:xfrm>
            <a:custGeom>
              <a:avLst/>
              <a:gdLst>
                <a:gd name="T0" fmla="*/ 50 w 56"/>
                <a:gd name="T1" fmla="*/ 44 h 61"/>
                <a:gd name="T2" fmla="*/ 50 w 56"/>
                <a:gd name="T3" fmla="*/ 45 h 61"/>
                <a:gd name="T4" fmla="*/ 44 w 56"/>
                <a:gd name="T5" fmla="*/ 51 h 61"/>
                <a:gd name="T6" fmla="*/ 17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8 w 56"/>
                <a:gd name="T13" fmla="*/ 0 h 61"/>
                <a:gd name="T14" fmla="*/ 56 w 56"/>
                <a:gd name="T15" fmla="*/ 12 h 61"/>
                <a:gd name="T16" fmla="*/ 43 w 56"/>
                <a:gd name="T17" fmla="*/ 29 h 61"/>
                <a:gd name="T18" fmla="*/ 18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6 w 56"/>
                <a:gd name="T27" fmla="*/ 39 h 61"/>
                <a:gd name="T28" fmla="*/ 50 w 56"/>
                <a:gd name="T29" fmla="*/ 44 h 61"/>
                <a:gd name="T30" fmla="*/ 39 w 56"/>
                <a:gd name="T31" fmla="*/ 13 h 61"/>
                <a:gd name="T32" fmla="*/ 34 w 56"/>
                <a:gd name="T33" fmla="*/ 9 h 61"/>
                <a:gd name="T34" fmla="*/ 20 w 56"/>
                <a:gd name="T35" fmla="*/ 25 h 61"/>
                <a:gd name="T36" fmla="*/ 39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0" y="44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46"/>
                    <a:pt x="48" y="48"/>
                    <a:pt x="44" y="51"/>
                  </a:cubicBezTo>
                  <a:cubicBezTo>
                    <a:pt x="35" y="58"/>
                    <a:pt x="27" y="61"/>
                    <a:pt x="17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6" y="16"/>
                    <a:pt x="16" y="8"/>
                  </a:cubicBezTo>
                  <a:cubicBezTo>
                    <a:pt x="22" y="3"/>
                    <a:pt x="30" y="0"/>
                    <a:pt x="38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1" y="25"/>
                    <a:pt x="43" y="29"/>
                  </a:cubicBezTo>
                  <a:cubicBezTo>
                    <a:pt x="36" y="32"/>
                    <a:pt x="28" y="34"/>
                    <a:pt x="18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0" y="49"/>
                    <a:pt x="25" y="49"/>
                  </a:cubicBezTo>
                  <a:cubicBezTo>
                    <a:pt x="31" y="49"/>
                    <a:pt x="37" y="46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lnTo>
                    <a:pt x="50" y="44"/>
                  </a:lnTo>
                  <a:close/>
                  <a:moveTo>
                    <a:pt x="39" y="13"/>
                  </a:moveTo>
                  <a:cubicBezTo>
                    <a:pt x="39" y="10"/>
                    <a:pt x="38" y="9"/>
                    <a:pt x="34" y="9"/>
                  </a:cubicBezTo>
                  <a:cubicBezTo>
                    <a:pt x="28" y="9"/>
                    <a:pt x="23" y="15"/>
                    <a:pt x="20" y="25"/>
                  </a:cubicBezTo>
                  <a:cubicBezTo>
                    <a:pt x="32" y="25"/>
                    <a:pt x="39" y="21"/>
                    <a:pt x="39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159"/>
            <p:cNvSpPr>
              <a:spLocks/>
            </p:cNvSpPr>
            <p:nvPr userDrawn="1"/>
          </p:nvSpPr>
          <p:spPr bwMode="auto">
            <a:xfrm>
              <a:off x="8477250" y="6880225"/>
              <a:ext cx="69850" cy="79375"/>
            </a:xfrm>
            <a:custGeom>
              <a:avLst/>
              <a:gdLst>
                <a:gd name="T0" fmla="*/ 39 w 54"/>
                <a:gd name="T1" fmla="*/ 41 h 61"/>
                <a:gd name="T2" fmla="*/ 43 w 54"/>
                <a:gd name="T3" fmla="*/ 48 h 61"/>
                <a:gd name="T4" fmla="*/ 43 w 54"/>
                <a:gd name="T5" fmla="*/ 49 h 61"/>
                <a:gd name="T6" fmla="*/ 38 w 54"/>
                <a:gd name="T7" fmla="*/ 53 h 61"/>
                <a:gd name="T8" fmla="*/ 16 w 54"/>
                <a:gd name="T9" fmla="*/ 61 h 61"/>
                <a:gd name="T10" fmla="*/ 0 w 54"/>
                <a:gd name="T11" fmla="*/ 44 h 61"/>
                <a:gd name="T12" fmla="*/ 40 w 54"/>
                <a:gd name="T13" fmla="*/ 0 h 61"/>
                <a:gd name="T14" fmla="*/ 54 w 54"/>
                <a:gd name="T15" fmla="*/ 7 h 61"/>
                <a:gd name="T16" fmla="*/ 54 w 54"/>
                <a:gd name="T17" fmla="*/ 7 h 61"/>
                <a:gd name="T18" fmla="*/ 53 w 54"/>
                <a:gd name="T19" fmla="*/ 9 h 61"/>
                <a:gd name="T20" fmla="*/ 47 w 54"/>
                <a:gd name="T21" fmla="*/ 17 h 61"/>
                <a:gd name="T22" fmla="*/ 44 w 54"/>
                <a:gd name="T23" fmla="*/ 17 h 61"/>
                <a:gd name="T24" fmla="*/ 34 w 54"/>
                <a:gd name="T25" fmla="*/ 13 h 61"/>
                <a:gd name="T26" fmla="*/ 24 w 54"/>
                <a:gd name="T27" fmla="*/ 19 h 61"/>
                <a:gd name="T28" fmla="*/ 19 w 54"/>
                <a:gd name="T29" fmla="*/ 40 h 61"/>
                <a:gd name="T30" fmla="*/ 25 w 54"/>
                <a:gd name="T31" fmla="*/ 48 h 61"/>
                <a:gd name="T32" fmla="*/ 39 w 54"/>
                <a:gd name="T33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1">
                  <a:moveTo>
                    <a:pt x="39" y="41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3" y="48"/>
                    <a:pt x="43" y="49"/>
                    <a:pt x="43" y="49"/>
                  </a:cubicBezTo>
                  <a:cubicBezTo>
                    <a:pt x="43" y="49"/>
                    <a:pt x="42" y="51"/>
                    <a:pt x="38" y="53"/>
                  </a:cubicBezTo>
                  <a:cubicBezTo>
                    <a:pt x="31" y="59"/>
                    <a:pt x="23" y="61"/>
                    <a:pt x="16" y="61"/>
                  </a:cubicBezTo>
                  <a:cubicBezTo>
                    <a:pt x="6" y="61"/>
                    <a:pt x="0" y="55"/>
                    <a:pt x="0" y="44"/>
                  </a:cubicBezTo>
                  <a:cubicBezTo>
                    <a:pt x="0" y="21"/>
                    <a:pt x="19" y="0"/>
                    <a:pt x="40" y="0"/>
                  </a:cubicBezTo>
                  <a:cubicBezTo>
                    <a:pt x="47" y="0"/>
                    <a:pt x="54" y="3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9"/>
                    <a:pt x="53" y="9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3"/>
                    <a:pt x="34" y="13"/>
                  </a:cubicBezTo>
                  <a:cubicBezTo>
                    <a:pt x="30" y="13"/>
                    <a:pt x="26" y="15"/>
                    <a:pt x="24" y="19"/>
                  </a:cubicBezTo>
                  <a:cubicBezTo>
                    <a:pt x="21" y="25"/>
                    <a:pt x="19" y="33"/>
                    <a:pt x="19" y="40"/>
                  </a:cubicBezTo>
                  <a:cubicBezTo>
                    <a:pt x="19" y="45"/>
                    <a:pt x="21" y="48"/>
                    <a:pt x="25" y="48"/>
                  </a:cubicBezTo>
                  <a:cubicBezTo>
                    <a:pt x="29" y="48"/>
                    <a:pt x="35" y="45"/>
                    <a:pt x="39" y="41"/>
                  </a:cubicBez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" name="Freeform 160"/>
            <p:cNvSpPr>
              <a:spLocks/>
            </p:cNvSpPr>
            <p:nvPr userDrawn="1"/>
          </p:nvSpPr>
          <p:spPr bwMode="auto">
            <a:xfrm>
              <a:off x="8543925" y="6832600"/>
              <a:ext cx="87313" cy="128588"/>
            </a:xfrm>
            <a:custGeom>
              <a:avLst/>
              <a:gdLst>
                <a:gd name="T0" fmla="*/ 67 w 67"/>
                <a:gd name="T1" fmla="*/ 38 h 98"/>
                <a:gd name="T2" fmla="*/ 67 w 67"/>
                <a:gd name="T3" fmla="*/ 38 h 98"/>
                <a:gd name="T4" fmla="*/ 42 w 67"/>
                <a:gd name="T5" fmla="*/ 59 h 98"/>
                <a:gd name="T6" fmla="*/ 48 w 67"/>
                <a:gd name="T7" fmla="*/ 76 h 98"/>
                <a:gd name="T8" fmla="*/ 62 w 67"/>
                <a:gd name="T9" fmla="*/ 90 h 98"/>
                <a:gd name="T10" fmla="*/ 62 w 67"/>
                <a:gd name="T11" fmla="*/ 96 h 98"/>
                <a:gd name="T12" fmla="*/ 53 w 67"/>
                <a:gd name="T13" fmla="*/ 98 h 98"/>
                <a:gd name="T14" fmla="*/ 28 w 67"/>
                <a:gd name="T15" fmla="*/ 67 h 98"/>
                <a:gd name="T16" fmla="*/ 22 w 67"/>
                <a:gd name="T17" fmla="*/ 73 h 98"/>
                <a:gd name="T18" fmla="*/ 18 w 67"/>
                <a:gd name="T19" fmla="*/ 96 h 98"/>
                <a:gd name="T20" fmla="*/ 0 w 67"/>
                <a:gd name="T21" fmla="*/ 96 h 98"/>
                <a:gd name="T22" fmla="*/ 21 w 67"/>
                <a:gd name="T23" fmla="*/ 0 h 98"/>
                <a:gd name="T24" fmla="*/ 38 w 67"/>
                <a:gd name="T25" fmla="*/ 0 h 98"/>
                <a:gd name="T26" fmla="*/ 25 w 67"/>
                <a:gd name="T27" fmla="*/ 62 h 98"/>
                <a:gd name="T28" fmla="*/ 47 w 67"/>
                <a:gd name="T29" fmla="*/ 38 h 98"/>
                <a:gd name="T30" fmla="*/ 67 w 67"/>
                <a:gd name="T31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98"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2" y="86"/>
                    <a:pt x="55" y="90"/>
                    <a:pt x="62" y="90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59" y="97"/>
                    <a:pt x="56" y="98"/>
                    <a:pt x="53" y="98"/>
                  </a:cubicBezTo>
                  <a:cubicBezTo>
                    <a:pt x="40" y="98"/>
                    <a:pt x="35" y="91"/>
                    <a:pt x="28" y="67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3" name="Freeform 161"/>
            <p:cNvSpPr>
              <a:spLocks noEditPoints="1"/>
            </p:cNvSpPr>
            <p:nvPr userDrawn="1"/>
          </p:nvSpPr>
          <p:spPr bwMode="auto">
            <a:xfrm>
              <a:off x="8629650" y="6880225"/>
              <a:ext cx="85725" cy="79375"/>
            </a:xfrm>
            <a:custGeom>
              <a:avLst/>
              <a:gdLst>
                <a:gd name="T0" fmla="*/ 49 w 65"/>
                <a:gd name="T1" fmla="*/ 1 h 61"/>
                <a:gd name="T2" fmla="*/ 51 w 65"/>
                <a:gd name="T3" fmla="*/ 0 h 61"/>
                <a:gd name="T4" fmla="*/ 64 w 65"/>
                <a:gd name="T5" fmla="*/ 0 h 61"/>
                <a:gd name="T6" fmla="*/ 65 w 65"/>
                <a:gd name="T7" fmla="*/ 0 h 61"/>
                <a:gd name="T8" fmla="*/ 65 w 65"/>
                <a:gd name="T9" fmla="*/ 1 h 61"/>
                <a:gd name="T10" fmla="*/ 65 w 65"/>
                <a:gd name="T11" fmla="*/ 2 h 61"/>
                <a:gd name="T12" fmla="*/ 52 w 65"/>
                <a:gd name="T13" fmla="*/ 60 h 61"/>
                <a:gd name="T14" fmla="*/ 36 w 65"/>
                <a:gd name="T15" fmla="*/ 60 h 61"/>
                <a:gd name="T16" fmla="*/ 40 w 65"/>
                <a:gd name="T17" fmla="*/ 41 h 61"/>
                <a:gd name="T18" fmla="*/ 12 w 65"/>
                <a:gd name="T19" fmla="*/ 61 h 61"/>
                <a:gd name="T20" fmla="*/ 0 w 65"/>
                <a:gd name="T21" fmla="*/ 46 h 61"/>
                <a:gd name="T22" fmla="*/ 21 w 65"/>
                <a:gd name="T23" fmla="*/ 12 h 61"/>
                <a:gd name="T24" fmla="*/ 49 w 65"/>
                <a:gd name="T25" fmla="*/ 2 h 61"/>
                <a:gd name="T26" fmla="*/ 49 w 65"/>
                <a:gd name="T27" fmla="*/ 1 h 61"/>
                <a:gd name="T28" fmla="*/ 45 w 65"/>
                <a:gd name="T29" fmla="*/ 20 h 61"/>
                <a:gd name="T30" fmla="*/ 45 w 65"/>
                <a:gd name="T31" fmla="*/ 17 h 61"/>
                <a:gd name="T32" fmla="*/ 45 w 65"/>
                <a:gd name="T33" fmla="*/ 15 h 61"/>
                <a:gd name="T34" fmla="*/ 43 w 65"/>
                <a:gd name="T35" fmla="*/ 13 h 61"/>
                <a:gd name="T36" fmla="*/ 28 w 65"/>
                <a:gd name="T37" fmla="*/ 20 h 61"/>
                <a:gd name="T38" fmla="*/ 18 w 65"/>
                <a:gd name="T39" fmla="*/ 43 h 61"/>
                <a:gd name="T40" fmla="*/ 20 w 65"/>
                <a:gd name="T41" fmla="*/ 47 h 61"/>
                <a:gd name="T42" fmla="*/ 43 w 65"/>
                <a:gd name="T43" fmla="*/ 28 h 61"/>
                <a:gd name="T44" fmla="*/ 45 w 65"/>
                <a:gd name="T45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1">
                  <a:moveTo>
                    <a:pt x="49" y="1"/>
                  </a:moveTo>
                  <a:cubicBezTo>
                    <a:pt x="49" y="0"/>
                    <a:pt x="50" y="0"/>
                    <a:pt x="5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27" y="56"/>
                    <a:pt x="20" y="61"/>
                    <a:pt x="12" y="61"/>
                  </a:cubicBezTo>
                  <a:cubicBezTo>
                    <a:pt x="5" y="61"/>
                    <a:pt x="0" y="55"/>
                    <a:pt x="0" y="46"/>
                  </a:cubicBezTo>
                  <a:cubicBezTo>
                    <a:pt x="0" y="34"/>
                    <a:pt x="8" y="20"/>
                    <a:pt x="21" y="12"/>
                  </a:cubicBezTo>
                  <a:cubicBezTo>
                    <a:pt x="29" y="6"/>
                    <a:pt x="39" y="3"/>
                    <a:pt x="49" y="2"/>
                  </a:cubicBezTo>
                  <a:lnTo>
                    <a:pt x="49" y="1"/>
                  </a:lnTo>
                  <a:close/>
                  <a:moveTo>
                    <a:pt x="45" y="20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5" y="16"/>
                    <a:pt x="45" y="15"/>
                    <a:pt x="45" y="15"/>
                  </a:cubicBezTo>
                  <a:cubicBezTo>
                    <a:pt x="45" y="13"/>
                    <a:pt x="45" y="13"/>
                    <a:pt x="43" y="13"/>
                  </a:cubicBezTo>
                  <a:cubicBezTo>
                    <a:pt x="38" y="13"/>
                    <a:pt x="33" y="15"/>
                    <a:pt x="28" y="20"/>
                  </a:cubicBezTo>
                  <a:cubicBezTo>
                    <a:pt x="22" y="25"/>
                    <a:pt x="18" y="35"/>
                    <a:pt x="18" y="43"/>
                  </a:cubicBezTo>
                  <a:cubicBezTo>
                    <a:pt x="18" y="45"/>
                    <a:pt x="19" y="47"/>
                    <a:pt x="20" y="47"/>
                  </a:cubicBezTo>
                  <a:cubicBezTo>
                    <a:pt x="24" y="47"/>
                    <a:pt x="33" y="40"/>
                    <a:pt x="43" y="28"/>
                  </a:cubicBezTo>
                  <a:lnTo>
                    <a:pt x="45" y="2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162"/>
            <p:cNvSpPr>
              <a:spLocks/>
            </p:cNvSpPr>
            <p:nvPr userDrawn="1"/>
          </p:nvSpPr>
          <p:spPr bwMode="auto">
            <a:xfrm>
              <a:off x="8720138" y="6880225"/>
              <a:ext cx="74613" cy="79375"/>
            </a:xfrm>
            <a:custGeom>
              <a:avLst/>
              <a:gdLst>
                <a:gd name="T0" fmla="*/ 30 w 56"/>
                <a:gd name="T1" fmla="*/ 2 h 60"/>
                <a:gd name="T2" fmla="*/ 23 w 56"/>
                <a:gd name="T3" fmla="*/ 26 h 60"/>
                <a:gd name="T4" fmla="*/ 48 w 56"/>
                <a:gd name="T5" fmla="*/ 0 h 60"/>
                <a:gd name="T6" fmla="*/ 56 w 56"/>
                <a:gd name="T7" fmla="*/ 5 h 60"/>
                <a:gd name="T8" fmla="*/ 56 w 56"/>
                <a:gd name="T9" fmla="*/ 7 h 60"/>
                <a:gd name="T10" fmla="*/ 55 w 56"/>
                <a:gd name="T11" fmla="*/ 10 h 60"/>
                <a:gd name="T12" fmla="*/ 51 w 56"/>
                <a:gd name="T13" fmla="*/ 19 h 60"/>
                <a:gd name="T14" fmla="*/ 48 w 56"/>
                <a:gd name="T15" fmla="*/ 19 h 60"/>
                <a:gd name="T16" fmla="*/ 43 w 56"/>
                <a:gd name="T17" fmla="*/ 16 h 60"/>
                <a:gd name="T18" fmla="*/ 20 w 56"/>
                <a:gd name="T19" fmla="*/ 43 h 60"/>
                <a:gd name="T20" fmla="*/ 17 w 56"/>
                <a:gd name="T21" fmla="*/ 60 h 60"/>
                <a:gd name="T22" fmla="*/ 0 w 56"/>
                <a:gd name="T23" fmla="*/ 60 h 60"/>
                <a:gd name="T24" fmla="*/ 13 w 56"/>
                <a:gd name="T25" fmla="*/ 2 h 60"/>
                <a:gd name="T26" fmla="*/ 30 w 56"/>
                <a:gd name="T2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60">
                  <a:moveTo>
                    <a:pt x="30" y="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33" y="7"/>
                    <a:pt x="39" y="0"/>
                    <a:pt x="48" y="0"/>
                  </a:cubicBezTo>
                  <a:cubicBezTo>
                    <a:pt x="53" y="0"/>
                    <a:pt x="56" y="2"/>
                    <a:pt x="56" y="5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8"/>
                    <a:pt x="56" y="8"/>
                    <a:pt x="55" y="1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7"/>
                    <a:pt x="45" y="16"/>
                    <a:pt x="43" y="16"/>
                  </a:cubicBezTo>
                  <a:cubicBezTo>
                    <a:pt x="38" y="16"/>
                    <a:pt x="28" y="28"/>
                    <a:pt x="20" y="43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30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5" name="Freeform 163"/>
            <p:cNvSpPr>
              <a:spLocks noEditPoints="1"/>
            </p:cNvSpPr>
            <p:nvPr userDrawn="1"/>
          </p:nvSpPr>
          <p:spPr bwMode="auto">
            <a:xfrm>
              <a:off x="8788400" y="6832600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0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3 w 71"/>
                <a:gd name="T23" fmla="*/ 55 h 97"/>
                <a:gd name="T24" fmla="*/ 44 w 71"/>
                <a:gd name="T25" fmla="*/ 51 h 97"/>
                <a:gd name="T26" fmla="*/ 38 w 71"/>
                <a:gd name="T27" fmla="*/ 46 h 97"/>
                <a:gd name="T28" fmla="*/ 17 w 71"/>
                <a:gd name="T29" fmla="*/ 77 h 97"/>
                <a:gd name="T30" fmla="*/ 21 w 71"/>
                <a:gd name="T31" fmla="*/ 83 h 97"/>
                <a:gd name="T32" fmla="*/ 42 w 71"/>
                <a:gd name="T33" fmla="*/ 60 h 97"/>
                <a:gd name="T34" fmla="*/ 43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0" y="96"/>
                    <a:pt x="50" y="96"/>
                    <a:pt x="50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0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3" y="55"/>
                  </a:moveTo>
                  <a:cubicBezTo>
                    <a:pt x="43" y="53"/>
                    <a:pt x="44" y="52"/>
                    <a:pt x="44" y="51"/>
                  </a:cubicBezTo>
                  <a:cubicBezTo>
                    <a:pt x="44" y="48"/>
                    <a:pt x="41" y="46"/>
                    <a:pt x="38" y="46"/>
                  </a:cubicBezTo>
                  <a:cubicBezTo>
                    <a:pt x="28" y="46"/>
                    <a:pt x="17" y="62"/>
                    <a:pt x="17" y="77"/>
                  </a:cubicBezTo>
                  <a:cubicBezTo>
                    <a:pt x="17" y="81"/>
                    <a:pt x="18" y="83"/>
                    <a:pt x="21" y="83"/>
                  </a:cubicBezTo>
                  <a:cubicBezTo>
                    <a:pt x="25" y="83"/>
                    <a:pt x="36" y="72"/>
                    <a:pt x="42" y="60"/>
                  </a:cubicBezTo>
                  <a:lnTo>
                    <a:pt x="43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6" name="Freeform 164"/>
            <p:cNvSpPr>
              <a:spLocks noEditPoints="1"/>
            </p:cNvSpPr>
            <p:nvPr userDrawn="1"/>
          </p:nvSpPr>
          <p:spPr bwMode="auto">
            <a:xfrm>
              <a:off x="9039225" y="6843713"/>
              <a:ext cx="104775" cy="115888"/>
            </a:xfrm>
            <a:custGeom>
              <a:avLst/>
              <a:gdLst>
                <a:gd name="T0" fmla="*/ 19 w 80"/>
                <a:gd name="T1" fmla="*/ 0 h 88"/>
                <a:gd name="T2" fmla="*/ 48 w 80"/>
                <a:gd name="T3" fmla="*/ 0 h 88"/>
                <a:gd name="T4" fmla="*/ 73 w 80"/>
                <a:gd name="T5" fmla="*/ 5 h 88"/>
                <a:gd name="T6" fmla="*/ 80 w 80"/>
                <a:gd name="T7" fmla="*/ 21 h 88"/>
                <a:gd name="T8" fmla="*/ 62 w 80"/>
                <a:gd name="T9" fmla="*/ 49 h 88"/>
                <a:gd name="T10" fmla="*/ 32 w 80"/>
                <a:gd name="T11" fmla="*/ 54 h 88"/>
                <a:gd name="T12" fmla="*/ 26 w 80"/>
                <a:gd name="T13" fmla="*/ 54 h 88"/>
                <a:gd name="T14" fmla="*/ 19 w 80"/>
                <a:gd name="T15" fmla="*/ 88 h 88"/>
                <a:gd name="T16" fmla="*/ 0 w 80"/>
                <a:gd name="T17" fmla="*/ 88 h 88"/>
                <a:gd name="T18" fmla="*/ 19 w 80"/>
                <a:gd name="T19" fmla="*/ 0 h 88"/>
                <a:gd name="T20" fmla="*/ 29 w 80"/>
                <a:gd name="T21" fmla="*/ 43 h 88"/>
                <a:gd name="T22" fmla="*/ 34 w 80"/>
                <a:gd name="T23" fmla="*/ 43 h 88"/>
                <a:gd name="T24" fmla="*/ 51 w 80"/>
                <a:gd name="T25" fmla="*/ 39 h 88"/>
                <a:gd name="T26" fmla="*/ 60 w 80"/>
                <a:gd name="T27" fmla="*/ 23 h 88"/>
                <a:gd name="T28" fmla="*/ 54 w 80"/>
                <a:gd name="T29" fmla="*/ 12 h 88"/>
                <a:gd name="T30" fmla="*/ 44 w 80"/>
                <a:gd name="T31" fmla="*/ 11 h 88"/>
                <a:gd name="T32" fmla="*/ 36 w 80"/>
                <a:gd name="T33" fmla="*/ 11 h 88"/>
                <a:gd name="T34" fmla="*/ 29 w 80"/>
                <a:gd name="T35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8">
                  <a:moveTo>
                    <a:pt x="19" y="0"/>
                  </a:moveTo>
                  <a:cubicBezTo>
                    <a:pt x="40" y="0"/>
                    <a:pt x="46" y="0"/>
                    <a:pt x="48" y="0"/>
                  </a:cubicBezTo>
                  <a:cubicBezTo>
                    <a:pt x="61" y="0"/>
                    <a:pt x="67" y="1"/>
                    <a:pt x="73" y="5"/>
                  </a:cubicBezTo>
                  <a:cubicBezTo>
                    <a:pt x="77" y="9"/>
                    <a:pt x="80" y="15"/>
                    <a:pt x="80" y="21"/>
                  </a:cubicBezTo>
                  <a:cubicBezTo>
                    <a:pt x="80" y="33"/>
                    <a:pt x="73" y="44"/>
                    <a:pt x="62" y="49"/>
                  </a:cubicBezTo>
                  <a:cubicBezTo>
                    <a:pt x="54" y="53"/>
                    <a:pt x="47" y="54"/>
                    <a:pt x="32" y="54"/>
                  </a:cubicBezTo>
                  <a:cubicBezTo>
                    <a:pt x="30" y="54"/>
                    <a:pt x="29" y="54"/>
                    <a:pt x="26" y="54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9" y="43"/>
                  </a:moveTo>
                  <a:cubicBezTo>
                    <a:pt x="31" y="43"/>
                    <a:pt x="32" y="43"/>
                    <a:pt x="34" y="43"/>
                  </a:cubicBezTo>
                  <a:cubicBezTo>
                    <a:pt x="43" y="43"/>
                    <a:pt x="47" y="42"/>
                    <a:pt x="51" y="39"/>
                  </a:cubicBezTo>
                  <a:cubicBezTo>
                    <a:pt x="57" y="36"/>
                    <a:pt x="60" y="30"/>
                    <a:pt x="60" y="23"/>
                  </a:cubicBezTo>
                  <a:cubicBezTo>
                    <a:pt x="60" y="17"/>
                    <a:pt x="58" y="13"/>
                    <a:pt x="54" y="12"/>
                  </a:cubicBezTo>
                  <a:cubicBezTo>
                    <a:pt x="52" y="11"/>
                    <a:pt x="49" y="11"/>
                    <a:pt x="44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9" y="43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165"/>
            <p:cNvSpPr>
              <a:spLocks noEditPoints="1"/>
            </p:cNvSpPr>
            <p:nvPr userDrawn="1"/>
          </p:nvSpPr>
          <p:spPr bwMode="auto">
            <a:xfrm>
              <a:off x="9131300" y="6880225"/>
              <a:ext cx="74613" cy="79375"/>
            </a:xfrm>
            <a:custGeom>
              <a:avLst/>
              <a:gdLst>
                <a:gd name="T0" fmla="*/ 51 w 56"/>
                <a:gd name="T1" fmla="*/ 44 h 61"/>
                <a:gd name="T2" fmla="*/ 51 w 56"/>
                <a:gd name="T3" fmla="*/ 45 h 61"/>
                <a:gd name="T4" fmla="*/ 45 w 56"/>
                <a:gd name="T5" fmla="*/ 51 h 61"/>
                <a:gd name="T6" fmla="*/ 18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9 w 56"/>
                <a:gd name="T13" fmla="*/ 0 h 61"/>
                <a:gd name="T14" fmla="*/ 56 w 56"/>
                <a:gd name="T15" fmla="*/ 12 h 61"/>
                <a:gd name="T16" fmla="*/ 44 w 56"/>
                <a:gd name="T17" fmla="*/ 29 h 61"/>
                <a:gd name="T18" fmla="*/ 19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7 w 56"/>
                <a:gd name="T27" fmla="*/ 39 h 61"/>
                <a:gd name="T28" fmla="*/ 51 w 56"/>
                <a:gd name="T29" fmla="*/ 44 h 61"/>
                <a:gd name="T30" fmla="*/ 40 w 56"/>
                <a:gd name="T31" fmla="*/ 13 h 61"/>
                <a:gd name="T32" fmla="*/ 35 w 56"/>
                <a:gd name="T33" fmla="*/ 9 h 61"/>
                <a:gd name="T34" fmla="*/ 20 w 56"/>
                <a:gd name="T35" fmla="*/ 25 h 61"/>
                <a:gd name="T36" fmla="*/ 40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1"/>
                    <a:pt x="18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0" y="13"/>
                  </a:moveTo>
                  <a:cubicBezTo>
                    <a:pt x="40" y="10"/>
                    <a:pt x="38" y="9"/>
                    <a:pt x="35" y="9"/>
                  </a:cubicBezTo>
                  <a:cubicBezTo>
                    <a:pt x="29" y="9"/>
                    <a:pt x="23" y="15"/>
                    <a:pt x="20" y="25"/>
                  </a:cubicBezTo>
                  <a:cubicBezTo>
                    <a:pt x="33" y="25"/>
                    <a:pt x="40" y="21"/>
                    <a:pt x="40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8" name="Freeform 166"/>
            <p:cNvSpPr>
              <a:spLocks/>
            </p:cNvSpPr>
            <p:nvPr userDrawn="1"/>
          </p:nvSpPr>
          <p:spPr bwMode="auto">
            <a:xfrm>
              <a:off x="9209088" y="6880225"/>
              <a:ext cx="80963" cy="79375"/>
            </a:xfrm>
            <a:custGeom>
              <a:avLst/>
              <a:gdLst>
                <a:gd name="T0" fmla="*/ 29 w 62"/>
                <a:gd name="T1" fmla="*/ 2 h 60"/>
                <a:gd name="T2" fmla="*/ 23 w 62"/>
                <a:gd name="T3" fmla="*/ 25 h 60"/>
                <a:gd name="T4" fmla="*/ 38 w 62"/>
                <a:gd name="T5" fmla="*/ 6 h 60"/>
                <a:gd name="T6" fmla="*/ 51 w 62"/>
                <a:gd name="T7" fmla="*/ 0 h 60"/>
                <a:gd name="T8" fmla="*/ 62 w 62"/>
                <a:gd name="T9" fmla="*/ 11 h 60"/>
                <a:gd name="T10" fmla="*/ 60 w 62"/>
                <a:gd name="T11" fmla="*/ 24 h 60"/>
                <a:gd name="T12" fmla="*/ 52 w 62"/>
                <a:gd name="T13" fmla="*/ 60 h 60"/>
                <a:gd name="T14" fmla="*/ 34 w 62"/>
                <a:gd name="T15" fmla="*/ 60 h 60"/>
                <a:gd name="T16" fmla="*/ 43 w 62"/>
                <a:gd name="T17" fmla="*/ 25 h 60"/>
                <a:gd name="T18" fmla="*/ 45 w 62"/>
                <a:gd name="T19" fmla="*/ 16 h 60"/>
                <a:gd name="T20" fmla="*/ 43 w 62"/>
                <a:gd name="T21" fmla="*/ 14 h 60"/>
                <a:gd name="T22" fmla="*/ 20 w 62"/>
                <a:gd name="T23" fmla="*/ 46 h 60"/>
                <a:gd name="T24" fmla="*/ 16 w 62"/>
                <a:gd name="T25" fmla="*/ 60 h 60"/>
                <a:gd name="T26" fmla="*/ 0 w 62"/>
                <a:gd name="T27" fmla="*/ 60 h 60"/>
                <a:gd name="T28" fmla="*/ 13 w 62"/>
                <a:gd name="T29" fmla="*/ 2 h 60"/>
                <a:gd name="T30" fmla="*/ 29 w 62"/>
                <a:gd name="T3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60">
                  <a:moveTo>
                    <a:pt x="29" y="2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32" y="12"/>
                    <a:pt x="34" y="10"/>
                    <a:pt x="38" y="6"/>
                  </a:cubicBezTo>
                  <a:cubicBezTo>
                    <a:pt x="42" y="2"/>
                    <a:pt x="47" y="0"/>
                    <a:pt x="51" y="0"/>
                  </a:cubicBezTo>
                  <a:cubicBezTo>
                    <a:pt x="58" y="0"/>
                    <a:pt x="62" y="4"/>
                    <a:pt x="62" y="11"/>
                  </a:cubicBezTo>
                  <a:cubicBezTo>
                    <a:pt x="62" y="14"/>
                    <a:pt x="61" y="17"/>
                    <a:pt x="60" y="2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18"/>
                    <a:pt x="45" y="17"/>
                    <a:pt x="45" y="16"/>
                  </a:cubicBezTo>
                  <a:cubicBezTo>
                    <a:pt x="45" y="15"/>
                    <a:pt x="44" y="14"/>
                    <a:pt x="43" y="14"/>
                  </a:cubicBezTo>
                  <a:cubicBezTo>
                    <a:pt x="40" y="14"/>
                    <a:pt x="31" y="25"/>
                    <a:pt x="20" y="4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9" name="Freeform 167"/>
            <p:cNvSpPr>
              <a:spLocks/>
            </p:cNvSpPr>
            <p:nvPr userDrawn="1"/>
          </p:nvSpPr>
          <p:spPr bwMode="auto">
            <a:xfrm>
              <a:off x="9294813" y="6832600"/>
              <a:ext cx="95250" cy="163513"/>
            </a:xfrm>
            <a:custGeom>
              <a:avLst/>
              <a:gdLst>
                <a:gd name="T0" fmla="*/ 49 w 73"/>
                <a:gd name="T1" fmla="*/ 38 h 124"/>
                <a:gd name="T2" fmla="*/ 47 w 73"/>
                <a:gd name="T3" fmla="*/ 48 h 124"/>
                <a:gd name="T4" fmla="*/ 33 w 73"/>
                <a:gd name="T5" fmla="*/ 48 h 124"/>
                <a:gd name="T6" fmla="*/ 18 w 73"/>
                <a:gd name="T7" fmla="*/ 120 h 124"/>
                <a:gd name="T8" fmla="*/ 16 w 73"/>
                <a:gd name="T9" fmla="*/ 123 h 124"/>
                <a:gd name="T10" fmla="*/ 1 w 73"/>
                <a:gd name="T11" fmla="*/ 124 h 124"/>
                <a:gd name="T12" fmla="*/ 1 w 73"/>
                <a:gd name="T13" fmla="*/ 124 h 124"/>
                <a:gd name="T14" fmla="*/ 0 w 73"/>
                <a:gd name="T15" fmla="*/ 124 h 124"/>
                <a:gd name="T16" fmla="*/ 0 w 73"/>
                <a:gd name="T17" fmla="*/ 123 h 124"/>
                <a:gd name="T18" fmla="*/ 16 w 73"/>
                <a:gd name="T19" fmla="*/ 48 h 124"/>
                <a:gd name="T20" fmla="*/ 7 w 73"/>
                <a:gd name="T21" fmla="*/ 48 h 124"/>
                <a:gd name="T22" fmla="*/ 9 w 73"/>
                <a:gd name="T23" fmla="*/ 40 h 124"/>
                <a:gd name="T24" fmla="*/ 19 w 73"/>
                <a:gd name="T25" fmla="*/ 38 h 124"/>
                <a:gd name="T26" fmla="*/ 19 w 73"/>
                <a:gd name="T27" fmla="*/ 33 h 124"/>
                <a:gd name="T28" fmla="*/ 33 w 73"/>
                <a:gd name="T29" fmla="*/ 9 h 124"/>
                <a:gd name="T30" fmla="*/ 55 w 73"/>
                <a:gd name="T31" fmla="*/ 0 h 124"/>
                <a:gd name="T32" fmla="*/ 73 w 73"/>
                <a:gd name="T33" fmla="*/ 10 h 124"/>
                <a:gd name="T34" fmla="*/ 73 w 73"/>
                <a:gd name="T35" fmla="*/ 11 h 124"/>
                <a:gd name="T36" fmla="*/ 72 w 73"/>
                <a:gd name="T37" fmla="*/ 13 h 124"/>
                <a:gd name="T38" fmla="*/ 66 w 73"/>
                <a:gd name="T39" fmla="*/ 19 h 124"/>
                <a:gd name="T40" fmla="*/ 61 w 73"/>
                <a:gd name="T41" fmla="*/ 19 h 124"/>
                <a:gd name="T42" fmla="*/ 50 w 73"/>
                <a:gd name="T43" fmla="*/ 13 h 124"/>
                <a:gd name="T44" fmla="*/ 41 w 73"/>
                <a:gd name="T45" fmla="*/ 17 h 124"/>
                <a:gd name="T46" fmla="*/ 37 w 73"/>
                <a:gd name="T47" fmla="*/ 29 h 124"/>
                <a:gd name="T48" fmla="*/ 36 w 73"/>
                <a:gd name="T49" fmla="*/ 38 h 124"/>
                <a:gd name="T50" fmla="*/ 49 w 73"/>
                <a:gd name="T51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4">
                  <a:moveTo>
                    <a:pt x="49" y="3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2"/>
                    <a:pt x="18" y="122"/>
                    <a:pt x="16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3" y="19"/>
                    <a:pt x="25" y="15"/>
                    <a:pt x="33" y="9"/>
                  </a:cubicBezTo>
                  <a:cubicBezTo>
                    <a:pt x="40" y="3"/>
                    <a:pt x="48" y="0"/>
                    <a:pt x="55" y="0"/>
                  </a:cubicBezTo>
                  <a:cubicBezTo>
                    <a:pt x="65" y="0"/>
                    <a:pt x="73" y="5"/>
                    <a:pt x="73" y="1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59" y="15"/>
                    <a:pt x="55" y="13"/>
                    <a:pt x="50" y="13"/>
                  </a:cubicBezTo>
                  <a:cubicBezTo>
                    <a:pt x="46" y="13"/>
                    <a:pt x="43" y="15"/>
                    <a:pt x="41" y="17"/>
                  </a:cubicBezTo>
                  <a:cubicBezTo>
                    <a:pt x="40" y="19"/>
                    <a:pt x="39" y="21"/>
                    <a:pt x="37" y="29"/>
                  </a:cubicBezTo>
                  <a:cubicBezTo>
                    <a:pt x="36" y="38"/>
                    <a:pt x="36" y="38"/>
                    <a:pt x="36" y="38"/>
                  </a:cubicBezTo>
                  <a:lnTo>
                    <a:pt x="49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0" name="Freeform 168"/>
            <p:cNvSpPr>
              <a:spLocks/>
            </p:cNvSpPr>
            <p:nvPr userDrawn="1"/>
          </p:nvSpPr>
          <p:spPr bwMode="auto">
            <a:xfrm>
              <a:off x="9353550" y="6883400"/>
              <a:ext cx="39688" cy="76200"/>
            </a:xfrm>
            <a:custGeom>
              <a:avLst/>
              <a:gdLst>
                <a:gd name="T0" fmla="*/ 25 w 25"/>
                <a:gd name="T1" fmla="*/ 0 h 48"/>
                <a:gd name="T2" fmla="*/ 14 w 25"/>
                <a:gd name="T3" fmla="*/ 48 h 48"/>
                <a:gd name="T4" fmla="*/ 0 w 25"/>
                <a:gd name="T5" fmla="*/ 48 h 48"/>
                <a:gd name="T6" fmla="*/ 11 w 25"/>
                <a:gd name="T7" fmla="*/ 0 h 48"/>
                <a:gd name="T8" fmla="*/ 25 w 2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25" y="0"/>
                  </a:moveTo>
                  <a:lnTo>
                    <a:pt x="14" y="48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1" name="Freeform 169"/>
            <p:cNvSpPr>
              <a:spLocks noEditPoints="1"/>
            </p:cNvSpPr>
            <p:nvPr userDrawn="1"/>
          </p:nvSpPr>
          <p:spPr bwMode="auto">
            <a:xfrm>
              <a:off x="9401175" y="6880225"/>
              <a:ext cx="73025" cy="79375"/>
            </a:xfrm>
            <a:custGeom>
              <a:avLst/>
              <a:gdLst>
                <a:gd name="T0" fmla="*/ 51 w 56"/>
                <a:gd name="T1" fmla="*/ 44 h 61"/>
                <a:gd name="T2" fmla="*/ 51 w 56"/>
                <a:gd name="T3" fmla="*/ 45 h 61"/>
                <a:gd name="T4" fmla="*/ 45 w 56"/>
                <a:gd name="T5" fmla="*/ 51 h 61"/>
                <a:gd name="T6" fmla="*/ 18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9 w 56"/>
                <a:gd name="T13" fmla="*/ 0 h 61"/>
                <a:gd name="T14" fmla="*/ 56 w 56"/>
                <a:gd name="T15" fmla="*/ 12 h 61"/>
                <a:gd name="T16" fmla="*/ 44 w 56"/>
                <a:gd name="T17" fmla="*/ 29 h 61"/>
                <a:gd name="T18" fmla="*/ 19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7 w 56"/>
                <a:gd name="T27" fmla="*/ 39 h 61"/>
                <a:gd name="T28" fmla="*/ 51 w 56"/>
                <a:gd name="T29" fmla="*/ 44 h 61"/>
                <a:gd name="T30" fmla="*/ 41 w 56"/>
                <a:gd name="T31" fmla="*/ 13 h 61"/>
                <a:gd name="T32" fmla="*/ 36 w 56"/>
                <a:gd name="T33" fmla="*/ 9 h 61"/>
                <a:gd name="T34" fmla="*/ 21 w 56"/>
                <a:gd name="T35" fmla="*/ 25 h 61"/>
                <a:gd name="T36" fmla="*/ 41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1"/>
                    <a:pt x="18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1" y="13"/>
                  </a:moveTo>
                  <a:cubicBezTo>
                    <a:pt x="41" y="10"/>
                    <a:pt x="39" y="9"/>
                    <a:pt x="36" y="9"/>
                  </a:cubicBezTo>
                  <a:cubicBezTo>
                    <a:pt x="30" y="9"/>
                    <a:pt x="24" y="15"/>
                    <a:pt x="21" y="25"/>
                  </a:cubicBezTo>
                  <a:cubicBezTo>
                    <a:pt x="34" y="25"/>
                    <a:pt x="41" y="21"/>
                    <a:pt x="41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2" name="Freeform 170"/>
            <p:cNvSpPr>
              <a:spLocks/>
            </p:cNvSpPr>
            <p:nvPr userDrawn="1"/>
          </p:nvSpPr>
          <p:spPr bwMode="auto">
            <a:xfrm>
              <a:off x="9477375" y="6832600"/>
              <a:ext cx="50800" cy="127000"/>
            </a:xfrm>
            <a:custGeom>
              <a:avLst/>
              <a:gdLst>
                <a:gd name="T0" fmla="*/ 32 w 32"/>
                <a:gd name="T1" fmla="*/ 0 h 80"/>
                <a:gd name="T2" fmla="*/ 15 w 32"/>
                <a:gd name="T3" fmla="*/ 80 h 80"/>
                <a:gd name="T4" fmla="*/ 0 w 32"/>
                <a:gd name="T5" fmla="*/ 80 h 80"/>
                <a:gd name="T6" fmla="*/ 17 w 32"/>
                <a:gd name="T7" fmla="*/ 0 h 80"/>
                <a:gd name="T8" fmla="*/ 32 w 3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0">
                  <a:moveTo>
                    <a:pt x="32" y="0"/>
                  </a:moveTo>
                  <a:lnTo>
                    <a:pt x="15" y="80"/>
                  </a:lnTo>
                  <a:lnTo>
                    <a:pt x="0" y="80"/>
                  </a:lnTo>
                  <a:lnTo>
                    <a:pt x="1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3" name="Freeform 171"/>
            <p:cNvSpPr>
              <a:spLocks noEditPoints="1"/>
            </p:cNvSpPr>
            <p:nvPr userDrawn="1"/>
          </p:nvSpPr>
          <p:spPr bwMode="auto">
            <a:xfrm>
              <a:off x="9523413" y="6832600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1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2 w 71"/>
                <a:gd name="T23" fmla="*/ 55 h 97"/>
                <a:gd name="T24" fmla="*/ 43 w 71"/>
                <a:gd name="T25" fmla="*/ 51 h 97"/>
                <a:gd name="T26" fmla="*/ 37 w 71"/>
                <a:gd name="T27" fmla="*/ 46 h 97"/>
                <a:gd name="T28" fmla="*/ 16 w 71"/>
                <a:gd name="T29" fmla="*/ 77 h 97"/>
                <a:gd name="T30" fmla="*/ 20 w 71"/>
                <a:gd name="T31" fmla="*/ 83 h 97"/>
                <a:gd name="T32" fmla="*/ 41 w 71"/>
                <a:gd name="T33" fmla="*/ 60 h 97"/>
                <a:gd name="T34" fmla="*/ 42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1" y="96"/>
                    <a:pt x="51" y="96"/>
                    <a:pt x="51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1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2" y="55"/>
                  </a:moveTo>
                  <a:cubicBezTo>
                    <a:pt x="43" y="53"/>
                    <a:pt x="43" y="52"/>
                    <a:pt x="43" y="51"/>
                  </a:cubicBezTo>
                  <a:cubicBezTo>
                    <a:pt x="43" y="48"/>
                    <a:pt x="40" y="46"/>
                    <a:pt x="37" y="46"/>
                  </a:cubicBezTo>
                  <a:cubicBezTo>
                    <a:pt x="27" y="46"/>
                    <a:pt x="16" y="62"/>
                    <a:pt x="16" y="77"/>
                  </a:cubicBezTo>
                  <a:cubicBezTo>
                    <a:pt x="16" y="81"/>
                    <a:pt x="18" y="83"/>
                    <a:pt x="20" y="83"/>
                  </a:cubicBezTo>
                  <a:cubicBezTo>
                    <a:pt x="24" y="83"/>
                    <a:pt x="35" y="72"/>
                    <a:pt x="41" y="60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4" name="Freeform 172"/>
            <p:cNvSpPr>
              <a:spLocks noEditPoints="1"/>
            </p:cNvSpPr>
            <p:nvPr userDrawn="1"/>
          </p:nvSpPr>
          <p:spPr bwMode="auto">
            <a:xfrm>
              <a:off x="8894763" y="6846888"/>
              <a:ext cx="117475" cy="112713"/>
            </a:xfrm>
            <a:custGeom>
              <a:avLst/>
              <a:gdLst>
                <a:gd name="T0" fmla="*/ 89 w 89"/>
                <a:gd name="T1" fmla="*/ 35 h 87"/>
                <a:gd name="T2" fmla="*/ 69 w 89"/>
                <a:gd name="T3" fmla="*/ 64 h 87"/>
                <a:gd name="T4" fmla="*/ 86 w 89"/>
                <a:gd name="T5" fmla="*/ 77 h 87"/>
                <a:gd name="T6" fmla="*/ 87 w 89"/>
                <a:gd name="T7" fmla="*/ 77 h 87"/>
                <a:gd name="T8" fmla="*/ 84 w 89"/>
                <a:gd name="T9" fmla="*/ 85 h 87"/>
                <a:gd name="T10" fmla="*/ 76 w 89"/>
                <a:gd name="T11" fmla="*/ 86 h 87"/>
                <a:gd name="T12" fmla="*/ 56 w 89"/>
                <a:gd name="T13" fmla="*/ 75 h 87"/>
                <a:gd name="T14" fmla="*/ 26 w 89"/>
                <a:gd name="T15" fmla="*/ 87 h 87"/>
                <a:gd name="T16" fmla="*/ 3 w 89"/>
                <a:gd name="T17" fmla="*/ 63 h 87"/>
                <a:gd name="T18" fmla="*/ 25 w 89"/>
                <a:gd name="T19" fmla="*/ 39 h 87"/>
                <a:gd name="T20" fmla="*/ 19 w 89"/>
                <a:gd name="T21" fmla="*/ 22 h 87"/>
                <a:gd name="T22" fmla="*/ 50 w 89"/>
                <a:gd name="T23" fmla="*/ 0 h 87"/>
                <a:gd name="T24" fmla="*/ 69 w 89"/>
                <a:gd name="T25" fmla="*/ 18 h 87"/>
                <a:gd name="T26" fmla="*/ 50 w 89"/>
                <a:gd name="T27" fmla="*/ 37 h 87"/>
                <a:gd name="T28" fmla="*/ 64 w 89"/>
                <a:gd name="T29" fmla="*/ 54 h 87"/>
                <a:gd name="T30" fmla="*/ 75 w 89"/>
                <a:gd name="T31" fmla="*/ 35 h 87"/>
                <a:gd name="T32" fmla="*/ 89 w 89"/>
                <a:gd name="T33" fmla="*/ 35 h 87"/>
                <a:gd name="T34" fmla="*/ 21 w 89"/>
                <a:gd name="T35" fmla="*/ 58 h 87"/>
                <a:gd name="T36" fmla="*/ 28 w 89"/>
                <a:gd name="T37" fmla="*/ 74 h 87"/>
                <a:gd name="T38" fmla="*/ 50 w 89"/>
                <a:gd name="T39" fmla="*/ 67 h 87"/>
                <a:gd name="T40" fmla="*/ 33 w 89"/>
                <a:gd name="T41" fmla="*/ 44 h 87"/>
                <a:gd name="T42" fmla="*/ 21 w 89"/>
                <a:gd name="T43" fmla="*/ 58 h 87"/>
                <a:gd name="T44" fmla="*/ 53 w 89"/>
                <a:gd name="T45" fmla="*/ 19 h 87"/>
                <a:gd name="T46" fmla="*/ 46 w 89"/>
                <a:gd name="T47" fmla="*/ 10 h 87"/>
                <a:gd name="T48" fmla="*/ 36 w 89"/>
                <a:gd name="T49" fmla="*/ 19 h 87"/>
                <a:gd name="T50" fmla="*/ 43 w 89"/>
                <a:gd name="T51" fmla="*/ 32 h 87"/>
                <a:gd name="T52" fmla="*/ 53 w 89"/>
                <a:gd name="T53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7">
                  <a:moveTo>
                    <a:pt x="89" y="35"/>
                  </a:moveTo>
                  <a:cubicBezTo>
                    <a:pt x="85" y="44"/>
                    <a:pt x="78" y="55"/>
                    <a:pt x="69" y="64"/>
                  </a:cubicBezTo>
                  <a:cubicBezTo>
                    <a:pt x="74" y="73"/>
                    <a:pt x="79" y="77"/>
                    <a:pt x="86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1" y="86"/>
                    <a:pt x="79" y="86"/>
                    <a:pt x="76" y="86"/>
                  </a:cubicBezTo>
                  <a:cubicBezTo>
                    <a:pt x="66" y="86"/>
                    <a:pt x="62" y="84"/>
                    <a:pt x="56" y="75"/>
                  </a:cubicBezTo>
                  <a:cubicBezTo>
                    <a:pt x="46" y="83"/>
                    <a:pt x="36" y="87"/>
                    <a:pt x="26" y="87"/>
                  </a:cubicBezTo>
                  <a:cubicBezTo>
                    <a:pt x="9" y="87"/>
                    <a:pt x="0" y="77"/>
                    <a:pt x="3" y="63"/>
                  </a:cubicBezTo>
                  <a:cubicBezTo>
                    <a:pt x="4" y="52"/>
                    <a:pt x="12" y="44"/>
                    <a:pt x="25" y="39"/>
                  </a:cubicBezTo>
                  <a:cubicBezTo>
                    <a:pt x="19" y="34"/>
                    <a:pt x="17" y="29"/>
                    <a:pt x="19" y="22"/>
                  </a:cubicBezTo>
                  <a:cubicBezTo>
                    <a:pt x="21" y="8"/>
                    <a:pt x="33" y="0"/>
                    <a:pt x="50" y="0"/>
                  </a:cubicBezTo>
                  <a:cubicBezTo>
                    <a:pt x="64" y="0"/>
                    <a:pt x="71" y="6"/>
                    <a:pt x="69" y="18"/>
                  </a:cubicBezTo>
                  <a:cubicBezTo>
                    <a:pt x="68" y="26"/>
                    <a:pt x="62" y="32"/>
                    <a:pt x="50" y="37"/>
                  </a:cubicBezTo>
                  <a:cubicBezTo>
                    <a:pt x="56" y="40"/>
                    <a:pt x="61" y="46"/>
                    <a:pt x="64" y="54"/>
                  </a:cubicBezTo>
                  <a:cubicBezTo>
                    <a:pt x="68" y="49"/>
                    <a:pt x="72" y="42"/>
                    <a:pt x="75" y="35"/>
                  </a:cubicBezTo>
                  <a:lnTo>
                    <a:pt x="89" y="35"/>
                  </a:lnTo>
                  <a:close/>
                  <a:moveTo>
                    <a:pt x="21" y="58"/>
                  </a:moveTo>
                  <a:cubicBezTo>
                    <a:pt x="19" y="62"/>
                    <a:pt x="18" y="72"/>
                    <a:pt x="28" y="74"/>
                  </a:cubicBezTo>
                  <a:cubicBezTo>
                    <a:pt x="34" y="75"/>
                    <a:pt x="41" y="72"/>
                    <a:pt x="50" y="67"/>
                  </a:cubicBezTo>
                  <a:cubicBezTo>
                    <a:pt x="46" y="55"/>
                    <a:pt x="40" y="47"/>
                    <a:pt x="33" y="44"/>
                  </a:cubicBezTo>
                  <a:cubicBezTo>
                    <a:pt x="26" y="47"/>
                    <a:pt x="23" y="52"/>
                    <a:pt x="21" y="58"/>
                  </a:cubicBezTo>
                  <a:moveTo>
                    <a:pt x="53" y="19"/>
                  </a:moveTo>
                  <a:cubicBezTo>
                    <a:pt x="54" y="13"/>
                    <a:pt x="52" y="10"/>
                    <a:pt x="46" y="10"/>
                  </a:cubicBezTo>
                  <a:cubicBezTo>
                    <a:pt x="41" y="10"/>
                    <a:pt x="37" y="13"/>
                    <a:pt x="36" y="19"/>
                  </a:cubicBezTo>
                  <a:cubicBezTo>
                    <a:pt x="35" y="25"/>
                    <a:pt x="37" y="28"/>
                    <a:pt x="43" y="32"/>
                  </a:cubicBezTo>
                  <a:cubicBezTo>
                    <a:pt x="49" y="29"/>
                    <a:pt x="52" y="26"/>
                    <a:pt x="53" y="19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5" name="Freeform 173"/>
            <p:cNvSpPr>
              <a:spLocks noEditPoints="1"/>
            </p:cNvSpPr>
            <p:nvPr userDrawn="1"/>
          </p:nvSpPr>
          <p:spPr bwMode="auto">
            <a:xfrm>
              <a:off x="8909050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2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20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2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6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9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1" y="0"/>
                    <a:pt x="21" y="0"/>
                  </a:cubicBezTo>
                  <a:cubicBezTo>
                    <a:pt x="26" y="0"/>
                    <a:pt x="29" y="1"/>
                    <a:pt x="32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9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5" y="38"/>
                    <a:pt x="22" y="36"/>
                    <a:pt x="20" y="32"/>
                  </a:cubicBezTo>
                  <a:cubicBezTo>
                    <a:pt x="19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4" y="17"/>
                    <a:pt x="15" y="17"/>
                    <a:pt x="16" y="17"/>
                  </a:cubicBezTo>
                  <a:cubicBezTo>
                    <a:pt x="19" y="17"/>
                    <a:pt x="22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6" name="Freeform 174"/>
            <p:cNvSpPr>
              <a:spLocks/>
            </p:cNvSpPr>
            <p:nvPr userDrawn="1"/>
          </p:nvSpPr>
          <p:spPr bwMode="auto">
            <a:xfrm>
              <a:off x="8975725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1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1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7" name="Freeform 175"/>
            <p:cNvSpPr>
              <a:spLocks/>
            </p:cNvSpPr>
            <p:nvPr userDrawn="1"/>
          </p:nvSpPr>
          <p:spPr bwMode="auto">
            <a:xfrm>
              <a:off x="9037638" y="7027863"/>
              <a:ext cx="46038" cy="50800"/>
            </a:xfrm>
            <a:custGeom>
              <a:avLst/>
              <a:gdLst>
                <a:gd name="T0" fmla="*/ 35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8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2 h 38"/>
                <a:gd name="T42" fmla="*/ 35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5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6" y="33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7"/>
                    <a:pt x="29" y="37"/>
                  </a:cubicBezTo>
                  <a:cubicBezTo>
                    <a:pt x="27" y="38"/>
                    <a:pt x="22" y="38"/>
                    <a:pt x="18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35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8" name="Freeform 176"/>
            <p:cNvSpPr>
              <a:spLocks noEditPoints="1"/>
            </p:cNvSpPr>
            <p:nvPr userDrawn="1"/>
          </p:nvSpPr>
          <p:spPr bwMode="auto">
            <a:xfrm>
              <a:off x="9101138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1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19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1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5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8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0" y="0"/>
                    <a:pt x="21" y="0"/>
                  </a:cubicBezTo>
                  <a:cubicBezTo>
                    <a:pt x="26" y="0"/>
                    <a:pt x="29" y="1"/>
                    <a:pt x="31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8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4" y="38"/>
                    <a:pt x="22" y="36"/>
                    <a:pt x="19" y="32"/>
                  </a:cubicBezTo>
                  <a:cubicBezTo>
                    <a:pt x="18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3" y="17"/>
                    <a:pt x="14" y="17"/>
                    <a:pt x="15" y="17"/>
                  </a:cubicBezTo>
                  <a:cubicBezTo>
                    <a:pt x="19" y="17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8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9" name="Freeform 177"/>
            <p:cNvSpPr>
              <a:spLocks/>
            </p:cNvSpPr>
            <p:nvPr userDrawn="1"/>
          </p:nvSpPr>
          <p:spPr bwMode="auto">
            <a:xfrm>
              <a:off x="9169400" y="7027863"/>
              <a:ext cx="50800" cy="50800"/>
            </a:xfrm>
            <a:custGeom>
              <a:avLst/>
              <a:gdLst>
                <a:gd name="T0" fmla="*/ 14 w 38"/>
                <a:gd name="T1" fmla="*/ 0 h 38"/>
                <a:gd name="T2" fmla="*/ 9 w 38"/>
                <a:gd name="T3" fmla="*/ 21 h 38"/>
                <a:gd name="T4" fmla="*/ 8 w 38"/>
                <a:gd name="T5" fmla="*/ 28 h 38"/>
                <a:gd name="T6" fmla="*/ 16 w 38"/>
                <a:gd name="T7" fmla="*/ 33 h 38"/>
                <a:gd name="T8" fmla="*/ 25 w 38"/>
                <a:gd name="T9" fmla="*/ 28 h 38"/>
                <a:gd name="T10" fmla="*/ 28 w 38"/>
                <a:gd name="T11" fmla="*/ 19 h 38"/>
                <a:gd name="T12" fmla="*/ 32 w 38"/>
                <a:gd name="T13" fmla="*/ 0 h 38"/>
                <a:gd name="T14" fmla="*/ 38 w 38"/>
                <a:gd name="T15" fmla="*/ 0 h 38"/>
                <a:gd name="T16" fmla="*/ 34 w 38"/>
                <a:gd name="T17" fmla="*/ 20 h 38"/>
                <a:gd name="T18" fmla="*/ 28 w 38"/>
                <a:gd name="T19" fmla="*/ 34 h 38"/>
                <a:gd name="T20" fmla="*/ 13 w 38"/>
                <a:gd name="T21" fmla="*/ 38 h 38"/>
                <a:gd name="T22" fmla="*/ 0 w 38"/>
                <a:gd name="T23" fmla="*/ 29 h 38"/>
                <a:gd name="T24" fmla="*/ 1 w 38"/>
                <a:gd name="T25" fmla="*/ 22 h 38"/>
                <a:gd name="T26" fmla="*/ 6 w 38"/>
                <a:gd name="T27" fmla="*/ 0 h 38"/>
                <a:gd name="T28" fmla="*/ 14 w 38"/>
                <a:gd name="T2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8">
                  <a:moveTo>
                    <a:pt x="14" y="0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8" y="25"/>
                    <a:pt x="8" y="27"/>
                    <a:pt x="8" y="28"/>
                  </a:cubicBezTo>
                  <a:cubicBezTo>
                    <a:pt x="8" y="31"/>
                    <a:pt x="11" y="33"/>
                    <a:pt x="16" y="33"/>
                  </a:cubicBezTo>
                  <a:cubicBezTo>
                    <a:pt x="20" y="33"/>
                    <a:pt x="23" y="31"/>
                    <a:pt x="25" y="28"/>
                  </a:cubicBezTo>
                  <a:cubicBezTo>
                    <a:pt x="26" y="27"/>
                    <a:pt x="26" y="25"/>
                    <a:pt x="28" y="1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2" y="28"/>
                    <a:pt x="31" y="31"/>
                    <a:pt x="28" y="34"/>
                  </a:cubicBezTo>
                  <a:cubicBezTo>
                    <a:pt x="25" y="37"/>
                    <a:pt x="20" y="38"/>
                    <a:pt x="13" y="38"/>
                  </a:cubicBezTo>
                  <a:cubicBezTo>
                    <a:pt x="5" y="38"/>
                    <a:pt x="0" y="35"/>
                    <a:pt x="0" y="29"/>
                  </a:cubicBezTo>
                  <a:cubicBezTo>
                    <a:pt x="0" y="27"/>
                    <a:pt x="0" y="27"/>
                    <a:pt x="1" y="2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0" name="Freeform 178"/>
            <p:cNvSpPr>
              <a:spLocks/>
            </p:cNvSpPr>
            <p:nvPr userDrawn="1"/>
          </p:nvSpPr>
          <p:spPr bwMode="auto">
            <a:xfrm>
              <a:off x="9239250" y="7027863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7 w 13"/>
                <a:gd name="T3" fmla="*/ 32 h 32"/>
                <a:gd name="T4" fmla="*/ 0 w 13"/>
                <a:gd name="T5" fmla="*/ 32 h 32"/>
                <a:gd name="T6" fmla="*/ 7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1" name="Freeform 179"/>
            <p:cNvSpPr>
              <a:spLocks/>
            </p:cNvSpPr>
            <p:nvPr userDrawn="1"/>
          </p:nvSpPr>
          <p:spPr bwMode="auto">
            <a:xfrm>
              <a:off x="9280525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5 w 30"/>
                <a:gd name="T9" fmla="*/ 32 h 32"/>
                <a:gd name="T10" fmla="*/ 11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5" y="32"/>
                  </a:lnTo>
                  <a:lnTo>
                    <a:pt x="1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2" name="Freeform 180"/>
            <p:cNvSpPr>
              <a:spLocks/>
            </p:cNvSpPr>
            <p:nvPr userDrawn="1"/>
          </p:nvSpPr>
          <p:spPr bwMode="auto">
            <a:xfrm>
              <a:off x="9336088" y="7027863"/>
              <a:ext cx="65088" cy="50800"/>
            </a:xfrm>
            <a:custGeom>
              <a:avLst/>
              <a:gdLst>
                <a:gd name="T0" fmla="*/ 14 w 41"/>
                <a:gd name="T1" fmla="*/ 0 h 32"/>
                <a:gd name="T2" fmla="*/ 20 w 41"/>
                <a:gd name="T3" fmla="*/ 23 h 32"/>
                <a:gd name="T4" fmla="*/ 35 w 41"/>
                <a:gd name="T5" fmla="*/ 0 h 32"/>
                <a:gd name="T6" fmla="*/ 41 w 41"/>
                <a:gd name="T7" fmla="*/ 0 h 32"/>
                <a:gd name="T8" fmla="*/ 37 w 41"/>
                <a:gd name="T9" fmla="*/ 32 h 32"/>
                <a:gd name="T10" fmla="*/ 30 w 41"/>
                <a:gd name="T11" fmla="*/ 32 h 32"/>
                <a:gd name="T12" fmla="*/ 33 w 41"/>
                <a:gd name="T13" fmla="*/ 10 h 32"/>
                <a:gd name="T14" fmla="*/ 19 w 41"/>
                <a:gd name="T15" fmla="*/ 31 h 32"/>
                <a:gd name="T16" fmla="*/ 16 w 41"/>
                <a:gd name="T17" fmla="*/ 32 h 32"/>
                <a:gd name="T18" fmla="*/ 10 w 41"/>
                <a:gd name="T19" fmla="*/ 9 h 32"/>
                <a:gd name="T20" fmla="*/ 5 w 41"/>
                <a:gd name="T21" fmla="*/ 32 h 32"/>
                <a:gd name="T22" fmla="*/ 0 w 41"/>
                <a:gd name="T23" fmla="*/ 32 h 32"/>
                <a:gd name="T24" fmla="*/ 8 w 41"/>
                <a:gd name="T25" fmla="*/ 0 h 32"/>
                <a:gd name="T26" fmla="*/ 14 w 41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2">
                  <a:moveTo>
                    <a:pt x="14" y="0"/>
                  </a:moveTo>
                  <a:lnTo>
                    <a:pt x="20" y="23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37" y="32"/>
                  </a:lnTo>
                  <a:lnTo>
                    <a:pt x="30" y="32"/>
                  </a:lnTo>
                  <a:lnTo>
                    <a:pt x="33" y="10"/>
                  </a:lnTo>
                  <a:lnTo>
                    <a:pt x="19" y="31"/>
                  </a:lnTo>
                  <a:lnTo>
                    <a:pt x="16" y="32"/>
                  </a:lnTo>
                  <a:lnTo>
                    <a:pt x="10" y="9"/>
                  </a:lnTo>
                  <a:lnTo>
                    <a:pt x="5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3" name="Freeform 181"/>
            <p:cNvSpPr>
              <a:spLocks/>
            </p:cNvSpPr>
            <p:nvPr userDrawn="1"/>
          </p:nvSpPr>
          <p:spPr bwMode="auto">
            <a:xfrm>
              <a:off x="9424988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10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10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4" name="Freeform 182"/>
            <p:cNvSpPr>
              <a:spLocks/>
            </p:cNvSpPr>
            <p:nvPr userDrawn="1"/>
          </p:nvSpPr>
          <p:spPr bwMode="auto">
            <a:xfrm>
              <a:off x="9485313" y="7027863"/>
              <a:ext cx="53975" cy="50800"/>
            </a:xfrm>
            <a:custGeom>
              <a:avLst/>
              <a:gdLst>
                <a:gd name="T0" fmla="*/ 13 w 34"/>
                <a:gd name="T1" fmla="*/ 0 h 32"/>
                <a:gd name="T2" fmla="*/ 25 w 34"/>
                <a:gd name="T3" fmla="*/ 22 h 32"/>
                <a:gd name="T4" fmla="*/ 29 w 34"/>
                <a:gd name="T5" fmla="*/ 0 h 32"/>
                <a:gd name="T6" fmla="*/ 34 w 34"/>
                <a:gd name="T7" fmla="*/ 0 h 32"/>
                <a:gd name="T8" fmla="*/ 27 w 34"/>
                <a:gd name="T9" fmla="*/ 32 h 32"/>
                <a:gd name="T10" fmla="*/ 24 w 34"/>
                <a:gd name="T11" fmla="*/ 32 h 32"/>
                <a:gd name="T12" fmla="*/ 10 w 34"/>
                <a:gd name="T13" fmla="*/ 10 h 32"/>
                <a:gd name="T14" fmla="*/ 6 w 34"/>
                <a:gd name="T15" fmla="*/ 32 h 32"/>
                <a:gd name="T16" fmla="*/ 0 w 34"/>
                <a:gd name="T17" fmla="*/ 32 h 32"/>
                <a:gd name="T18" fmla="*/ 8 w 34"/>
                <a:gd name="T19" fmla="*/ 0 h 32"/>
                <a:gd name="T20" fmla="*/ 13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3" y="0"/>
                  </a:moveTo>
                  <a:lnTo>
                    <a:pt x="25" y="22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27" y="32"/>
                  </a:lnTo>
                  <a:lnTo>
                    <a:pt x="24" y="32"/>
                  </a:lnTo>
                  <a:lnTo>
                    <a:pt x="10" y="10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5" name="Freeform 183"/>
            <p:cNvSpPr>
              <a:spLocks/>
            </p:cNvSpPr>
            <p:nvPr userDrawn="1"/>
          </p:nvSpPr>
          <p:spPr bwMode="auto">
            <a:xfrm>
              <a:off x="9558338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6" name="Freeform 184"/>
            <p:cNvSpPr>
              <a:spLocks/>
            </p:cNvSpPr>
            <p:nvPr userDrawn="1"/>
          </p:nvSpPr>
          <p:spPr bwMode="auto">
            <a:xfrm>
              <a:off x="8266113" y="7027863"/>
              <a:ext cx="36513" cy="50800"/>
            </a:xfrm>
            <a:custGeom>
              <a:avLst/>
              <a:gdLst>
                <a:gd name="T0" fmla="*/ 29 w 29"/>
                <a:gd name="T1" fmla="*/ 6 h 38"/>
                <a:gd name="T2" fmla="*/ 29 w 29"/>
                <a:gd name="T3" fmla="*/ 7 h 38"/>
                <a:gd name="T4" fmla="*/ 27 w 29"/>
                <a:gd name="T5" fmla="*/ 7 h 38"/>
                <a:gd name="T6" fmla="*/ 27 w 29"/>
                <a:gd name="T7" fmla="*/ 7 h 38"/>
                <a:gd name="T8" fmla="*/ 26 w 29"/>
                <a:gd name="T9" fmla="*/ 7 h 38"/>
                <a:gd name="T10" fmla="*/ 19 w 29"/>
                <a:gd name="T11" fmla="*/ 4 h 38"/>
                <a:gd name="T12" fmla="*/ 13 w 29"/>
                <a:gd name="T13" fmla="*/ 9 h 38"/>
                <a:gd name="T14" fmla="*/ 20 w 29"/>
                <a:gd name="T15" fmla="*/ 16 h 38"/>
                <a:gd name="T16" fmla="*/ 26 w 29"/>
                <a:gd name="T17" fmla="*/ 27 h 38"/>
                <a:gd name="T18" fmla="*/ 22 w 29"/>
                <a:gd name="T19" fmla="*/ 35 h 38"/>
                <a:gd name="T20" fmla="*/ 12 w 29"/>
                <a:gd name="T21" fmla="*/ 38 h 38"/>
                <a:gd name="T22" fmla="*/ 1 w 29"/>
                <a:gd name="T23" fmla="*/ 37 h 38"/>
                <a:gd name="T24" fmla="*/ 0 w 29"/>
                <a:gd name="T25" fmla="*/ 35 h 38"/>
                <a:gd name="T26" fmla="*/ 0 w 29"/>
                <a:gd name="T27" fmla="*/ 31 h 38"/>
                <a:gd name="T28" fmla="*/ 0 w 29"/>
                <a:gd name="T29" fmla="*/ 30 h 38"/>
                <a:gd name="T30" fmla="*/ 2 w 29"/>
                <a:gd name="T31" fmla="*/ 30 h 38"/>
                <a:gd name="T32" fmla="*/ 2 w 29"/>
                <a:gd name="T33" fmla="*/ 30 h 38"/>
                <a:gd name="T34" fmla="*/ 3 w 29"/>
                <a:gd name="T35" fmla="*/ 30 h 38"/>
                <a:gd name="T36" fmla="*/ 12 w 29"/>
                <a:gd name="T37" fmla="*/ 34 h 38"/>
                <a:gd name="T38" fmla="*/ 18 w 29"/>
                <a:gd name="T39" fmla="*/ 28 h 38"/>
                <a:gd name="T40" fmla="*/ 13 w 29"/>
                <a:gd name="T41" fmla="*/ 21 h 38"/>
                <a:gd name="T42" fmla="*/ 5 w 29"/>
                <a:gd name="T43" fmla="*/ 11 h 38"/>
                <a:gd name="T44" fmla="*/ 19 w 29"/>
                <a:gd name="T45" fmla="*/ 0 h 38"/>
                <a:gd name="T46" fmla="*/ 28 w 29"/>
                <a:gd name="T47" fmla="*/ 1 h 38"/>
                <a:gd name="T48" fmla="*/ 29 w 29"/>
                <a:gd name="T49" fmla="*/ 2 h 38"/>
                <a:gd name="T50" fmla="*/ 29 w 29"/>
                <a:gd name="T51" fmla="*/ 2 h 38"/>
                <a:gd name="T52" fmla="*/ 29 w 29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5" y="13"/>
                    <a:pt x="20" y="16"/>
                  </a:cubicBezTo>
                  <a:cubicBezTo>
                    <a:pt x="25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7" name="Freeform 185"/>
            <p:cNvSpPr>
              <a:spLocks noEditPoints="1"/>
            </p:cNvSpPr>
            <p:nvPr userDrawn="1"/>
          </p:nvSpPr>
          <p:spPr bwMode="auto">
            <a:xfrm>
              <a:off x="8326438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0 w 34"/>
                <a:gd name="T3" fmla="*/ 0 h 38"/>
                <a:gd name="T4" fmla="*/ 31 w 34"/>
                <a:gd name="T5" fmla="*/ 2 h 38"/>
                <a:gd name="T6" fmla="*/ 34 w 34"/>
                <a:gd name="T7" fmla="*/ 9 h 38"/>
                <a:gd name="T8" fmla="*/ 26 w 34"/>
                <a:gd name="T9" fmla="*/ 21 h 38"/>
                <a:gd name="T10" fmla="*/ 13 w 34"/>
                <a:gd name="T11" fmla="*/ 23 h 38"/>
                <a:gd name="T12" fmla="*/ 11 w 34"/>
                <a:gd name="T13" fmla="*/ 23 h 38"/>
                <a:gd name="T14" fmla="*/ 8 w 34"/>
                <a:gd name="T15" fmla="*/ 38 h 38"/>
                <a:gd name="T16" fmla="*/ 0 w 34"/>
                <a:gd name="T17" fmla="*/ 38 h 38"/>
                <a:gd name="T18" fmla="*/ 8 w 34"/>
                <a:gd name="T19" fmla="*/ 0 h 38"/>
                <a:gd name="T20" fmla="*/ 12 w 34"/>
                <a:gd name="T21" fmla="*/ 18 h 38"/>
                <a:gd name="T22" fmla="*/ 14 w 34"/>
                <a:gd name="T23" fmla="*/ 18 h 38"/>
                <a:gd name="T24" fmla="*/ 22 w 34"/>
                <a:gd name="T25" fmla="*/ 17 h 38"/>
                <a:gd name="T26" fmla="*/ 25 w 34"/>
                <a:gd name="T27" fmla="*/ 10 h 38"/>
                <a:gd name="T28" fmla="*/ 23 w 34"/>
                <a:gd name="T29" fmla="*/ 5 h 38"/>
                <a:gd name="T30" fmla="*/ 18 w 34"/>
                <a:gd name="T31" fmla="*/ 5 h 38"/>
                <a:gd name="T32" fmla="*/ 15 w 34"/>
                <a:gd name="T33" fmla="*/ 5 h 38"/>
                <a:gd name="T34" fmla="*/ 12 w 34"/>
                <a:gd name="T3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7" y="0"/>
                    <a:pt x="20" y="0"/>
                    <a:pt x="20" y="0"/>
                  </a:cubicBezTo>
                  <a:cubicBezTo>
                    <a:pt x="26" y="0"/>
                    <a:pt x="29" y="1"/>
                    <a:pt x="31" y="2"/>
                  </a:cubicBezTo>
                  <a:cubicBezTo>
                    <a:pt x="33" y="4"/>
                    <a:pt x="34" y="6"/>
                    <a:pt x="34" y="9"/>
                  </a:cubicBezTo>
                  <a:cubicBezTo>
                    <a:pt x="34" y="14"/>
                    <a:pt x="31" y="19"/>
                    <a:pt x="26" y="21"/>
                  </a:cubicBezTo>
                  <a:cubicBezTo>
                    <a:pt x="23" y="23"/>
                    <a:pt x="20" y="23"/>
                    <a:pt x="13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8"/>
                  </a:move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8"/>
                    <a:pt x="22" y="17"/>
                  </a:cubicBezTo>
                  <a:cubicBezTo>
                    <a:pt x="24" y="15"/>
                    <a:pt x="25" y="13"/>
                    <a:pt x="25" y="10"/>
                  </a:cubicBezTo>
                  <a:cubicBezTo>
                    <a:pt x="25" y="8"/>
                    <a:pt x="25" y="6"/>
                    <a:pt x="23" y="5"/>
                  </a:cubicBezTo>
                  <a:cubicBezTo>
                    <a:pt x="22" y="5"/>
                    <a:pt x="21" y="5"/>
                    <a:pt x="18" y="5"/>
                  </a:cubicBezTo>
                  <a:cubicBezTo>
                    <a:pt x="18" y="5"/>
                    <a:pt x="17" y="5"/>
                    <a:pt x="15" y="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8" name="Freeform 186"/>
            <p:cNvSpPr>
              <a:spLocks/>
            </p:cNvSpPr>
            <p:nvPr userDrawn="1"/>
          </p:nvSpPr>
          <p:spPr bwMode="auto">
            <a:xfrm>
              <a:off x="8386763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49" name="Freeform 187"/>
            <p:cNvSpPr>
              <a:spLocks/>
            </p:cNvSpPr>
            <p:nvPr userDrawn="1"/>
          </p:nvSpPr>
          <p:spPr bwMode="auto">
            <a:xfrm>
              <a:off x="8447088" y="7027863"/>
              <a:ext cx="47625" cy="50800"/>
            </a:xfrm>
            <a:custGeom>
              <a:avLst/>
              <a:gdLst>
                <a:gd name="T0" fmla="*/ 36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9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2 h 38"/>
                <a:gd name="T42" fmla="*/ 36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6" y="7"/>
                  </a:moveTo>
                  <a:cubicBezTo>
                    <a:pt x="36" y="7"/>
                    <a:pt x="36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7" y="33"/>
                    <a:pt x="30" y="31"/>
                  </a:cubicBezTo>
                  <a:cubicBezTo>
                    <a:pt x="30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0" y="37"/>
                    <a:pt x="29" y="37"/>
                  </a:cubicBezTo>
                  <a:cubicBezTo>
                    <a:pt x="27" y="38"/>
                    <a:pt x="22" y="38"/>
                    <a:pt x="19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36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0" name="Freeform 188"/>
            <p:cNvSpPr>
              <a:spLocks/>
            </p:cNvSpPr>
            <p:nvPr userDrawn="1"/>
          </p:nvSpPr>
          <p:spPr bwMode="auto">
            <a:xfrm>
              <a:off x="8515350" y="7027863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6 w 13"/>
                <a:gd name="T3" fmla="*/ 32 h 32"/>
                <a:gd name="T4" fmla="*/ 0 w 13"/>
                <a:gd name="T5" fmla="*/ 32 h 32"/>
                <a:gd name="T6" fmla="*/ 6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6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1" name="Freeform 189"/>
            <p:cNvSpPr>
              <a:spLocks noEditPoints="1"/>
            </p:cNvSpPr>
            <p:nvPr userDrawn="1"/>
          </p:nvSpPr>
          <p:spPr bwMode="auto">
            <a:xfrm>
              <a:off x="8548688" y="7027863"/>
              <a:ext cx="50800" cy="50800"/>
            </a:xfrm>
            <a:custGeom>
              <a:avLst/>
              <a:gdLst>
                <a:gd name="T0" fmla="*/ 25 w 32"/>
                <a:gd name="T1" fmla="*/ 0 h 32"/>
                <a:gd name="T2" fmla="*/ 32 w 32"/>
                <a:gd name="T3" fmla="*/ 32 h 32"/>
                <a:gd name="T4" fmla="*/ 24 w 32"/>
                <a:gd name="T5" fmla="*/ 32 h 32"/>
                <a:gd name="T6" fmla="*/ 22 w 32"/>
                <a:gd name="T7" fmla="*/ 23 h 32"/>
                <a:gd name="T8" fmla="*/ 11 w 32"/>
                <a:gd name="T9" fmla="*/ 23 h 32"/>
                <a:gd name="T10" fmla="*/ 6 w 32"/>
                <a:gd name="T11" fmla="*/ 32 h 32"/>
                <a:gd name="T12" fmla="*/ 0 w 32"/>
                <a:gd name="T13" fmla="*/ 32 h 32"/>
                <a:gd name="T14" fmla="*/ 20 w 32"/>
                <a:gd name="T15" fmla="*/ 0 h 32"/>
                <a:gd name="T16" fmla="*/ 25 w 32"/>
                <a:gd name="T17" fmla="*/ 0 h 32"/>
                <a:gd name="T18" fmla="*/ 21 w 32"/>
                <a:gd name="T19" fmla="*/ 7 h 32"/>
                <a:gd name="T20" fmla="*/ 13 w 32"/>
                <a:gd name="T21" fmla="*/ 19 h 32"/>
                <a:gd name="T22" fmla="*/ 22 w 32"/>
                <a:gd name="T23" fmla="*/ 19 h 32"/>
                <a:gd name="T24" fmla="*/ 21 w 32"/>
                <a:gd name="T2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25" y="0"/>
                  </a:moveTo>
                  <a:lnTo>
                    <a:pt x="32" y="32"/>
                  </a:lnTo>
                  <a:lnTo>
                    <a:pt x="24" y="32"/>
                  </a:lnTo>
                  <a:lnTo>
                    <a:pt x="22" y="23"/>
                  </a:lnTo>
                  <a:lnTo>
                    <a:pt x="11" y="23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20" y="0"/>
                  </a:lnTo>
                  <a:lnTo>
                    <a:pt x="25" y="0"/>
                  </a:lnTo>
                  <a:close/>
                  <a:moveTo>
                    <a:pt x="21" y="7"/>
                  </a:moveTo>
                  <a:lnTo>
                    <a:pt x="13" y="19"/>
                  </a:lnTo>
                  <a:lnTo>
                    <a:pt x="22" y="19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2" name="Freeform 190"/>
            <p:cNvSpPr>
              <a:spLocks/>
            </p:cNvSpPr>
            <p:nvPr userDrawn="1"/>
          </p:nvSpPr>
          <p:spPr bwMode="auto">
            <a:xfrm>
              <a:off x="8621713" y="7027863"/>
              <a:ext cx="36513" cy="50800"/>
            </a:xfrm>
            <a:custGeom>
              <a:avLst/>
              <a:gdLst>
                <a:gd name="T0" fmla="*/ 13 w 23"/>
                <a:gd name="T1" fmla="*/ 0 h 32"/>
                <a:gd name="T2" fmla="*/ 7 w 23"/>
                <a:gd name="T3" fmla="*/ 28 h 32"/>
                <a:gd name="T4" fmla="*/ 23 w 23"/>
                <a:gd name="T5" fmla="*/ 28 h 32"/>
                <a:gd name="T6" fmla="*/ 22 w 23"/>
                <a:gd name="T7" fmla="*/ 32 h 32"/>
                <a:gd name="T8" fmla="*/ 0 w 23"/>
                <a:gd name="T9" fmla="*/ 32 h 32"/>
                <a:gd name="T10" fmla="*/ 6 w 23"/>
                <a:gd name="T11" fmla="*/ 0 h 32"/>
                <a:gd name="T12" fmla="*/ 13 w 2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13" y="0"/>
                  </a:move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3" name="Freeform 191"/>
            <p:cNvSpPr>
              <a:spLocks/>
            </p:cNvSpPr>
            <p:nvPr userDrawn="1"/>
          </p:nvSpPr>
          <p:spPr bwMode="auto">
            <a:xfrm>
              <a:off x="8674100" y="7027863"/>
              <a:ext cx="22225" cy="50800"/>
            </a:xfrm>
            <a:custGeom>
              <a:avLst/>
              <a:gdLst>
                <a:gd name="T0" fmla="*/ 14 w 14"/>
                <a:gd name="T1" fmla="*/ 0 h 32"/>
                <a:gd name="T2" fmla="*/ 7 w 14"/>
                <a:gd name="T3" fmla="*/ 32 h 32"/>
                <a:gd name="T4" fmla="*/ 0 w 14"/>
                <a:gd name="T5" fmla="*/ 32 h 32"/>
                <a:gd name="T6" fmla="*/ 7 w 14"/>
                <a:gd name="T7" fmla="*/ 0 h 32"/>
                <a:gd name="T8" fmla="*/ 14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14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4" name="Freeform 192"/>
            <p:cNvSpPr>
              <a:spLocks/>
            </p:cNvSpPr>
            <p:nvPr userDrawn="1"/>
          </p:nvSpPr>
          <p:spPr bwMode="auto">
            <a:xfrm>
              <a:off x="8715375" y="7027863"/>
              <a:ext cx="38100" cy="50800"/>
            </a:xfrm>
            <a:custGeom>
              <a:avLst/>
              <a:gdLst>
                <a:gd name="T0" fmla="*/ 29 w 29"/>
                <a:gd name="T1" fmla="*/ 6 h 38"/>
                <a:gd name="T2" fmla="*/ 29 w 29"/>
                <a:gd name="T3" fmla="*/ 7 h 38"/>
                <a:gd name="T4" fmla="*/ 27 w 29"/>
                <a:gd name="T5" fmla="*/ 7 h 38"/>
                <a:gd name="T6" fmla="*/ 27 w 29"/>
                <a:gd name="T7" fmla="*/ 7 h 38"/>
                <a:gd name="T8" fmla="*/ 26 w 29"/>
                <a:gd name="T9" fmla="*/ 7 h 38"/>
                <a:gd name="T10" fmla="*/ 19 w 29"/>
                <a:gd name="T11" fmla="*/ 4 h 38"/>
                <a:gd name="T12" fmla="*/ 13 w 29"/>
                <a:gd name="T13" fmla="*/ 9 h 38"/>
                <a:gd name="T14" fmla="*/ 20 w 29"/>
                <a:gd name="T15" fmla="*/ 16 h 38"/>
                <a:gd name="T16" fmla="*/ 26 w 29"/>
                <a:gd name="T17" fmla="*/ 27 h 38"/>
                <a:gd name="T18" fmla="*/ 22 w 29"/>
                <a:gd name="T19" fmla="*/ 35 h 38"/>
                <a:gd name="T20" fmla="*/ 12 w 29"/>
                <a:gd name="T21" fmla="*/ 38 h 38"/>
                <a:gd name="T22" fmla="*/ 1 w 29"/>
                <a:gd name="T23" fmla="*/ 37 h 38"/>
                <a:gd name="T24" fmla="*/ 0 w 29"/>
                <a:gd name="T25" fmla="*/ 35 h 38"/>
                <a:gd name="T26" fmla="*/ 0 w 29"/>
                <a:gd name="T27" fmla="*/ 31 h 38"/>
                <a:gd name="T28" fmla="*/ 0 w 29"/>
                <a:gd name="T29" fmla="*/ 30 h 38"/>
                <a:gd name="T30" fmla="*/ 2 w 29"/>
                <a:gd name="T31" fmla="*/ 30 h 38"/>
                <a:gd name="T32" fmla="*/ 2 w 29"/>
                <a:gd name="T33" fmla="*/ 30 h 38"/>
                <a:gd name="T34" fmla="*/ 3 w 29"/>
                <a:gd name="T35" fmla="*/ 30 h 38"/>
                <a:gd name="T36" fmla="*/ 12 w 29"/>
                <a:gd name="T37" fmla="*/ 34 h 38"/>
                <a:gd name="T38" fmla="*/ 18 w 29"/>
                <a:gd name="T39" fmla="*/ 28 h 38"/>
                <a:gd name="T40" fmla="*/ 13 w 29"/>
                <a:gd name="T41" fmla="*/ 21 h 38"/>
                <a:gd name="T42" fmla="*/ 5 w 29"/>
                <a:gd name="T43" fmla="*/ 11 h 38"/>
                <a:gd name="T44" fmla="*/ 19 w 29"/>
                <a:gd name="T45" fmla="*/ 0 h 38"/>
                <a:gd name="T46" fmla="*/ 28 w 29"/>
                <a:gd name="T47" fmla="*/ 1 h 38"/>
                <a:gd name="T48" fmla="*/ 29 w 29"/>
                <a:gd name="T49" fmla="*/ 2 h 38"/>
                <a:gd name="T50" fmla="*/ 29 w 29"/>
                <a:gd name="T51" fmla="*/ 2 h 38"/>
                <a:gd name="T52" fmla="*/ 29 w 29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4" y="13"/>
                    <a:pt x="20" y="16"/>
                  </a:cubicBezTo>
                  <a:cubicBezTo>
                    <a:pt x="24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6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5" name="Freeform 193"/>
            <p:cNvSpPr>
              <a:spLocks/>
            </p:cNvSpPr>
            <p:nvPr userDrawn="1"/>
          </p:nvSpPr>
          <p:spPr bwMode="auto">
            <a:xfrm>
              <a:off x="8769350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6" name="Freeform 194"/>
            <p:cNvSpPr>
              <a:spLocks/>
            </p:cNvSpPr>
            <p:nvPr userDrawn="1"/>
          </p:nvSpPr>
          <p:spPr bwMode="auto">
            <a:xfrm>
              <a:off x="8823325" y="7027863"/>
              <a:ext cx="39688" cy="50800"/>
            </a:xfrm>
            <a:custGeom>
              <a:avLst/>
              <a:gdLst>
                <a:gd name="T0" fmla="*/ 29 w 30"/>
                <a:gd name="T1" fmla="*/ 6 h 38"/>
                <a:gd name="T2" fmla="*/ 29 w 30"/>
                <a:gd name="T3" fmla="*/ 7 h 38"/>
                <a:gd name="T4" fmla="*/ 28 w 30"/>
                <a:gd name="T5" fmla="*/ 7 h 38"/>
                <a:gd name="T6" fmla="*/ 27 w 30"/>
                <a:gd name="T7" fmla="*/ 7 h 38"/>
                <a:gd name="T8" fmla="*/ 26 w 30"/>
                <a:gd name="T9" fmla="*/ 7 h 38"/>
                <a:gd name="T10" fmla="*/ 19 w 30"/>
                <a:gd name="T11" fmla="*/ 4 h 38"/>
                <a:gd name="T12" fmla="*/ 14 w 30"/>
                <a:gd name="T13" fmla="*/ 9 h 38"/>
                <a:gd name="T14" fmla="*/ 20 w 30"/>
                <a:gd name="T15" fmla="*/ 16 h 38"/>
                <a:gd name="T16" fmla="*/ 27 w 30"/>
                <a:gd name="T17" fmla="*/ 27 h 38"/>
                <a:gd name="T18" fmla="*/ 22 w 30"/>
                <a:gd name="T19" fmla="*/ 35 h 38"/>
                <a:gd name="T20" fmla="*/ 12 w 30"/>
                <a:gd name="T21" fmla="*/ 38 h 38"/>
                <a:gd name="T22" fmla="*/ 1 w 30"/>
                <a:gd name="T23" fmla="*/ 37 h 38"/>
                <a:gd name="T24" fmla="*/ 0 w 30"/>
                <a:gd name="T25" fmla="*/ 35 h 38"/>
                <a:gd name="T26" fmla="*/ 0 w 30"/>
                <a:gd name="T27" fmla="*/ 31 h 38"/>
                <a:gd name="T28" fmla="*/ 1 w 30"/>
                <a:gd name="T29" fmla="*/ 30 h 38"/>
                <a:gd name="T30" fmla="*/ 2 w 30"/>
                <a:gd name="T31" fmla="*/ 30 h 38"/>
                <a:gd name="T32" fmla="*/ 2 w 30"/>
                <a:gd name="T33" fmla="*/ 30 h 38"/>
                <a:gd name="T34" fmla="*/ 3 w 30"/>
                <a:gd name="T35" fmla="*/ 30 h 38"/>
                <a:gd name="T36" fmla="*/ 12 w 30"/>
                <a:gd name="T37" fmla="*/ 34 h 38"/>
                <a:gd name="T38" fmla="*/ 19 w 30"/>
                <a:gd name="T39" fmla="*/ 28 h 38"/>
                <a:gd name="T40" fmla="*/ 13 w 30"/>
                <a:gd name="T41" fmla="*/ 21 h 38"/>
                <a:gd name="T42" fmla="*/ 6 w 30"/>
                <a:gd name="T43" fmla="*/ 11 h 38"/>
                <a:gd name="T44" fmla="*/ 19 w 30"/>
                <a:gd name="T45" fmla="*/ 0 h 38"/>
                <a:gd name="T46" fmla="*/ 28 w 30"/>
                <a:gd name="T47" fmla="*/ 1 h 38"/>
                <a:gd name="T48" fmla="*/ 30 w 30"/>
                <a:gd name="T49" fmla="*/ 2 h 38"/>
                <a:gd name="T50" fmla="*/ 30 w 30"/>
                <a:gd name="T51" fmla="*/ 2 h 38"/>
                <a:gd name="T52" fmla="*/ 29 w 30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2" y="4"/>
                    <a:pt x="19" y="4"/>
                  </a:cubicBezTo>
                  <a:cubicBezTo>
                    <a:pt x="16" y="4"/>
                    <a:pt x="14" y="6"/>
                    <a:pt x="14" y="9"/>
                  </a:cubicBezTo>
                  <a:cubicBezTo>
                    <a:pt x="14" y="11"/>
                    <a:pt x="15" y="13"/>
                    <a:pt x="20" y="16"/>
                  </a:cubicBezTo>
                  <a:cubicBezTo>
                    <a:pt x="25" y="20"/>
                    <a:pt x="27" y="23"/>
                    <a:pt x="27" y="27"/>
                  </a:cubicBezTo>
                  <a:cubicBezTo>
                    <a:pt x="27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5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9" y="31"/>
                    <a:pt x="19" y="28"/>
                  </a:cubicBezTo>
                  <a:cubicBezTo>
                    <a:pt x="19" y="26"/>
                    <a:pt x="17" y="24"/>
                    <a:pt x="13" y="21"/>
                  </a:cubicBezTo>
                  <a:cubicBezTo>
                    <a:pt x="7" y="17"/>
                    <a:pt x="6" y="14"/>
                    <a:pt x="6" y="11"/>
                  </a:cubicBezTo>
                  <a:cubicBezTo>
                    <a:pt x="6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7" name="Freeform 195"/>
            <p:cNvSpPr>
              <a:spLocks noEditPoints="1"/>
            </p:cNvSpPr>
            <p:nvPr userDrawn="1"/>
          </p:nvSpPr>
          <p:spPr bwMode="auto">
            <a:xfrm>
              <a:off x="7907338" y="6800850"/>
              <a:ext cx="304800" cy="303213"/>
            </a:xfrm>
            <a:custGeom>
              <a:avLst/>
              <a:gdLst>
                <a:gd name="T0" fmla="*/ 225 w 233"/>
                <a:gd name="T1" fmla="*/ 75 h 232"/>
                <a:gd name="T2" fmla="*/ 224 w 233"/>
                <a:gd name="T3" fmla="*/ 75 h 232"/>
                <a:gd name="T4" fmla="*/ 225 w 233"/>
                <a:gd name="T5" fmla="*/ 92 h 232"/>
                <a:gd name="T6" fmla="*/ 165 w 233"/>
                <a:gd name="T7" fmla="*/ 190 h 232"/>
                <a:gd name="T8" fmla="*/ 95 w 233"/>
                <a:gd name="T9" fmla="*/ 205 h 232"/>
                <a:gd name="T10" fmla="*/ 66 w 233"/>
                <a:gd name="T11" fmla="*/ 204 h 232"/>
                <a:gd name="T12" fmla="*/ 43 w 233"/>
                <a:gd name="T13" fmla="*/ 204 h 232"/>
                <a:gd name="T14" fmla="*/ 42 w 233"/>
                <a:gd name="T15" fmla="*/ 205 h 232"/>
                <a:gd name="T16" fmla="*/ 117 w 233"/>
                <a:gd name="T17" fmla="*/ 232 h 232"/>
                <a:gd name="T18" fmla="*/ 233 w 233"/>
                <a:gd name="T19" fmla="*/ 115 h 232"/>
                <a:gd name="T20" fmla="*/ 225 w 233"/>
                <a:gd name="T21" fmla="*/ 75 h 232"/>
                <a:gd name="T22" fmla="*/ 71 w 233"/>
                <a:gd name="T23" fmla="*/ 26 h 232"/>
                <a:gd name="T24" fmla="*/ 72 w 233"/>
                <a:gd name="T25" fmla="*/ 25 h 232"/>
                <a:gd name="T26" fmla="*/ 133 w 233"/>
                <a:gd name="T27" fmla="*/ 24 h 232"/>
                <a:gd name="T28" fmla="*/ 201 w 233"/>
                <a:gd name="T29" fmla="*/ 39 h 232"/>
                <a:gd name="T30" fmla="*/ 202 w 233"/>
                <a:gd name="T31" fmla="*/ 38 h 232"/>
                <a:gd name="T32" fmla="*/ 119 w 233"/>
                <a:gd name="T33" fmla="*/ 0 h 232"/>
                <a:gd name="T34" fmla="*/ 0 w 233"/>
                <a:gd name="T35" fmla="*/ 115 h 232"/>
                <a:gd name="T36" fmla="*/ 32 w 233"/>
                <a:gd name="T37" fmla="*/ 195 h 232"/>
                <a:gd name="T38" fmla="*/ 34 w 233"/>
                <a:gd name="T39" fmla="*/ 195 h 232"/>
                <a:gd name="T40" fmla="*/ 71 w 233"/>
                <a:gd name="T41" fmla="*/ 26 h 232"/>
                <a:gd name="T42" fmla="*/ 126 w 233"/>
                <a:gd name="T43" fmla="*/ 47 h 232"/>
                <a:gd name="T44" fmla="*/ 105 w 233"/>
                <a:gd name="T45" fmla="*/ 47 h 232"/>
                <a:gd name="T46" fmla="*/ 76 w 233"/>
                <a:gd name="T47" fmla="*/ 180 h 232"/>
                <a:gd name="T48" fmla="*/ 96 w 233"/>
                <a:gd name="T49" fmla="*/ 180 h 232"/>
                <a:gd name="T50" fmla="*/ 163 w 233"/>
                <a:gd name="T51" fmla="*/ 157 h 232"/>
                <a:gd name="T52" fmla="*/ 184 w 233"/>
                <a:gd name="T53" fmla="*/ 96 h 232"/>
                <a:gd name="T54" fmla="*/ 167 w 233"/>
                <a:gd name="T55" fmla="*/ 56 h 232"/>
                <a:gd name="T56" fmla="*/ 126 w 233"/>
                <a:gd name="T57" fmla="*/ 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" h="232">
                  <a:moveTo>
                    <a:pt x="225" y="75"/>
                  </a:moveTo>
                  <a:cubicBezTo>
                    <a:pt x="224" y="75"/>
                    <a:pt x="224" y="75"/>
                    <a:pt x="224" y="75"/>
                  </a:cubicBezTo>
                  <a:cubicBezTo>
                    <a:pt x="224" y="80"/>
                    <a:pt x="225" y="86"/>
                    <a:pt x="225" y="92"/>
                  </a:cubicBezTo>
                  <a:cubicBezTo>
                    <a:pt x="225" y="133"/>
                    <a:pt x="202" y="172"/>
                    <a:pt x="165" y="190"/>
                  </a:cubicBezTo>
                  <a:cubicBezTo>
                    <a:pt x="146" y="199"/>
                    <a:pt x="127" y="205"/>
                    <a:pt x="95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2" y="205"/>
                    <a:pt x="42" y="205"/>
                    <a:pt x="42" y="205"/>
                  </a:cubicBezTo>
                  <a:cubicBezTo>
                    <a:pt x="63" y="222"/>
                    <a:pt x="89" y="232"/>
                    <a:pt x="117" y="232"/>
                  </a:cubicBezTo>
                  <a:cubicBezTo>
                    <a:pt x="180" y="232"/>
                    <a:pt x="233" y="179"/>
                    <a:pt x="233" y="115"/>
                  </a:cubicBezTo>
                  <a:cubicBezTo>
                    <a:pt x="233" y="101"/>
                    <a:pt x="230" y="87"/>
                    <a:pt x="225" y="75"/>
                  </a:cubicBezTo>
                  <a:moveTo>
                    <a:pt x="71" y="26"/>
                  </a:moveTo>
                  <a:cubicBezTo>
                    <a:pt x="72" y="25"/>
                    <a:pt x="72" y="25"/>
                    <a:pt x="72" y="25"/>
                  </a:cubicBezTo>
                  <a:cubicBezTo>
                    <a:pt x="107" y="24"/>
                    <a:pt x="127" y="24"/>
                    <a:pt x="133" y="24"/>
                  </a:cubicBezTo>
                  <a:cubicBezTo>
                    <a:pt x="168" y="24"/>
                    <a:pt x="186" y="27"/>
                    <a:pt x="201" y="39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181" y="15"/>
                    <a:pt x="151" y="0"/>
                    <a:pt x="119" y="0"/>
                  </a:cubicBezTo>
                  <a:cubicBezTo>
                    <a:pt x="53" y="0"/>
                    <a:pt x="0" y="51"/>
                    <a:pt x="0" y="115"/>
                  </a:cubicBezTo>
                  <a:cubicBezTo>
                    <a:pt x="0" y="146"/>
                    <a:pt x="12" y="174"/>
                    <a:pt x="32" y="195"/>
                  </a:cubicBezTo>
                  <a:cubicBezTo>
                    <a:pt x="34" y="195"/>
                    <a:pt x="34" y="195"/>
                    <a:pt x="34" y="195"/>
                  </a:cubicBezTo>
                  <a:lnTo>
                    <a:pt x="71" y="26"/>
                  </a:lnTo>
                  <a:close/>
                  <a:moveTo>
                    <a:pt x="126" y="47"/>
                  </a:moveTo>
                  <a:cubicBezTo>
                    <a:pt x="118" y="47"/>
                    <a:pt x="117" y="47"/>
                    <a:pt x="105" y="47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84" y="180"/>
                    <a:pt x="89" y="180"/>
                    <a:pt x="96" y="180"/>
                  </a:cubicBezTo>
                  <a:cubicBezTo>
                    <a:pt x="133" y="180"/>
                    <a:pt x="149" y="174"/>
                    <a:pt x="163" y="157"/>
                  </a:cubicBezTo>
                  <a:cubicBezTo>
                    <a:pt x="176" y="143"/>
                    <a:pt x="184" y="119"/>
                    <a:pt x="184" y="96"/>
                  </a:cubicBezTo>
                  <a:cubicBezTo>
                    <a:pt x="184" y="77"/>
                    <a:pt x="178" y="65"/>
                    <a:pt x="167" y="56"/>
                  </a:cubicBezTo>
                  <a:cubicBezTo>
                    <a:pt x="157" y="49"/>
                    <a:pt x="149" y="47"/>
                    <a:pt x="126" y="47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23233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360000" y="107999"/>
            <a:ext cx="9360000" cy="1116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32001" y="1310400"/>
            <a:ext cx="9288832" cy="59256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07659"/>
            <a:ext cx="10080625" cy="2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900" b="1" kern="1200">
          <a:solidFill>
            <a:srgbClr val="0028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288000" algn="l" defTabSz="914400" rtl="0" eaLnBrk="1" latinLnBrk="0" hangingPunct="1">
        <a:spcBef>
          <a:spcPct val="20000"/>
        </a:spcBef>
        <a:buClr>
          <a:srgbClr val="002882"/>
        </a:buClr>
        <a:buSzPct val="120000"/>
        <a:buFont typeface="Wingdings" panose="05000000000000000000" pitchFamily="2" charset="2"/>
        <a:buChar char="§"/>
        <a:defRPr sz="24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00000" indent="-216000" algn="l" defTabSz="914400" rtl="0" eaLnBrk="1" latinLnBrk="0" hangingPunct="1">
        <a:spcBef>
          <a:spcPct val="20000"/>
        </a:spcBef>
        <a:buClr>
          <a:srgbClr val="00A2BF"/>
        </a:buClr>
        <a:buSzPct val="110000"/>
        <a:buFont typeface="Wingdings" panose="05000000000000000000" pitchFamily="2" charset="2"/>
        <a:buChar char="§"/>
        <a:defRPr sz="20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32000" indent="-1800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92000" indent="-144000" algn="l" defTabSz="914400" rtl="0" eaLnBrk="1" latinLnBrk="0" hangingPunct="1">
        <a:spcBef>
          <a:spcPct val="20000"/>
        </a:spcBef>
        <a:buClr>
          <a:schemeClr val="tx1"/>
        </a:buClr>
        <a:buSzPct val="90000"/>
        <a:buFont typeface="Wingdings" panose="05000000000000000000" pitchFamily="2" charset="2"/>
        <a:buChar char="§"/>
        <a:defRPr sz="16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rgbClr val="7B7B7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613" y="7742238"/>
            <a:ext cx="9069387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133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/>
              <a:t>Klepněte pro úpravu formátu textu osnovy</a:t>
            </a:r>
          </a:p>
          <a:p>
            <a:pPr lvl="1"/>
            <a:r>
              <a:rPr lang="en-GB" altLang="cs-CZ"/>
              <a:t>Druhá úroveň</a:t>
            </a:r>
          </a:p>
          <a:p>
            <a:pPr lvl="2"/>
            <a:r>
              <a:rPr lang="en-GB" altLang="cs-CZ"/>
              <a:t>Třetí úroveň</a:t>
            </a:r>
          </a:p>
          <a:p>
            <a:pPr lvl="3"/>
            <a:r>
              <a:rPr lang="en-GB" altLang="cs-CZ"/>
              <a:t>Čtvrtá úroveň osnovy</a:t>
            </a:r>
          </a:p>
          <a:p>
            <a:pPr lvl="4"/>
            <a:r>
              <a:rPr lang="en-GB" altLang="cs-CZ"/>
              <a:t>Pátá úroveň osnovy</a:t>
            </a:r>
          </a:p>
          <a:p>
            <a:pPr lvl="4"/>
            <a:r>
              <a:rPr lang="en-GB" altLang="cs-CZ"/>
              <a:t>Šestá úroveň</a:t>
            </a:r>
          </a:p>
          <a:p>
            <a:pPr lvl="4"/>
            <a:r>
              <a:rPr lang="en-GB" altLang="cs-CZ"/>
              <a:t>Sedmá úroveň</a:t>
            </a:r>
          </a:p>
          <a:p>
            <a:pPr lvl="4"/>
            <a:r>
              <a:rPr lang="en-GB" altLang="cs-CZ"/>
              <a:t>Osmá úroveň textu</a:t>
            </a:r>
          </a:p>
          <a:p>
            <a:pPr lvl="4"/>
            <a:r>
              <a:rPr lang="en-GB" altLang="cs-CZ"/>
              <a:t>Devátá úroveň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-2655888"/>
            <a:ext cx="9358312" cy="210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/>
              <a:t>Klikněte pro úpravu formátu textu nadpisu</a:t>
            </a: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75"/>
            <a:ext cx="10080625" cy="6300391"/>
          </a:xfrm>
          <a:prstGeom prst="rect">
            <a:avLst/>
          </a:prstGeom>
        </p:spPr>
      </p:pic>
      <p:grpSp>
        <p:nvGrpSpPr>
          <p:cNvPr id="2253" name="Skupina 2252"/>
          <p:cNvGrpSpPr/>
          <p:nvPr/>
        </p:nvGrpSpPr>
        <p:grpSpPr>
          <a:xfrm>
            <a:off x="376238" y="381000"/>
            <a:ext cx="1892300" cy="430213"/>
            <a:chOff x="376238" y="381000"/>
            <a:chExt cx="1892300" cy="430213"/>
          </a:xfrm>
        </p:grpSpPr>
        <p:sp>
          <p:nvSpPr>
            <p:cNvPr id="2141" name="Freeform 126"/>
            <p:cNvSpPr>
              <a:spLocks/>
            </p:cNvSpPr>
            <p:nvPr userDrawn="1"/>
          </p:nvSpPr>
          <p:spPr bwMode="auto">
            <a:xfrm>
              <a:off x="1852613" y="536575"/>
              <a:ext cx="188913" cy="207963"/>
            </a:xfrm>
            <a:custGeom>
              <a:avLst/>
              <a:gdLst>
                <a:gd name="T0" fmla="*/ 103 w 144"/>
                <a:gd name="T1" fmla="*/ 96 h 159"/>
                <a:gd name="T2" fmla="*/ 143 w 144"/>
                <a:gd name="T3" fmla="*/ 49 h 159"/>
                <a:gd name="T4" fmla="*/ 125 w 144"/>
                <a:gd name="T5" fmla="*/ 10 h 159"/>
                <a:gd name="T6" fmla="*/ 87 w 144"/>
                <a:gd name="T7" fmla="*/ 0 h 159"/>
                <a:gd name="T8" fmla="*/ 32 w 144"/>
                <a:gd name="T9" fmla="*/ 1 h 159"/>
                <a:gd name="T10" fmla="*/ 0 w 144"/>
                <a:gd name="T11" fmla="*/ 159 h 159"/>
                <a:gd name="T12" fmla="*/ 35 w 144"/>
                <a:gd name="T13" fmla="*/ 159 h 159"/>
                <a:gd name="T14" fmla="*/ 60 w 144"/>
                <a:gd name="T15" fmla="*/ 30 h 159"/>
                <a:gd name="T16" fmla="*/ 81 w 144"/>
                <a:gd name="T17" fmla="*/ 30 h 159"/>
                <a:gd name="T18" fmla="*/ 109 w 144"/>
                <a:gd name="T19" fmla="*/ 49 h 159"/>
                <a:gd name="T20" fmla="*/ 84 w 144"/>
                <a:gd name="T21" fmla="*/ 73 h 159"/>
                <a:gd name="T22" fmla="*/ 57 w 144"/>
                <a:gd name="T23" fmla="*/ 78 h 159"/>
                <a:gd name="T24" fmla="*/ 99 w 144"/>
                <a:gd name="T25" fmla="*/ 159 h 159"/>
                <a:gd name="T26" fmla="*/ 136 w 144"/>
                <a:gd name="T27" fmla="*/ 159 h 159"/>
                <a:gd name="T28" fmla="*/ 101 w 144"/>
                <a:gd name="T29" fmla="*/ 96 h 159"/>
                <a:gd name="T30" fmla="*/ 103 w 144"/>
                <a:gd name="T31" fmla="*/ 9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59">
                  <a:moveTo>
                    <a:pt x="103" y="96"/>
                  </a:moveTo>
                  <a:cubicBezTo>
                    <a:pt x="136" y="87"/>
                    <a:pt x="143" y="63"/>
                    <a:pt x="143" y="49"/>
                  </a:cubicBezTo>
                  <a:cubicBezTo>
                    <a:pt x="144" y="31"/>
                    <a:pt x="134" y="16"/>
                    <a:pt x="125" y="10"/>
                  </a:cubicBezTo>
                  <a:cubicBezTo>
                    <a:pt x="116" y="3"/>
                    <a:pt x="105" y="0"/>
                    <a:pt x="87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97" y="30"/>
                    <a:pt x="109" y="31"/>
                    <a:pt x="109" y="49"/>
                  </a:cubicBezTo>
                  <a:cubicBezTo>
                    <a:pt x="109" y="62"/>
                    <a:pt x="101" y="69"/>
                    <a:pt x="84" y="73"/>
                  </a:cubicBezTo>
                  <a:cubicBezTo>
                    <a:pt x="73" y="75"/>
                    <a:pt x="62" y="77"/>
                    <a:pt x="57" y="78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01" y="96"/>
                    <a:pt x="101" y="96"/>
                    <a:pt x="101" y="96"/>
                  </a:cubicBez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2" name="Freeform 127"/>
            <p:cNvSpPr>
              <a:spLocks/>
            </p:cNvSpPr>
            <p:nvPr userDrawn="1"/>
          </p:nvSpPr>
          <p:spPr bwMode="auto">
            <a:xfrm>
              <a:off x="917575" y="538163"/>
              <a:ext cx="201613" cy="211138"/>
            </a:xfrm>
            <a:custGeom>
              <a:avLst/>
              <a:gdLst>
                <a:gd name="T0" fmla="*/ 54 w 154"/>
                <a:gd name="T1" fmla="*/ 0 h 161"/>
                <a:gd name="T2" fmla="*/ 37 w 154"/>
                <a:gd name="T3" fmla="*/ 87 h 161"/>
                <a:gd name="T4" fmla="*/ 36 w 154"/>
                <a:gd name="T5" fmla="*/ 106 h 161"/>
                <a:gd name="T6" fmla="*/ 62 w 154"/>
                <a:gd name="T7" fmla="*/ 131 h 161"/>
                <a:gd name="T8" fmla="*/ 102 w 154"/>
                <a:gd name="T9" fmla="*/ 87 h 161"/>
                <a:gd name="T10" fmla="*/ 119 w 154"/>
                <a:gd name="T11" fmla="*/ 0 h 161"/>
                <a:gd name="T12" fmla="*/ 154 w 154"/>
                <a:gd name="T13" fmla="*/ 0 h 161"/>
                <a:gd name="T14" fmla="*/ 138 w 154"/>
                <a:gd name="T15" fmla="*/ 86 h 161"/>
                <a:gd name="T16" fmla="*/ 58 w 154"/>
                <a:gd name="T17" fmla="*/ 161 h 161"/>
                <a:gd name="T18" fmla="*/ 0 w 154"/>
                <a:gd name="T19" fmla="*/ 106 h 161"/>
                <a:gd name="T20" fmla="*/ 2 w 154"/>
                <a:gd name="T21" fmla="*/ 84 h 161"/>
                <a:gd name="T22" fmla="*/ 18 w 154"/>
                <a:gd name="T23" fmla="*/ 0 h 161"/>
                <a:gd name="T24" fmla="*/ 54 w 154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61">
                  <a:moveTo>
                    <a:pt x="54" y="0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92"/>
                    <a:pt x="36" y="98"/>
                    <a:pt x="36" y="106"/>
                  </a:cubicBezTo>
                  <a:cubicBezTo>
                    <a:pt x="36" y="120"/>
                    <a:pt x="45" y="131"/>
                    <a:pt x="62" y="131"/>
                  </a:cubicBezTo>
                  <a:cubicBezTo>
                    <a:pt x="83" y="131"/>
                    <a:pt x="96" y="118"/>
                    <a:pt x="102" y="8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8" y="86"/>
                    <a:pt x="138" y="86"/>
                    <a:pt x="138" y="86"/>
                  </a:cubicBezTo>
                  <a:cubicBezTo>
                    <a:pt x="128" y="137"/>
                    <a:pt x="105" y="161"/>
                    <a:pt x="58" y="161"/>
                  </a:cubicBezTo>
                  <a:cubicBezTo>
                    <a:pt x="23" y="161"/>
                    <a:pt x="0" y="143"/>
                    <a:pt x="0" y="106"/>
                  </a:cubicBezTo>
                  <a:cubicBezTo>
                    <a:pt x="0" y="99"/>
                    <a:pt x="1" y="91"/>
                    <a:pt x="2" y="8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3" name="Freeform 128"/>
            <p:cNvSpPr>
              <a:spLocks/>
            </p:cNvSpPr>
            <p:nvPr userDrawn="1"/>
          </p:nvSpPr>
          <p:spPr bwMode="auto">
            <a:xfrm>
              <a:off x="1122363" y="538163"/>
              <a:ext cx="219075" cy="206375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2 w 167"/>
                <a:gd name="T13" fmla="*/ 63 h 158"/>
                <a:gd name="T14" fmla="*/ 134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4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8" y="85"/>
                    <a:pt x="122" y="6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50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4" name="Freeform 129"/>
            <p:cNvSpPr>
              <a:spLocks/>
            </p:cNvSpPr>
            <p:nvPr userDrawn="1"/>
          </p:nvSpPr>
          <p:spPr bwMode="auto">
            <a:xfrm>
              <a:off x="1346200" y="536575"/>
              <a:ext cx="85725" cy="207963"/>
            </a:xfrm>
            <a:custGeom>
              <a:avLst/>
              <a:gdLst>
                <a:gd name="T0" fmla="*/ 54 w 54"/>
                <a:gd name="T1" fmla="*/ 0 h 131"/>
                <a:gd name="T2" fmla="*/ 29 w 54"/>
                <a:gd name="T3" fmla="*/ 131 h 131"/>
                <a:gd name="T4" fmla="*/ 0 w 54"/>
                <a:gd name="T5" fmla="*/ 131 h 131"/>
                <a:gd name="T6" fmla="*/ 25 w 54"/>
                <a:gd name="T7" fmla="*/ 0 h 131"/>
                <a:gd name="T8" fmla="*/ 54 w 54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1">
                  <a:moveTo>
                    <a:pt x="54" y="0"/>
                  </a:moveTo>
                  <a:lnTo>
                    <a:pt x="29" y="131"/>
                  </a:lnTo>
                  <a:lnTo>
                    <a:pt x="0" y="131"/>
                  </a:lnTo>
                  <a:lnTo>
                    <a:pt x="25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5" name="Freeform 130"/>
            <p:cNvSpPr>
              <a:spLocks/>
            </p:cNvSpPr>
            <p:nvPr userDrawn="1"/>
          </p:nvSpPr>
          <p:spPr bwMode="auto">
            <a:xfrm>
              <a:off x="1444625" y="533400"/>
              <a:ext cx="187325" cy="215900"/>
            </a:xfrm>
            <a:custGeom>
              <a:avLst/>
              <a:gdLst>
                <a:gd name="T0" fmla="*/ 114 w 142"/>
                <a:gd name="T1" fmla="*/ 160 h 164"/>
                <a:gd name="T2" fmla="*/ 78 w 142"/>
                <a:gd name="T3" fmla="*/ 164 h 164"/>
                <a:gd name="T4" fmla="*/ 0 w 142"/>
                <a:gd name="T5" fmla="*/ 92 h 164"/>
                <a:gd name="T6" fmla="*/ 44 w 142"/>
                <a:gd name="T7" fmla="*/ 15 h 164"/>
                <a:gd name="T8" fmla="*/ 105 w 142"/>
                <a:gd name="T9" fmla="*/ 0 h 164"/>
                <a:gd name="T10" fmla="*/ 142 w 142"/>
                <a:gd name="T11" fmla="*/ 6 h 164"/>
                <a:gd name="T12" fmla="*/ 136 w 142"/>
                <a:gd name="T13" fmla="*/ 35 h 164"/>
                <a:gd name="T14" fmla="*/ 102 w 142"/>
                <a:gd name="T15" fmla="*/ 30 h 164"/>
                <a:gd name="T16" fmla="*/ 62 w 142"/>
                <a:gd name="T17" fmla="*/ 41 h 164"/>
                <a:gd name="T18" fmla="*/ 39 w 142"/>
                <a:gd name="T19" fmla="*/ 89 h 164"/>
                <a:gd name="T20" fmla="*/ 88 w 142"/>
                <a:gd name="T21" fmla="*/ 134 h 164"/>
                <a:gd name="T22" fmla="*/ 120 w 142"/>
                <a:gd name="T23" fmla="*/ 129 h 164"/>
                <a:gd name="T24" fmla="*/ 114 w 142"/>
                <a:gd name="T25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64">
                  <a:moveTo>
                    <a:pt x="114" y="160"/>
                  </a:moveTo>
                  <a:cubicBezTo>
                    <a:pt x="107" y="162"/>
                    <a:pt x="98" y="164"/>
                    <a:pt x="78" y="164"/>
                  </a:cubicBezTo>
                  <a:cubicBezTo>
                    <a:pt x="36" y="164"/>
                    <a:pt x="0" y="141"/>
                    <a:pt x="0" y="92"/>
                  </a:cubicBezTo>
                  <a:cubicBezTo>
                    <a:pt x="0" y="57"/>
                    <a:pt x="18" y="31"/>
                    <a:pt x="44" y="15"/>
                  </a:cubicBezTo>
                  <a:cubicBezTo>
                    <a:pt x="61" y="5"/>
                    <a:pt x="81" y="0"/>
                    <a:pt x="105" y="0"/>
                  </a:cubicBezTo>
                  <a:cubicBezTo>
                    <a:pt x="126" y="0"/>
                    <a:pt x="134" y="3"/>
                    <a:pt x="142" y="6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1" y="33"/>
                    <a:pt x="118" y="30"/>
                    <a:pt x="102" y="30"/>
                  </a:cubicBezTo>
                  <a:cubicBezTo>
                    <a:pt x="87" y="30"/>
                    <a:pt x="72" y="34"/>
                    <a:pt x="62" y="41"/>
                  </a:cubicBezTo>
                  <a:cubicBezTo>
                    <a:pt x="48" y="51"/>
                    <a:pt x="39" y="68"/>
                    <a:pt x="39" y="89"/>
                  </a:cubicBezTo>
                  <a:cubicBezTo>
                    <a:pt x="39" y="116"/>
                    <a:pt x="56" y="134"/>
                    <a:pt x="88" y="134"/>
                  </a:cubicBezTo>
                  <a:cubicBezTo>
                    <a:pt x="101" y="134"/>
                    <a:pt x="111" y="133"/>
                    <a:pt x="120" y="129"/>
                  </a:cubicBezTo>
                  <a:lnTo>
                    <a:pt x="114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6" name="Freeform 131"/>
            <p:cNvSpPr>
              <a:spLocks noEditPoints="1"/>
            </p:cNvSpPr>
            <p:nvPr userDrawn="1"/>
          </p:nvSpPr>
          <p:spPr bwMode="auto">
            <a:xfrm>
              <a:off x="1622425" y="533400"/>
              <a:ext cx="217488" cy="215900"/>
            </a:xfrm>
            <a:custGeom>
              <a:avLst/>
              <a:gdLst>
                <a:gd name="T0" fmla="*/ 73 w 166"/>
                <a:gd name="T1" fmla="*/ 164 h 164"/>
                <a:gd name="T2" fmla="*/ 0 w 166"/>
                <a:gd name="T3" fmla="*/ 93 h 164"/>
                <a:gd name="T4" fmla="*/ 28 w 166"/>
                <a:gd name="T5" fmla="*/ 25 h 164"/>
                <a:gd name="T6" fmla="*/ 93 w 166"/>
                <a:gd name="T7" fmla="*/ 0 h 164"/>
                <a:gd name="T8" fmla="*/ 166 w 166"/>
                <a:gd name="T9" fmla="*/ 71 h 164"/>
                <a:gd name="T10" fmla="*/ 139 w 166"/>
                <a:gd name="T11" fmla="*/ 138 h 164"/>
                <a:gd name="T12" fmla="*/ 73 w 166"/>
                <a:gd name="T13" fmla="*/ 164 h 164"/>
                <a:gd name="T14" fmla="*/ 78 w 166"/>
                <a:gd name="T15" fmla="*/ 134 h 164"/>
                <a:gd name="T16" fmla="*/ 110 w 166"/>
                <a:gd name="T17" fmla="*/ 121 h 164"/>
                <a:gd name="T18" fmla="*/ 128 w 166"/>
                <a:gd name="T19" fmla="*/ 73 h 164"/>
                <a:gd name="T20" fmla="*/ 89 w 166"/>
                <a:gd name="T21" fmla="*/ 29 h 164"/>
                <a:gd name="T22" fmla="*/ 57 w 166"/>
                <a:gd name="T23" fmla="*/ 43 h 164"/>
                <a:gd name="T24" fmla="*/ 38 w 166"/>
                <a:gd name="T25" fmla="*/ 90 h 164"/>
                <a:gd name="T26" fmla="*/ 78 w 166"/>
                <a:gd name="T27" fmla="*/ 1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64">
                  <a:moveTo>
                    <a:pt x="73" y="164"/>
                  </a:moveTo>
                  <a:cubicBezTo>
                    <a:pt x="29" y="164"/>
                    <a:pt x="0" y="136"/>
                    <a:pt x="0" y="93"/>
                  </a:cubicBezTo>
                  <a:cubicBezTo>
                    <a:pt x="0" y="65"/>
                    <a:pt x="11" y="42"/>
                    <a:pt x="28" y="25"/>
                  </a:cubicBezTo>
                  <a:cubicBezTo>
                    <a:pt x="45" y="9"/>
                    <a:pt x="68" y="0"/>
                    <a:pt x="93" y="0"/>
                  </a:cubicBezTo>
                  <a:cubicBezTo>
                    <a:pt x="138" y="0"/>
                    <a:pt x="166" y="27"/>
                    <a:pt x="166" y="71"/>
                  </a:cubicBezTo>
                  <a:cubicBezTo>
                    <a:pt x="166" y="98"/>
                    <a:pt x="156" y="122"/>
                    <a:pt x="139" y="138"/>
                  </a:cubicBezTo>
                  <a:cubicBezTo>
                    <a:pt x="123" y="154"/>
                    <a:pt x="100" y="164"/>
                    <a:pt x="73" y="164"/>
                  </a:cubicBezTo>
                  <a:close/>
                  <a:moveTo>
                    <a:pt x="78" y="134"/>
                  </a:moveTo>
                  <a:cubicBezTo>
                    <a:pt x="90" y="134"/>
                    <a:pt x="101" y="129"/>
                    <a:pt x="110" y="121"/>
                  </a:cubicBezTo>
                  <a:cubicBezTo>
                    <a:pt x="121" y="109"/>
                    <a:pt x="128" y="92"/>
                    <a:pt x="128" y="73"/>
                  </a:cubicBezTo>
                  <a:cubicBezTo>
                    <a:pt x="128" y="50"/>
                    <a:pt x="119" y="29"/>
                    <a:pt x="89" y="29"/>
                  </a:cubicBezTo>
                  <a:cubicBezTo>
                    <a:pt x="77" y="29"/>
                    <a:pt x="66" y="34"/>
                    <a:pt x="57" y="43"/>
                  </a:cubicBezTo>
                  <a:cubicBezTo>
                    <a:pt x="45" y="55"/>
                    <a:pt x="38" y="73"/>
                    <a:pt x="38" y="90"/>
                  </a:cubicBezTo>
                  <a:cubicBezTo>
                    <a:pt x="38" y="117"/>
                    <a:pt x="51" y="134"/>
                    <a:pt x="78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7" name="Freeform 132"/>
            <p:cNvSpPr>
              <a:spLocks/>
            </p:cNvSpPr>
            <p:nvPr userDrawn="1"/>
          </p:nvSpPr>
          <p:spPr bwMode="auto">
            <a:xfrm>
              <a:off x="2049463" y="538163"/>
              <a:ext cx="219075" cy="206375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1 w 167"/>
                <a:gd name="T13" fmla="*/ 63 h 158"/>
                <a:gd name="T14" fmla="*/ 133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3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7" y="85"/>
                    <a:pt x="121" y="6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49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8" name="Freeform 133"/>
            <p:cNvSpPr>
              <a:spLocks noEditPoints="1"/>
            </p:cNvSpPr>
            <p:nvPr userDrawn="1"/>
          </p:nvSpPr>
          <p:spPr bwMode="auto">
            <a:xfrm>
              <a:off x="376238" y="381000"/>
              <a:ext cx="604838" cy="430213"/>
            </a:xfrm>
            <a:custGeom>
              <a:avLst/>
              <a:gdLst>
                <a:gd name="T0" fmla="*/ 317 w 461"/>
                <a:gd name="T1" fmla="*/ 67 h 327"/>
                <a:gd name="T2" fmla="*/ 264 w 461"/>
                <a:gd name="T3" fmla="*/ 46 h 327"/>
                <a:gd name="T4" fmla="*/ 210 w 461"/>
                <a:gd name="T5" fmla="*/ 0 h 327"/>
                <a:gd name="T6" fmla="*/ 49 w 461"/>
                <a:gd name="T7" fmla="*/ 59 h 327"/>
                <a:gd name="T8" fmla="*/ 13 w 461"/>
                <a:gd name="T9" fmla="*/ 244 h 327"/>
                <a:gd name="T10" fmla="*/ 108 w 461"/>
                <a:gd name="T11" fmla="*/ 313 h 327"/>
                <a:gd name="T12" fmla="*/ 256 w 461"/>
                <a:gd name="T13" fmla="*/ 236 h 327"/>
                <a:gd name="T14" fmla="*/ 365 w 461"/>
                <a:gd name="T15" fmla="*/ 233 h 327"/>
                <a:gd name="T16" fmla="*/ 335 w 461"/>
                <a:gd name="T17" fmla="*/ 94 h 327"/>
                <a:gd name="T18" fmla="*/ 287 w 461"/>
                <a:gd name="T19" fmla="*/ 87 h 327"/>
                <a:gd name="T20" fmla="*/ 232 w 461"/>
                <a:gd name="T21" fmla="*/ 102 h 327"/>
                <a:gd name="T22" fmla="*/ 223 w 461"/>
                <a:gd name="T23" fmla="*/ 103 h 327"/>
                <a:gd name="T24" fmla="*/ 206 w 461"/>
                <a:gd name="T25" fmla="*/ 135 h 327"/>
                <a:gd name="T26" fmla="*/ 198 w 461"/>
                <a:gd name="T27" fmla="*/ 122 h 327"/>
                <a:gd name="T28" fmla="*/ 190 w 461"/>
                <a:gd name="T29" fmla="*/ 69 h 327"/>
                <a:gd name="T30" fmla="*/ 169 w 461"/>
                <a:gd name="T31" fmla="*/ 52 h 327"/>
                <a:gd name="T32" fmla="*/ 143 w 461"/>
                <a:gd name="T33" fmla="*/ 67 h 327"/>
                <a:gd name="T34" fmla="*/ 113 w 461"/>
                <a:gd name="T35" fmla="*/ 38 h 327"/>
                <a:gd name="T36" fmla="*/ 131 w 461"/>
                <a:gd name="T37" fmla="*/ 97 h 327"/>
                <a:gd name="T38" fmla="*/ 94 w 461"/>
                <a:gd name="T39" fmla="*/ 44 h 327"/>
                <a:gd name="T40" fmla="*/ 92 w 461"/>
                <a:gd name="T41" fmla="*/ 91 h 327"/>
                <a:gd name="T42" fmla="*/ 45 w 461"/>
                <a:gd name="T43" fmla="*/ 157 h 327"/>
                <a:gd name="T44" fmla="*/ 59 w 461"/>
                <a:gd name="T45" fmla="*/ 250 h 327"/>
                <a:gd name="T46" fmla="*/ 42 w 461"/>
                <a:gd name="T47" fmla="*/ 146 h 327"/>
                <a:gd name="T48" fmla="*/ 85 w 461"/>
                <a:gd name="T49" fmla="*/ 109 h 327"/>
                <a:gd name="T50" fmla="*/ 44 w 461"/>
                <a:gd name="T51" fmla="*/ 96 h 327"/>
                <a:gd name="T52" fmla="*/ 28 w 461"/>
                <a:gd name="T53" fmla="*/ 237 h 327"/>
                <a:gd name="T54" fmla="*/ 21 w 461"/>
                <a:gd name="T55" fmla="*/ 170 h 327"/>
                <a:gd name="T56" fmla="*/ 17 w 461"/>
                <a:gd name="T57" fmla="*/ 230 h 327"/>
                <a:gd name="T58" fmla="*/ 34 w 461"/>
                <a:gd name="T59" fmla="*/ 282 h 327"/>
                <a:gd name="T60" fmla="*/ 59 w 461"/>
                <a:gd name="T61" fmla="*/ 279 h 327"/>
                <a:gd name="T62" fmla="*/ 65 w 461"/>
                <a:gd name="T63" fmla="*/ 283 h 327"/>
                <a:gd name="T64" fmla="*/ 136 w 461"/>
                <a:gd name="T65" fmla="*/ 240 h 327"/>
                <a:gd name="T66" fmla="*/ 149 w 461"/>
                <a:gd name="T67" fmla="*/ 290 h 327"/>
                <a:gd name="T68" fmla="*/ 108 w 461"/>
                <a:gd name="T69" fmla="*/ 288 h 327"/>
                <a:gd name="T70" fmla="*/ 78 w 461"/>
                <a:gd name="T71" fmla="*/ 221 h 327"/>
                <a:gd name="T72" fmla="*/ 112 w 461"/>
                <a:gd name="T73" fmla="*/ 233 h 327"/>
                <a:gd name="T74" fmla="*/ 89 w 461"/>
                <a:gd name="T75" fmla="*/ 140 h 327"/>
                <a:gd name="T76" fmla="*/ 127 w 461"/>
                <a:gd name="T77" fmla="*/ 185 h 327"/>
                <a:gd name="T78" fmla="*/ 139 w 461"/>
                <a:gd name="T79" fmla="*/ 156 h 327"/>
                <a:gd name="T80" fmla="*/ 144 w 461"/>
                <a:gd name="T81" fmla="*/ 113 h 327"/>
                <a:gd name="T82" fmla="*/ 183 w 461"/>
                <a:gd name="T83" fmla="*/ 73 h 327"/>
                <a:gd name="T84" fmla="*/ 174 w 461"/>
                <a:gd name="T85" fmla="*/ 173 h 327"/>
                <a:gd name="T86" fmla="*/ 154 w 461"/>
                <a:gd name="T87" fmla="*/ 189 h 327"/>
                <a:gd name="T88" fmla="*/ 157 w 461"/>
                <a:gd name="T89" fmla="*/ 212 h 327"/>
                <a:gd name="T90" fmla="*/ 163 w 461"/>
                <a:gd name="T91" fmla="*/ 239 h 327"/>
                <a:gd name="T92" fmla="*/ 305 w 461"/>
                <a:gd name="T93" fmla="*/ 167 h 327"/>
                <a:gd name="T94" fmla="*/ 334 w 461"/>
                <a:gd name="T95" fmla="*/ 211 h 327"/>
                <a:gd name="T96" fmla="*/ 286 w 461"/>
                <a:gd name="T97" fmla="*/ 233 h 327"/>
                <a:gd name="T98" fmla="*/ 286 w 461"/>
                <a:gd name="T99" fmla="*/ 255 h 327"/>
                <a:gd name="T100" fmla="*/ 250 w 461"/>
                <a:gd name="T101" fmla="*/ 215 h 327"/>
                <a:gd name="T102" fmla="*/ 216 w 461"/>
                <a:gd name="T103" fmla="*/ 178 h 327"/>
                <a:gd name="T104" fmla="*/ 190 w 461"/>
                <a:gd name="T105" fmla="*/ 153 h 327"/>
                <a:gd name="T106" fmla="*/ 246 w 461"/>
                <a:gd name="T107" fmla="*/ 111 h 327"/>
                <a:gd name="T108" fmla="*/ 289 w 461"/>
                <a:gd name="T109" fmla="*/ 126 h 327"/>
                <a:gd name="T110" fmla="*/ 305 w 461"/>
                <a:gd name="T111" fmla="*/ 167 h 327"/>
                <a:gd name="T112" fmla="*/ 343 w 461"/>
                <a:gd name="T113" fmla="*/ 85 h 327"/>
                <a:gd name="T114" fmla="*/ 382 w 461"/>
                <a:gd name="T115" fmla="*/ 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1" h="327">
                  <a:moveTo>
                    <a:pt x="459" y="30"/>
                  </a:moveTo>
                  <a:cubicBezTo>
                    <a:pt x="455" y="28"/>
                    <a:pt x="451" y="29"/>
                    <a:pt x="447" y="31"/>
                  </a:cubicBezTo>
                  <a:cubicBezTo>
                    <a:pt x="442" y="32"/>
                    <a:pt x="437" y="28"/>
                    <a:pt x="432" y="31"/>
                  </a:cubicBezTo>
                  <a:cubicBezTo>
                    <a:pt x="420" y="41"/>
                    <a:pt x="396" y="29"/>
                    <a:pt x="389" y="46"/>
                  </a:cubicBezTo>
                  <a:cubicBezTo>
                    <a:pt x="373" y="45"/>
                    <a:pt x="364" y="47"/>
                    <a:pt x="358" y="51"/>
                  </a:cubicBezTo>
                  <a:cubicBezTo>
                    <a:pt x="354" y="53"/>
                    <a:pt x="354" y="58"/>
                    <a:pt x="349" y="59"/>
                  </a:cubicBezTo>
                  <a:cubicBezTo>
                    <a:pt x="336" y="56"/>
                    <a:pt x="324" y="60"/>
                    <a:pt x="317" y="67"/>
                  </a:cubicBezTo>
                  <a:cubicBezTo>
                    <a:pt x="308" y="67"/>
                    <a:pt x="304" y="67"/>
                    <a:pt x="298" y="70"/>
                  </a:cubicBezTo>
                  <a:cubicBezTo>
                    <a:pt x="293" y="72"/>
                    <a:pt x="290" y="78"/>
                    <a:pt x="284" y="70"/>
                  </a:cubicBezTo>
                  <a:cubicBezTo>
                    <a:pt x="277" y="66"/>
                    <a:pt x="279" y="66"/>
                    <a:pt x="273" y="64"/>
                  </a:cubicBezTo>
                  <a:cubicBezTo>
                    <a:pt x="272" y="64"/>
                    <a:pt x="264" y="64"/>
                    <a:pt x="262" y="61"/>
                  </a:cubicBezTo>
                  <a:cubicBezTo>
                    <a:pt x="270" y="59"/>
                    <a:pt x="271" y="51"/>
                    <a:pt x="284" y="55"/>
                  </a:cubicBezTo>
                  <a:cubicBezTo>
                    <a:pt x="284" y="51"/>
                    <a:pt x="283" y="51"/>
                    <a:pt x="282" y="47"/>
                  </a:cubicBezTo>
                  <a:cubicBezTo>
                    <a:pt x="276" y="43"/>
                    <a:pt x="271" y="45"/>
                    <a:pt x="264" y="46"/>
                  </a:cubicBezTo>
                  <a:cubicBezTo>
                    <a:pt x="261" y="46"/>
                    <a:pt x="254" y="48"/>
                    <a:pt x="252" y="46"/>
                  </a:cubicBezTo>
                  <a:cubicBezTo>
                    <a:pt x="251" y="42"/>
                    <a:pt x="258" y="40"/>
                    <a:pt x="262" y="39"/>
                  </a:cubicBezTo>
                  <a:cubicBezTo>
                    <a:pt x="262" y="38"/>
                    <a:pt x="260" y="35"/>
                    <a:pt x="260" y="35"/>
                  </a:cubicBezTo>
                  <a:cubicBezTo>
                    <a:pt x="252" y="34"/>
                    <a:pt x="249" y="34"/>
                    <a:pt x="243" y="37"/>
                  </a:cubicBezTo>
                  <a:cubicBezTo>
                    <a:pt x="240" y="39"/>
                    <a:pt x="236" y="38"/>
                    <a:pt x="232" y="36"/>
                  </a:cubicBezTo>
                  <a:cubicBezTo>
                    <a:pt x="226" y="27"/>
                    <a:pt x="221" y="21"/>
                    <a:pt x="220" y="10"/>
                  </a:cubicBezTo>
                  <a:cubicBezTo>
                    <a:pt x="217" y="6"/>
                    <a:pt x="215" y="2"/>
                    <a:pt x="210" y="0"/>
                  </a:cubicBezTo>
                  <a:cubicBezTo>
                    <a:pt x="205" y="7"/>
                    <a:pt x="210" y="21"/>
                    <a:pt x="198" y="23"/>
                  </a:cubicBezTo>
                  <a:cubicBezTo>
                    <a:pt x="194" y="22"/>
                    <a:pt x="189" y="21"/>
                    <a:pt x="185" y="19"/>
                  </a:cubicBezTo>
                  <a:cubicBezTo>
                    <a:pt x="181" y="19"/>
                    <a:pt x="172" y="11"/>
                    <a:pt x="166" y="18"/>
                  </a:cubicBezTo>
                  <a:cubicBezTo>
                    <a:pt x="156" y="25"/>
                    <a:pt x="144" y="19"/>
                    <a:pt x="134" y="18"/>
                  </a:cubicBezTo>
                  <a:cubicBezTo>
                    <a:pt x="118" y="12"/>
                    <a:pt x="108" y="30"/>
                    <a:pt x="93" y="31"/>
                  </a:cubicBezTo>
                  <a:cubicBezTo>
                    <a:pt x="83" y="28"/>
                    <a:pt x="80" y="40"/>
                    <a:pt x="75" y="46"/>
                  </a:cubicBezTo>
                  <a:cubicBezTo>
                    <a:pt x="66" y="49"/>
                    <a:pt x="60" y="59"/>
                    <a:pt x="49" y="59"/>
                  </a:cubicBezTo>
                  <a:cubicBezTo>
                    <a:pt x="46" y="63"/>
                    <a:pt x="45" y="67"/>
                    <a:pt x="44" y="72"/>
                  </a:cubicBezTo>
                  <a:cubicBezTo>
                    <a:pt x="44" y="89"/>
                    <a:pt x="26" y="96"/>
                    <a:pt x="20" y="111"/>
                  </a:cubicBezTo>
                  <a:cubicBezTo>
                    <a:pt x="20" y="115"/>
                    <a:pt x="22" y="119"/>
                    <a:pt x="22" y="123"/>
                  </a:cubicBezTo>
                  <a:cubicBezTo>
                    <a:pt x="24" y="135"/>
                    <a:pt x="16" y="142"/>
                    <a:pt x="13" y="152"/>
                  </a:cubicBezTo>
                  <a:cubicBezTo>
                    <a:pt x="6" y="158"/>
                    <a:pt x="13" y="167"/>
                    <a:pt x="14" y="173"/>
                  </a:cubicBezTo>
                  <a:cubicBezTo>
                    <a:pt x="16" y="185"/>
                    <a:pt x="13" y="196"/>
                    <a:pt x="7" y="206"/>
                  </a:cubicBezTo>
                  <a:cubicBezTo>
                    <a:pt x="0" y="220"/>
                    <a:pt x="11" y="231"/>
                    <a:pt x="13" y="244"/>
                  </a:cubicBezTo>
                  <a:cubicBezTo>
                    <a:pt x="17" y="255"/>
                    <a:pt x="26" y="267"/>
                    <a:pt x="18" y="279"/>
                  </a:cubicBezTo>
                  <a:cubicBezTo>
                    <a:pt x="9" y="287"/>
                    <a:pt x="3" y="299"/>
                    <a:pt x="1" y="310"/>
                  </a:cubicBezTo>
                  <a:cubicBezTo>
                    <a:pt x="4" y="311"/>
                    <a:pt x="8" y="308"/>
                    <a:pt x="9" y="310"/>
                  </a:cubicBezTo>
                  <a:cubicBezTo>
                    <a:pt x="10" y="317"/>
                    <a:pt x="14" y="321"/>
                    <a:pt x="20" y="322"/>
                  </a:cubicBezTo>
                  <a:cubicBezTo>
                    <a:pt x="21" y="321"/>
                    <a:pt x="22" y="319"/>
                    <a:pt x="23" y="318"/>
                  </a:cubicBezTo>
                  <a:cubicBezTo>
                    <a:pt x="30" y="321"/>
                    <a:pt x="38" y="327"/>
                    <a:pt x="46" y="322"/>
                  </a:cubicBezTo>
                  <a:cubicBezTo>
                    <a:pt x="67" y="320"/>
                    <a:pt x="88" y="318"/>
                    <a:pt x="108" y="313"/>
                  </a:cubicBezTo>
                  <a:cubicBezTo>
                    <a:pt x="125" y="309"/>
                    <a:pt x="141" y="304"/>
                    <a:pt x="155" y="297"/>
                  </a:cubicBezTo>
                  <a:cubicBezTo>
                    <a:pt x="183" y="298"/>
                    <a:pt x="194" y="277"/>
                    <a:pt x="218" y="278"/>
                  </a:cubicBezTo>
                  <a:cubicBezTo>
                    <a:pt x="224" y="277"/>
                    <a:pt x="226" y="274"/>
                    <a:pt x="232" y="273"/>
                  </a:cubicBezTo>
                  <a:cubicBezTo>
                    <a:pt x="231" y="270"/>
                    <a:pt x="232" y="267"/>
                    <a:pt x="231" y="264"/>
                  </a:cubicBezTo>
                  <a:cubicBezTo>
                    <a:pt x="222" y="256"/>
                    <a:pt x="227" y="243"/>
                    <a:pt x="220" y="235"/>
                  </a:cubicBezTo>
                  <a:cubicBezTo>
                    <a:pt x="220" y="232"/>
                    <a:pt x="217" y="227"/>
                    <a:pt x="222" y="225"/>
                  </a:cubicBezTo>
                  <a:cubicBezTo>
                    <a:pt x="231" y="237"/>
                    <a:pt x="244" y="234"/>
                    <a:pt x="256" y="236"/>
                  </a:cubicBezTo>
                  <a:cubicBezTo>
                    <a:pt x="263" y="238"/>
                    <a:pt x="270" y="249"/>
                    <a:pt x="276" y="253"/>
                  </a:cubicBezTo>
                  <a:cubicBezTo>
                    <a:pt x="276" y="257"/>
                    <a:pt x="277" y="261"/>
                    <a:pt x="280" y="263"/>
                  </a:cubicBezTo>
                  <a:cubicBezTo>
                    <a:pt x="300" y="284"/>
                    <a:pt x="305" y="277"/>
                    <a:pt x="322" y="278"/>
                  </a:cubicBezTo>
                  <a:cubicBezTo>
                    <a:pt x="324" y="275"/>
                    <a:pt x="318" y="271"/>
                    <a:pt x="324" y="267"/>
                  </a:cubicBezTo>
                  <a:cubicBezTo>
                    <a:pt x="329" y="273"/>
                    <a:pt x="329" y="273"/>
                    <a:pt x="329" y="273"/>
                  </a:cubicBezTo>
                  <a:cubicBezTo>
                    <a:pt x="335" y="273"/>
                    <a:pt x="343" y="269"/>
                    <a:pt x="346" y="268"/>
                  </a:cubicBezTo>
                  <a:cubicBezTo>
                    <a:pt x="364" y="265"/>
                    <a:pt x="362" y="246"/>
                    <a:pt x="365" y="233"/>
                  </a:cubicBezTo>
                  <a:cubicBezTo>
                    <a:pt x="368" y="224"/>
                    <a:pt x="362" y="224"/>
                    <a:pt x="359" y="220"/>
                  </a:cubicBezTo>
                  <a:cubicBezTo>
                    <a:pt x="355" y="203"/>
                    <a:pt x="342" y="200"/>
                    <a:pt x="338" y="186"/>
                  </a:cubicBezTo>
                  <a:cubicBezTo>
                    <a:pt x="332" y="178"/>
                    <a:pt x="327" y="169"/>
                    <a:pt x="322" y="163"/>
                  </a:cubicBezTo>
                  <a:cubicBezTo>
                    <a:pt x="319" y="156"/>
                    <a:pt x="318" y="148"/>
                    <a:pt x="316" y="140"/>
                  </a:cubicBezTo>
                  <a:cubicBezTo>
                    <a:pt x="312" y="133"/>
                    <a:pt x="303" y="124"/>
                    <a:pt x="299" y="117"/>
                  </a:cubicBezTo>
                  <a:cubicBezTo>
                    <a:pt x="298" y="115"/>
                    <a:pt x="298" y="117"/>
                    <a:pt x="298" y="114"/>
                  </a:cubicBezTo>
                  <a:cubicBezTo>
                    <a:pt x="321" y="113"/>
                    <a:pt x="325" y="105"/>
                    <a:pt x="335" y="94"/>
                  </a:cubicBezTo>
                  <a:cubicBezTo>
                    <a:pt x="364" y="97"/>
                    <a:pt x="366" y="73"/>
                    <a:pt x="386" y="74"/>
                  </a:cubicBezTo>
                  <a:cubicBezTo>
                    <a:pt x="403" y="75"/>
                    <a:pt x="400" y="60"/>
                    <a:pt x="418" y="59"/>
                  </a:cubicBezTo>
                  <a:cubicBezTo>
                    <a:pt x="428" y="58"/>
                    <a:pt x="430" y="53"/>
                    <a:pt x="435" y="46"/>
                  </a:cubicBezTo>
                  <a:cubicBezTo>
                    <a:pt x="446" y="49"/>
                    <a:pt x="449" y="40"/>
                    <a:pt x="457" y="37"/>
                  </a:cubicBezTo>
                  <a:cubicBezTo>
                    <a:pt x="460" y="36"/>
                    <a:pt x="461" y="32"/>
                    <a:pt x="459" y="30"/>
                  </a:cubicBezTo>
                  <a:moveTo>
                    <a:pt x="281" y="81"/>
                  </a:moveTo>
                  <a:cubicBezTo>
                    <a:pt x="283" y="83"/>
                    <a:pt x="290" y="83"/>
                    <a:pt x="287" y="87"/>
                  </a:cubicBezTo>
                  <a:cubicBezTo>
                    <a:pt x="275" y="91"/>
                    <a:pt x="262" y="84"/>
                    <a:pt x="255" y="78"/>
                  </a:cubicBezTo>
                  <a:cubicBezTo>
                    <a:pt x="259" y="73"/>
                    <a:pt x="281" y="71"/>
                    <a:pt x="281" y="81"/>
                  </a:cubicBezTo>
                  <a:moveTo>
                    <a:pt x="240" y="59"/>
                  </a:moveTo>
                  <a:cubicBezTo>
                    <a:pt x="244" y="57"/>
                    <a:pt x="244" y="71"/>
                    <a:pt x="247" y="73"/>
                  </a:cubicBezTo>
                  <a:cubicBezTo>
                    <a:pt x="247" y="77"/>
                    <a:pt x="243" y="77"/>
                    <a:pt x="241" y="79"/>
                  </a:cubicBezTo>
                  <a:cubicBezTo>
                    <a:pt x="236" y="78"/>
                    <a:pt x="240" y="63"/>
                    <a:pt x="240" y="59"/>
                  </a:cubicBezTo>
                  <a:moveTo>
                    <a:pt x="232" y="102"/>
                  </a:moveTo>
                  <a:cubicBezTo>
                    <a:pt x="237" y="96"/>
                    <a:pt x="245" y="91"/>
                    <a:pt x="248" y="84"/>
                  </a:cubicBezTo>
                  <a:cubicBezTo>
                    <a:pt x="252" y="85"/>
                    <a:pt x="257" y="88"/>
                    <a:pt x="257" y="93"/>
                  </a:cubicBezTo>
                  <a:cubicBezTo>
                    <a:pt x="251" y="96"/>
                    <a:pt x="244" y="100"/>
                    <a:pt x="237" y="104"/>
                  </a:cubicBezTo>
                  <a:cubicBezTo>
                    <a:pt x="236" y="104"/>
                    <a:pt x="231" y="105"/>
                    <a:pt x="232" y="102"/>
                  </a:cubicBezTo>
                  <a:moveTo>
                    <a:pt x="216" y="29"/>
                  </a:moveTo>
                  <a:cubicBezTo>
                    <a:pt x="221" y="31"/>
                    <a:pt x="222" y="36"/>
                    <a:pt x="225" y="41"/>
                  </a:cubicBezTo>
                  <a:cubicBezTo>
                    <a:pt x="235" y="57"/>
                    <a:pt x="233" y="88"/>
                    <a:pt x="223" y="103"/>
                  </a:cubicBezTo>
                  <a:cubicBezTo>
                    <a:pt x="219" y="107"/>
                    <a:pt x="214" y="116"/>
                    <a:pt x="207" y="109"/>
                  </a:cubicBezTo>
                  <a:cubicBezTo>
                    <a:pt x="206" y="108"/>
                    <a:pt x="204" y="108"/>
                    <a:pt x="203" y="106"/>
                  </a:cubicBezTo>
                  <a:cubicBezTo>
                    <a:pt x="209" y="83"/>
                    <a:pt x="208" y="52"/>
                    <a:pt x="216" y="29"/>
                  </a:cubicBezTo>
                  <a:moveTo>
                    <a:pt x="206" y="135"/>
                  </a:moveTo>
                  <a:cubicBezTo>
                    <a:pt x="204" y="135"/>
                    <a:pt x="203" y="129"/>
                    <a:pt x="204" y="127"/>
                  </a:cubicBezTo>
                  <a:cubicBezTo>
                    <a:pt x="207" y="122"/>
                    <a:pt x="216" y="118"/>
                    <a:pt x="221" y="114"/>
                  </a:cubicBezTo>
                  <a:cubicBezTo>
                    <a:pt x="222" y="122"/>
                    <a:pt x="211" y="131"/>
                    <a:pt x="206" y="135"/>
                  </a:cubicBezTo>
                  <a:moveTo>
                    <a:pt x="200" y="35"/>
                  </a:moveTo>
                  <a:cubicBezTo>
                    <a:pt x="201" y="38"/>
                    <a:pt x="206" y="41"/>
                    <a:pt x="205" y="44"/>
                  </a:cubicBezTo>
                  <a:cubicBezTo>
                    <a:pt x="202" y="46"/>
                    <a:pt x="200" y="49"/>
                    <a:pt x="196" y="49"/>
                  </a:cubicBezTo>
                  <a:cubicBezTo>
                    <a:pt x="194" y="48"/>
                    <a:pt x="194" y="45"/>
                    <a:pt x="192" y="43"/>
                  </a:cubicBezTo>
                  <a:cubicBezTo>
                    <a:pt x="188" y="39"/>
                    <a:pt x="177" y="35"/>
                    <a:pt x="176" y="29"/>
                  </a:cubicBezTo>
                  <a:cubicBezTo>
                    <a:pt x="184" y="25"/>
                    <a:pt x="193" y="33"/>
                    <a:pt x="200" y="35"/>
                  </a:cubicBezTo>
                  <a:moveTo>
                    <a:pt x="198" y="122"/>
                  </a:moveTo>
                  <a:cubicBezTo>
                    <a:pt x="195" y="124"/>
                    <a:pt x="190" y="124"/>
                    <a:pt x="187" y="126"/>
                  </a:cubicBezTo>
                  <a:cubicBezTo>
                    <a:pt x="184" y="120"/>
                    <a:pt x="186" y="112"/>
                    <a:pt x="189" y="107"/>
                  </a:cubicBezTo>
                  <a:cubicBezTo>
                    <a:pt x="192" y="106"/>
                    <a:pt x="197" y="111"/>
                    <a:pt x="198" y="113"/>
                  </a:cubicBezTo>
                  <a:cubicBezTo>
                    <a:pt x="197" y="116"/>
                    <a:pt x="199" y="120"/>
                    <a:pt x="198" y="122"/>
                  </a:cubicBezTo>
                  <a:moveTo>
                    <a:pt x="196" y="90"/>
                  </a:moveTo>
                  <a:cubicBezTo>
                    <a:pt x="194" y="90"/>
                    <a:pt x="194" y="88"/>
                    <a:pt x="193" y="86"/>
                  </a:cubicBezTo>
                  <a:cubicBezTo>
                    <a:pt x="193" y="82"/>
                    <a:pt x="190" y="74"/>
                    <a:pt x="190" y="69"/>
                  </a:cubicBezTo>
                  <a:cubicBezTo>
                    <a:pt x="191" y="66"/>
                    <a:pt x="192" y="62"/>
                    <a:pt x="194" y="59"/>
                  </a:cubicBezTo>
                  <a:cubicBezTo>
                    <a:pt x="202" y="58"/>
                    <a:pt x="198" y="67"/>
                    <a:pt x="200" y="70"/>
                  </a:cubicBezTo>
                  <a:cubicBezTo>
                    <a:pt x="203" y="77"/>
                    <a:pt x="199" y="84"/>
                    <a:pt x="196" y="90"/>
                  </a:cubicBezTo>
                  <a:moveTo>
                    <a:pt x="142" y="28"/>
                  </a:moveTo>
                  <a:cubicBezTo>
                    <a:pt x="154" y="30"/>
                    <a:pt x="167" y="37"/>
                    <a:pt x="177" y="41"/>
                  </a:cubicBezTo>
                  <a:cubicBezTo>
                    <a:pt x="179" y="44"/>
                    <a:pt x="183" y="46"/>
                    <a:pt x="183" y="50"/>
                  </a:cubicBezTo>
                  <a:cubicBezTo>
                    <a:pt x="179" y="51"/>
                    <a:pt x="173" y="51"/>
                    <a:pt x="169" y="52"/>
                  </a:cubicBezTo>
                  <a:cubicBezTo>
                    <a:pt x="165" y="53"/>
                    <a:pt x="161" y="52"/>
                    <a:pt x="158" y="51"/>
                  </a:cubicBezTo>
                  <a:cubicBezTo>
                    <a:pt x="154" y="40"/>
                    <a:pt x="139" y="37"/>
                    <a:pt x="131" y="30"/>
                  </a:cubicBezTo>
                  <a:cubicBezTo>
                    <a:pt x="133" y="27"/>
                    <a:pt x="140" y="28"/>
                    <a:pt x="142" y="28"/>
                  </a:cubicBezTo>
                  <a:moveTo>
                    <a:pt x="156" y="65"/>
                  </a:moveTo>
                  <a:cubicBezTo>
                    <a:pt x="154" y="68"/>
                    <a:pt x="150" y="72"/>
                    <a:pt x="149" y="74"/>
                  </a:cubicBezTo>
                  <a:cubicBezTo>
                    <a:pt x="147" y="78"/>
                    <a:pt x="146" y="84"/>
                    <a:pt x="141" y="85"/>
                  </a:cubicBezTo>
                  <a:cubicBezTo>
                    <a:pt x="140" y="79"/>
                    <a:pt x="139" y="72"/>
                    <a:pt x="143" y="67"/>
                  </a:cubicBezTo>
                  <a:cubicBezTo>
                    <a:pt x="146" y="66"/>
                    <a:pt x="159" y="58"/>
                    <a:pt x="156" y="65"/>
                  </a:cubicBezTo>
                  <a:moveTo>
                    <a:pt x="133" y="39"/>
                  </a:moveTo>
                  <a:cubicBezTo>
                    <a:pt x="135" y="41"/>
                    <a:pt x="141" y="46"/>
                    <a:pt x="141" y="46"/>
                  </a:cubicBezTo>
                  <a:cubicBezTo>
                    <a:pt x="145" y="48"/>
                    <a:pt x="148" y="50"/>
                    <a:pt x="151" y="54"/>
                  </a:cubicBezTo>
                  <a:cubicBezTo>
                    <a:pt x="147" y="56"/>
                    <a:pt x="141" y="56"/>
                    <a:pt x="137" y="59"/>
                  </a:cubicBezTo>
                  <a:cubicBezTo>
                    <a:pt x="133" y="58"/>
                    <a:pt x="132" y="53"/>
                    <a:pt x="129" y="51"/>
                  </a:cubicBezTo>
                  <a:cubicBezTo>
                    <a:pt x="124" y="47"/>
                    <a:pt x="116" y="43"/>
                    <a:pt x="113" y="38"/>
                  </a:cubicBezTo>
                  <a:cubicBezTo>
                    <a:pt x="118" y="33"/>
                    <a:pt x="127" y="38"/>
                    <a:pt x="133" y="39"/>
                  </a:cubicBezTo>
                  <a:moveTo>
                    <a:pt x="131" y="97"/>
                  </a:moveTo>
                  <a:cubicBezTo>
                    <a:pt x="130" y="97"/>
                    <a:pt x="125" y="101"/>
                    <a:pt x="124" y="101"/>
                  </a:cubicBezTo>
                  <a:cubicBezTo>
                    <a:pt x="122" y="96"/>
                    <a:pt x="121" y="89"/>
                    <a:pt x="122" y="83"/>
                  </a:cubicBezTo>
                  <a:cubicBezTo>
                    <a:pt x="124" y="81"/>
                    <a:pt x="129" y="76"/>
                    <a:pt x="131" y="75"/>
                  </a:cubicBezTo>
                  <a:cubicBezTo>
                    <a:pt x="132" y="75"/>
                    <a:pt x="132" y="76"/>
                    <a:pt x="132" y="76"/>
                  </a:cubicBezTo>
                  <a:cubicBezTo>
                    <a:pt x="132" y="83"/>
                    <a:pt x="130" y="90"/>
                    <a:pt x="131" y="97"/>
                  </a:cubicBezTo>
                  <a:moveTo>
                    <a:pt x="129" y="61"/>
                  </a:moveTo>
                  <a:cubicBezTo>
                    <a:pt x="131" y="66"/>
                    <a:pt x="125" y="65"/>
                    <a:pt x="123" y="67"/>
                  </a:cubicBezTo>
                  <a:cubicBezTo>
                    <a:pt x="118" y="72"/>
                    <a:pt x="112" y="67"/>
                    <a:pt x="107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7" y="61"/>
                    <a:pt x="103" y="57"/>
                    <a:pt x="110" y="56"/>
                  </a:cubicBezTo>
                  <a:cubicBezTo>
                    <a:pt x="116" y="56"/>
                    <a:pt x="126" y="55"/>
                    <a:pt x="129" y="61"/>
                  </a:cubicBezTo>
                  <a:moveTo>
                    <a:pt x="94" y="44"/>
                  </a:moveTo>
                  <a:cubicBezTo>
                    <a:pt x="98" y="45"/>
                    <a:pt x="105" y="41"/>
                    <a:pt x="108" y="45"/>
                  </a:cubicBezTo>
                  <a:cubicBezTo>
                    <a:pt x="108" y="47"/>
                    <a:pt x="102" y="50"/>
                    <a:pt x="100" y="52"/>
                  </a:cubicBezTo>
                  <a:cubicBezTo>
                    <a:pt x="94" y="56"/>
                    <a:pt x="87" y="63"/>
                    <a:pt x="80" y="64"/>
                  </a:cubicBezTo>
                  <a:cubicBezTo>
                    <a:pt x="80" y="57"/>
                    <a:pt x="86" y="47"/>
                    <a:pt x="94" y="44"/>
                  </a:cubicBezTo>
                  <a:moveTo>
                    <a:pt x="93" y="76"/>
                  </a:moveTo>
                  <a:cubicBezTo>
                    <a:pt x="97" y="78"/>
                    <a:pt x="104" y="76"/>
                    <a:pt x="108" y="79"/>
                  </a:cubicBezTo>
                  <a:cubicBezTo>
                    <a:pt x="107" y="85"/>
                    <a:pt x="97" y="88"/>
                    <a:pt x="92" y="91"/>
                  </a:cubicBezTo>
                  <a:cubicBezTo>
                    <a:pt x="86" y="93"/>
                    <a:pt x="79" y="89"/>
                    <a:pt x="73" y="90"/>
                  </a:cubicBezTo>
                  <a:cubicBezTo>
                    <a:pt x="74" y="81"/>
                    <a:pt x="86" y="79"/>
                    <a:pt x="93" y="76"/>
                  </a:cubicBezTo>
                  <a:moveTo>
                    <a:pt x="64" y="152"/>
                  </a:moveTo>
                  <a:cubicBezTo>
                    <a:pt x="61" y="156"/>
                    <a:pt x="61" y="162"/>
                    <a:pt x="57" y="165"/>
                  </a:cubicBezTo>
                  <a:cubicBezTo>
                    <a:pt x="49" y="164"/>
                    <a:pt x="45" y="178"/>
                    <a:pt x="41" y="183"/>
                  </a:cubicBezTo>
                  <a:cubicBezTo>
                    <a:pt x="40" y="183"/>
                    <a:pt x="39" y="183"/>
                    <a:pt x="39" y="182"/>
                  </a:cubicBezTo>
                  <a:cubicBezTo>
                    <a:pt x="39" y="176"/>
                    <a:pt x="43" y="162"/>
                    <a:pt x="45" y="157"/>
                  </a:cubicBezTo>
                  <a:cubicBezTo>
                    <a:pt x="51" y="153"/>
                    <a:pt x="57" y="146"/>
                    <a:pt x="65" y="148"/>
                  </a:cubicBezTo>
                  <a:cubicBezTo>
                    <a:pt x="66" y="149"/>
                    <a:pt x="64" y="150"/>
                    <a:pt x="64" y="152"/>
                  </a:cubicBezTo>
                  <a:moveTo>
                    <a:pt x="60" y="263"/>
                  </a:moveTo>
                  <a:cubicBezTo>
                    <a:pt x="55" y="261"/>
                    <a:pt x="52" y="255"/>
                    <a:pt x="49" y="252"/>
                  </a:cubicBezTo>
                  <a:cubicBezTo>
                    <a:pt x="47" y="239"/>
                    <a:pt x="38" y="226"/>
                    <a:pt x="44" y="212"/>
                  </a:cubicBezTo>
                  <a:cubicBezTo>
                    <a:pt x="48" y="220"/>
                    <a:pt x="53" y="228"/>
                    <a:pt x="55" y="237"/>
                  </a:cubicBezTo>
                  <a:cubicBezTo>
                    <a:pt x="61" y="239"/>
                    <a:pt x="59" y="246"/>
                    <a:pt x="59" y="250"/>
                  </a:cubicBezTo>
                  <a:cubicBezTo>
                    <a:pt x="59" y="254"/>
                    <a:pt x="60" y="259"/>
                    <a:pt x="60" y="263"/>
                  </a:cubicBezTo>
                  <a:moveTo>
                    <a:pt x="60" y="223"/>
                  </a:moveTo>
                  <a:cubicBezTo>
                    <a:pt x="53" y="215"/>
                    <a:pt x="49" y="201"/>
                    <a:pt x="52" y="189"/>
                  </a:cubicBezTo>
                  <a:cubicBezTo>
                    <a:pt x="53" y="183"/>
                    <a:pt x="56" y="177"/>
                    <a:pt x="61" y="173"/>
                  </a:cubicBezTo>
                  <a:cubicBezTo>
                    <a:pt x="62" y="174"/>
                    <a:pt x="63" y="176"/>
                    <a:pt x="63" y="178"/>
                  </a:cubicBezTo>
                  <a:cubicBezTo>
                    <a:pt x="65" y="193"/>
                    <a:pt x="61" y="208"/>
                    <a:pt x="60" y="223"/>
                  </a:cubicBezTo>
                  <a:moveTo>
                    <a:pt x="42" y="146"/>
                  </a:moveTo>
                  <a:cubicBezTo>
                    <a:pt x="41" y="138"/>
                    <a:pt x="51" y="131"/>
                    <a:pt x="58" y="125"/>
                  </a:cubicBezTo>
                  <a:cubicBezTo>
                    <a:pt x="63" y="123"/>
                    <a:pt x="70" y="121"/>
                    <a:pt x="75" y="125"/>
                  </a:cubicBezTo>
                  <a:cubicBezTo>
                    <a:pt x="65" y="132"/>
                    <a:pt x="54" y="142"/>
                    <a:pt x="42" y="146"/>
                  </a:cubicBezTo>
                  <a:moveTo>
                    <a:pt x="50" y="118"/>
                  </a:moveTo>
                  <a:cubicBezTo>
                    <a:pt x="50" y="110"/>
                    <a:pt x="60" y="103"/>
                    <a:pt x="68" y="100"/>
                  </a:cubicBezTo>
                  <a:cubicBezTo>
                    <a:pt x="75" y="100"/>
                    <a:pt x="82" y="103"/>
                    <a:pt x="89" y="103"/>
                  </a:cubicBezTo>
                  <a:cubicBezTo>
                    <a:pt x="89" y="106"/>
                    <a:pt x="86" y="108"/>
                    <a:pt x="85" y="109"/>
                  </a:cubicBezTo>
                  <a:cubicBezTo>
                    <a:pt x="72" y="111"/>
                    <a:pt x="60" y="113"/>
                    <a:pt x="50" y="118"/>
                  </a:cubicBezTo>
                  <a:moveTo>
                    <a:pt x="71" y="60"/>
                  </a:moveTo>
                  <a:cubicBezTo>
                    <a:pt x="71" y="60"/>
                    <a:pt x="71" y="61"/>
                    <a:pt x="72" y="62"/>
                  </a:cubicBezTo>
                  <a:cubicBezTo>
                    <a:pt x="74" y="67"/>
                    <a:pt x="66" y="76"/>
                    <a:pt x="67" y="81"/>
                  </a:cubicBezTo>
                  <a:cubicBezTo>
                    <a:pt x="61" y="81"/>
                    <a:pt x="57" y="86"/>
                    <a:pt x="50" y="86"/>
                  </a:cubicBezTo>
                  <a:cubicBezTo>
                    <a:pt x="52" y="76"/>
                    <a:pt x="60" y="62"/>
                    <a:pt x="71" y="60"/>
                  </a:cubicBezTo>
                  <a:moveTo>
                    <a:pt x="44" y="96"/>
                  </a:moveTo>
                  <a:cubicBezTo>
                    <a:pt x="49" y="97"/>
                    <a:pt x="54" y="90"/>
                    <a:pt x="59" y="9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44" y="103"/>
                    <a:pt x="41" y="120"/>
                    <a:pt x="31" y="131"/>
                  </a:cubicBezTo>
                  <a:cubicBezTo>
                    <a:pt x="27" y="125"/>
                    <a:pt x="32" y="103"/>
                    <a:pt x="44" y="96"/>
                  </a:cubicBezTo>
                  <a:moveTo>
                    <a:pt x="38" y="243"/>
                  </a:moveTo>
                  <a:cubicBezTo>
                    <a:pt x="36" y="251"/>
                    <a:pt x="35" y="264"/>
                    <a:pt x="32" y="271"/>
                  </a:cubicBezTo>
                  <a:cubicBezTo>
                    <a:pt x="25" y="261"/>
                    <a:pt x="24" y="243"/>
                    <a:pt x="28" y="237"/>
                  </a:cubicBezTo>
                  <a:cubicBezTo>
                    <a:pt x="31" y="233"/>
                    <a:pt x="31" y="231"/>
                    <a:pt x="34" y="228"/>
                  </a:cubicBezTo>
                  <a:cubicBezTo>
                    <a:pt x="35" y="228"/>
                    <a:pt x="36" y="231"/>
                    <a:pt x="36" y="232"/>
                  </a:cubicBezTo>
                  <a:cubicBezTo>
                    <a:pt x="35" y="235"/>
                    <a:pt x="39" y="239"/>
                    <a:pt x="38" y="243"/>
                  </a:cubicBezTo>
                  <a:moveTo>
                    <a:pt x="31" y="140"/>
                  </a:moveTo>
                  <a:cubicBezTo>
                    <a:pt x="30" y="149"/>
                    <a:pt x="30" y="161"/>
                    <a:pt x="27" y="168"/>
                  </a:cubicBezTo>
                  <a:cubicBezTo>
                    <a:pt x="26" y="170"/>
                    <a:pt x="28" y="173"/>
                    <a:pt x="25" y="173"/>
                  </a:cubicBezTo>
                  <a:cubicBezTo>
                    <a:pt x="24" y="174"/>
                    <a:pt x="21" y="171"/>
                    <a:pt x="21" y="170"/>
                  </a:cubicBezTo>
                  <a:cubicBezTo>
                    <a:pt x="17" y="159"/>
                    <a:pt x="21" y="146"/>
                    <a:pt x="31" y="140"/>
                  </a:cubicBezTo>
                  <a:moveTo>
                    <a:pt x="25" y="184"/>
                  </a:moveTo>
                  <a:cubicBezTo>
                    <a:pt x="33" y="184"/>
                    <a:pt x="28" y="197"/>
                    <a:pt x="30" y="201"/>
                  </a:cubicBezTo>
                  <a:cubicBezTo>
                    <a:pt x="25" y="199"/>
                    <a:pt x="21" y="206"/>
                    <a:pt x="18" y="201"/>
                  </a:cubicBezTo>
                  <a:cubicBezTo>
                    <a:pt x="20" y="196"/>
                    <a:pt x="19" y="187"/>
                    <a:pt x="25" y="184"/>
                  </a:cubicBezTo>
                  <a:moveTo>
                    <a:pt x="20" y="234"/>
                  </a:moveTo>
                  <a:cubicBezTo>
                    <a:pt x="18" y="234"/>
                    <a:pt x="18" y="231"/>
                    <a:pt x="17" y="230"/>
                  </a:cubicBezTo>
                  <a:cubicBezTo>
                    <a:pt x="16" y="225"/>
                    <a:pt x="15" y="217"/>
                    <a:pt x="19" y="214"/>
                  </a:cubicBezTo>
                  <a:cubicBezTo>
                    <a:pt x="22" y="212"/>
                    <a:pt x="27" y="208"/>
                    <a:pt x="30" y="210"/>
                  </a:cubicBezTo>
                  <a:cubicBezTo>
                    <a:pt x="27" y="217"/>
                    <a:pt x="24" y="227"/>
                    <a:pt x="20" y="234"/>
                  </a:cubicBezTo>
                  <a:moveTo>
                    <a:pt x="24" y="303"/>
                  </a:moveTo>
                  <a:cubicBezTo>
                    <a:pt x="21" y="303"/>
                    <a:pt x="22" y="300"/>
                    <a:pt x="21" y="299"/>
                  </a:cubicBezTo>
                  <a:cubicBezTo>
                    <a:pt x="20" y="294"/>
                    <a:pt x="19" y="288"/>
                    <a:pt x="22" y="285"/>
                  </a:cubicBezTo>
                  <a:cubicBezTo>
                    <a:pt x="26" y="284"/>
                    <a:pt x="30" y="280"/>
                    <a:pt x="34" y="282"/>
                  </a:cubicBezTo>
                  <a:cubicBezTo>
                    <a:pt x="31" y="289"/>
                    <a:pt x="24" y="295"/>
                    <a:pt x="24" y="303"/>
                  </a:cubicBezTo>
                  <a:moveTo>
                    <a:pt x="65" y="310"/>
                  </a:moveTo>
                  <a:cubicBezTo>
                    <a:pt x="44" y="311"/>
                    <a:pt x="51" y="307"/>
                    <a:pt x="36" y="307"/>
                  </a:cubicBezTo>
                  <a:cubicBezTo>
                    <a:pt x="32" y="294"/>
                    <a:pt x="51" y="290"/>
                    <a:pt x="46" y="279"/>
                  </a:cubicBezTo>
                  <a:cubicBezTo>
                    <a:pt x="46" y="279"/>
                    <a:pt x="42" y="274"/>
                    <a:pt x="45" y="270"/>
                  </a:cubicBezTo>
                  <a:cubicBezTo>
                    <a:pt x="50" y="266"/>
                    <a:pt x="50" y="268"/>
                    <a:pt x="52" y="271"/>
                  </a:cubicBezTo>
                  <a:cubicBezTo>
                    <a:pt x="54" y="274"/>
                    <a:pt x="59" y="279"/>
                    <a:pt x="59" y="279"/>
                  </a:cubicBezTo>
                  <a:cubicBezTo>
                    <a:pt x="41" y="284"/>
                    <a:pt x="51" y="297"/>
                    <a:pt x="43" y="301"/>
                  </a:cubicBezTo>
                  <a:cubicBezTo>
                    <a:pt x="49" y="304"/>
                    <a:pt x="49" y="304"/>
                    <a:pt x="49" y="304"/>
                  </a:cubicBezTo>
                  <a:cubicBezTo>
                    <a:pt x="55" y="302"/>
                    <a:pt x="52" y="293"/>
                    <a:pt x="57" y="292"/>
                  </a:cubicBezTo>
                  <a:cubicBezTo>
                    <a:pt x="53" y="316"/>
                    <a:pt x="65" y="302"/>
                    <a:pt x="65" y="310"/>
                  </a:cubicBezTo>
                  <a:moveTo>
                    <a:pt x="84" y="309"/>
                  </a:moveTo>
                  <a:cubicBezTo>
                    <a:pt x="82" y="309"/>
                    <a:pt x="81" y="309"/>
                    <a:pt x="79" y="308"/>
                  </a:cubicBezTo>
                  <a:cubicBezTo>
                    <a:pt x="79" y="299"/>
                    <a:pt x="59" y="296"/>
                    <a:pt x="65" y="283"/>
                  </a:cubicBezTo>
                  <a:cubicBezTo>
                    <a:pt x="71" y="294"/>
                    <a:pt x="85" y="302"/>
                    <a:pt x="93" y="305"/>
                  </a:cubicBezTo>
                  <a:cubicBezTo>
                    <a:pt x="94" y="310"/>
                    <a:pt x="87" y="308"/>
                    <a:pt x="84" y="309"/>
                  </a:cubicBezTo>
                  <a:moveTo>
                    <a:pt x="139" y="231"/>
                  </a:moveTo>
                  <a:cubicBezTo>
                    <a:pt x="151" y="247"/>
                    <a:pt x="169" y="252"/>
                    <a:pt x="185" y="262"/>
                  </a:cubicBezTo>
                  <a:cubicBezTo>
                    <a:pt x="195" y="264"/>
                    <a:pt x="199" y="265"/>
                    <a:pt x="209" y="266"/>
                  </a:cubicBezTo>
                  <a:cubicBezTo>
                    <a:pt x="204" y="271"/>
                    <a:pt x="199" y="271"/>
                    <a:pt x="192" y="273"/>
                  </a:cubicBezTo>
                  <a:cubicBezTo>
                    <a:pt x="174" y="270"/>
                    <a:pt x="147" y="258"/>
                    <a:pt x="136" y="240"/>
                  </a:cubicBezTo>
                  <a:cubicBezTo>
                    <a:pt x="133" y="242"/>
                    <a:pt x="133" y="245"/>
                    <a:pt x="133" y="248"/>
                  </a:cubicBezTo>
                  <a:cubicBezTo>
                    <a:pt x="139" y="256"/>
                    <a:pt x="152" y="270"/>
                    <a:pt x="161" y="275"/>
                  </a:cubicBezTo>
                  <a:cubicBezTo>
                    <a:pt x="164" y="277"/>
                    <a:pt x="182" y="280"/>
                    <a:pt x="169" y="284"/>
                  </a:cubicBezTo>
                  <a:cubicBezTo>
                    <a:pt x="157" y="287"/>
                    <a:pt x="150" y="278"/>
                    <a:pt x="142" y="275"/>
                  </a:cubicBezTo>
                  <a:cubicBezTo>
                    <a:pt x="140" y="273"/>
                    <a:pt x="139" y="272"/>
                    <a:pt x="137" y="270"/>
                  </a:cubicBezTo>
                  <a:cubicBezTo>
                    <a:pt x="136" y="269"/>
                    <a:pt x="135" y="271"/>
                    <a:pt x="134" y="271"/>
                  </a:cubicBezTo>
                  <a:cubicBezTo>
                    <a:pt x="133" y="279"/>
                    <a:pt x="140" y="286"/>
                    <a:pt x="149" y="290"/>
                  </a:cubicBezTo>
                  <a:cubicBezTo>
                    <a:pt x="138" y="299"/>
                    <a:pt x="125" y="300"/>
                    <a:pt x="110" y="300"/>
                  </a:cubicBezTo>
                  <a:cubicBezTo>
                    <a:pt x="108" y="302"/>
                    <a:pt x="104" y="303"/>
                    <a:pt x="101" y="304"/>
                  </a:cubicBezTo>
                  <a:cubicBezTo>
                    <a:pt x="98" y="304"/>
                    <a:pt x="101" y="299"/>
                    <a:pt x="99" y="297"/>
                  </a:cubicBezTo>
                  <a:cubicBezTo>
                    <a:pt x="88" y="299"/>
                    <a:pt x="67" y="271"/>
                    <a:pt x="66" y="249"/>
                  </a:cubicBezTo>
                  <a:cubicBezTo>
                    <a:pt x="73" y="256"/>
                    <a:pt x="74" y="267"/>
                    <a:pt x="82" y="272"/>
                  </a:cubicBezTo>
                  <a:cubicBezTo>
                    <a:pt x="85" y="281"/>
                    <a:pt x="95" y="284"/>
                    <a:pt x="101" y="291"/>
                  </a:cubicBezTo>
                  <a:cubicBezTo>
                    <a:pt x="103" y="291"/>
                    <a:pt x="107" y="289"/>
                    <a:pt x="108" y="288"/>
                  </a:cubicBezTo>
                  <a:cubicBezTo>
                    <a:pt x="96" y="275"/>
                    <a:pt x="84" y="263"/>
                    <a:pt x="76" y="248"/>
                  </a:cubicBezTo>
                  <a:cubicBezTo>
                    <a:pt x="73" y="243"/>
                    <a:pt x="71" y="237"/>
                    <a:pt x="71" y="231"/>
                  </a:cubicBezTo>
                  <a:cubicBezTo>
                    <a:pt x="75" y="234"/>
                    <a:pt x="77" y="242"/>
                    <a:pt x="81" y="247"/>
                  </a:cubicBezTo>
                  <a:cubicBezTo>
                    <a:pt x="90" y="255"/>
                    <a:pt x="100" y="268"/>
                    <a:pt x="110" y="275"/>
                  </a:cubicBezTo>
                  <a:cubicBezTo>
                    <a:pt x="114" y="279"/>
                    <a:pt x="115" y="277"/>
                    <a:pt x="119" y="272"/>
                  </a:cubicBezTo>
                  <a:cubicBezTo>
                    <a:pt x="117" y="268"/>
                    <a:pt x="112" y="269"/>
                    <a:pt x="111" y="265"/>
                  </a:cubicBezTo>
                  <a:cubicBezTo>
                    <a:pt x="98" y="256"/>
                    <a:pt x="92" y="243"/>
                    <a:pt x="78" y="221"/>
                  </a:cubicBezTo>
                  <a:cubicBezTo>
                    <a:pt x="75" y="214"/>
                    <a:pt x="73" y="208"/>
                    <a:pt x="71" y="201"/>
                  </a:cubicBezTo>
                  <a:cubicBezTo>
                    <a:pt x="71" y="199"/>
                    <a:pt x="73" y="189"/>
                    <a:pt x="73" y="188"/>
                  </a:cubicBezTo>
                  <a:cubicBezTo>
                    <a:pt x="79" y="199"/>
                    <a:pt x="81" y="212"/>
                    <a:pt x="91" y="221"/>
                  </a:cubicBezTo>
                  <a:cubicBezTo>
                    <a:pt x="92" y="226"/>
                    <a:pt x="95" y="236"/>
                    <a:pt x="101" y="237"/>
                  </a:cubicBezTo>
                  <a:cubicBezTo>
                    <a:pt x="106" y="242"/>
                    <a:pt x="111" y="248"/>
                    <a:pt x="118" y="252"/>
                  </a:cubicBezTo>
                  <a:cubicBezTo>
                    <a:pt x="120" y="251"/>
                    <a:pt x="121" y="245"/>
                    <a:pt x="120" y="244"/>
                  </a:cubicBezTo>
                  <a:cubicBezTo>
                    <a:pt x="115" y="242"/>
                    <a:pt x="115" y="236"/>
                    <a:pt x="112" y="233"/>
                  </a:cubicBezTo>
                  <a:cubicBezTo>
                    <a:pt x="104" y="227"/>
                    <a:pt x="98" y="216"/>
                    <a:pt x="92" y="209"/>
                  </a:cubicBezTo>
                  <a:cubicBezTo>
                    <a:pt x="85" y="197"/>
                    <a:pt x="77" y="164"/>
                    <a:pt x="77" y="153"/>
                  </a:cubicBezTo>
                  <a:cubicBezTo>
                    <a:pt x="78" y="149"/>
                    <a:pt x="79" y="137"/>
                    <a:pt x="81" y="136"/>
                  </a:cubicBezTo>
                  <a:cubicBezTo>
                    <a:pt x="81" y="152"/>
                    <a:pt x="87" y="167"/>
                    <a:pt x="89" y="183"/>
                  </a:cubicBezTo>
                  <a:cubicBezTo>
                    <a:pt x="96" y="190"/>
                    <a:pt x="103" y="203"/>
                    <a:pt x="108" y="212"/>
                  </a:cubicBezTo>
                  <a:cubicBezTo>
                    <a:pt x="111" y="211"/>
                    <a:pt x="114" y="203"/>
                    <a:pt x="113" y="201"/>
                  </a:cubicBezTo>
                  <a:cubicBezTo>
                    <a:pt x="97" y="188"/>
                    <a:pt x="95" y="159"/>
                    <a:pt x="89" y="140"/>
                  </a:cubicBezTo>
                  <a:cubicBezTo>
                    <a:pt x="88" y="133"/>
                    <a:pt x="93" y="121"/>
                    <a:pt x="96" y="116"/>
                  </a:cubicBezTo>
                  <a:cubicBezTo>
                    <a:pt x="99" y="131"/>
                    <a:pt x="95" y="144"/>
                    <a:pt x="104" y="157"/>
                  </a:cubicBezTo>
                  <a:cubicBezTo>
                    <a:pt x="104" y="171"/>
                    <a:pt x="118" y="180"/>
                    <a:pt x="119" y="193"/>
                  </a:cubicBezTo>
                  <a:cubicBezTo>
                    <a:pt x="126" y="196"/>
                    <a:pt x="122" y="202"/>
                    <a:pt x="127" y="205"/>
                  </a:cubicBezTo>
                  <a:cubicBezTo>
                    <a:pt x="127" y="206"/>
                    <a:pt x="129" y="208"/>
                    <a:pt x="130" y="208"/>
                  </a:cubicBezTo>
                  <a:cubicBezTo>
                    <a:pt x="131" y="208"/>
                    <a:pt x="136" y="203"/>
                    <a:pt x="134" y="201"/>
                  </a:cubicBezTo>
                  <a:cubicBezTo>
                    <a:pt x="129" y="197"/>
                    <a:pt x="133" y="188"/>
                    <a:pt x="127" y="185"/>
                  </a:cubicBezTo>
                  <a:cubicBezTo>
                    <a:pt x="128" y="172"/>
                    <a:pt x="115" y="165"/>
                    <a:pt x="114" y="153"/>
                  </a:cubicBezTo>
                  <a:cubicBezTo>
                    <a:pt x="105" y="139"/>
                    <a:pt x="107" y="120"/>
                    <a:pt x="106" y="103"/>
                  </a:cubicBezTo>
                  <a:cubicBezTo>
                    <a:pt x="106" y="99"/>
                    <a:pt x="107" y="100"/>
                    <a:pt x="110" y="97"/>
                  </a:cubicBezTo>
                  <a:cubicBezTo>
                    <a:pt x="114" y="105"/>
                    <a:pt x="115" y="116"/>
                    <a:pt x="117" y="126"/>
                  </a:cubicBezTo>
                  <a:cubicBezTo>
                    <a:pt x="118" y="141"/>
                    <a:pt x="128" y="151"/>
                    <a:pt x="130" y="166"/>
                  </a:cubicBezTo>
                  <a:cubicBezTo>
                    <a:pt x="133" y="168"/>
                    <a:pt x="138" y="169"/>
                    <a:pt x="141" y="169"/>
                  </a:cubicBezTo>
                  <a:cubicBezTo>
                    <a:pt x="144" y="164"/>
                    <a:pt x="138" y="161"/>
                    <a:pt x="139" y="156"/>
                  </a:cubicBezTo>
                  <a:cubicBezTo>
                    <a:pt x="137" y="151"/>
                    <a:pt x="132" y="149"/>
                    <a:pt x="132" y="143"/>
                  </a:cubicBezTo>
                  <a:cubicBezTo>
                    <a:pt x="125" y="136"/>
                    <a:pt x="127" y="123"/>
                    <a:pt x="130" y="115"/>
                  </a:cubicBezTo>
                  <a:cubicBezTo>
                    <a:pt x="130" y="113"/>
                    <a:pt x="134" y="109"/>
                    <a:pt x="135" y="107"/>
                  </a:cubicBezTo>
                  <a:cubicBezTo>
                    <a:pt x="137" y="116"/>
                    <a:pt x="135" y="125"/>
                    <a:pt x="141" y="132"/>
                  </a:cubicBezTo>
                  <a:cubicBezTo>
                    <a:pt x="140" y="136"/>
                    <a:pt x="144" y="138"/>
                    <a:pt x="145" y="141"/>
                  </a:cubicBezTo>
                  <a:cubicBezTo>
                    <a:pt x="147" y="141"/>
                    <a:pt x="149" y="139"/>
                    <a:pt x="150" y="138"/>
                  </a:cubicBezTo>
                  <a:cubicBezTo>
                    <a:pt x="147" y="129"/>
                    <a:pt x="146" y="122"/>
                    <a:pt x="144" y="113"/>
                  </a:cubicBezTo>
                  <a:cubicBezTo>
                    <a:pt x="150" y="108"/>
                    <a:pt x="146" y="100"/>
                    <a:pt x="146" y="97"/>
                  </a:cubicBezTo>
                  <a:cubicBezTo>
                    <a:pt x="154" y="91"/>
                    <a:pt x="150" y="84"/>
                    <a:pt x="157" y="78"/>
                  </a:cubicBezTo>
                  <a:cubicBezTo>
                    <a:pt x="152" y="99"/>
                    <a:pt x="161" y="95"/>
                    <a:pt x="159" y="111"/>
                  </a:cubicBezTo>
                  <a:cubicBezTo>
                    <a:pt x="160" y="112"/>
                    <a:pt x="164" y="113"/>
                    <a:pt x="166" y="113"/>
                  </a:cubicBezTo>
                  <a:cubicBezTo>
                    <a:pt x="170" y="107"/>
                    <a:pt x="162" y="101"/>
                    <a:pt x="166" y="94"/>
                  </a:cubicBezTo>
                  <a:cubicBezTo>
                    <a:pt x="170" y="85"/>
                    <a:pt x="169" y="66"/>
                    <a:pt x="181" y="63"/>
                  </a:cubicBezTo>
                  <a:cubicBezTo>
                    <a:pt x="181" y="64"/>
                    <a:pt x="182" y="70"/>
                    <a:pt x="183" y="73"/>
                  </a:cubicBezTo>
                  <a:cubicBezTo>
                    <a:pt x="184" y="81"/>
                    <a:pt x="183" y="88"/>
                    <a:pt x="185" y="96"/>
                  </a:cubicBezTo>
                  <a:cubicBezTo>
                    <a:pt x="185" y="104"/>
                    <a:pt x="177" y="104"/>
                    <a:pt x="176" y="111"/>
                  </a:cubicBezTo>
                  <a:cubicBezTo>
                    <a:pt x="176" y="117"/>
                    <a:pt x="182" y="123"/>
                    <a:pt x="175" y="128"/>
                  </a:cubicBezTo>
                  <a:cubicBezTo>
                    <a:pt x="176" y="135"/>
                    <a:pt x="179" y="145"/>
                    <a:pt x="177" y="151"/>
                  </a:cubicBezTo>
                  <a:cubicBezTo>
                    <a:pt x="170" y="153"/>
                    <a:pt x="168" y="142"/>
                    <a:pt x="160" y="146"/>
                  </a:cubicBezTo>
                  <a:cubicBezTo>
                    <a:pt x="161" y="156"/>
                    <a:pt x="174" y="158"/>
                    <a:pt x="173" y="168"/>
                  </a:cubicBezTo>
                  <a:cubicBezTo>
                    <a:pt x="173" y="173"/>
                    <a:pt x="174" y="170"/>
                    <a:pt x="174" y="173"/>
                  </a:cubicBezTo>
                  <a:cubicBezTo>
                    <a:pt x="166" y="175"/>
                    <a:pt x="161" y="169"/>
                    <a:pt x="156" y="163"/>
                  </a:cubicBezTo>
                  <a:cubicBezTo>
                    <a:pt x="154" y="166"/>
                    <a:pt x="154" y="173"/>
                    <a:pt x="154" y="175"/>
                  </a:cubicBezTo>
                  <a:cubicBezTo>
                    <a:pt x="160" y="185"/>
                    <a:pt x="171" y="186"/>
                    <a:pt x="177" y="189"/>
                  </a:cubicBezTo>
                  <a:cubicBezTo>
                    <a:pt x="177" y="195"/>
                    <a:pt x="180" y="198"/>
                    <a:pt x="182" y="201"/>
                  </a:cubicBezTo>
                  <a:cubicBezTo>
                    <a:pt x="182" y="202"/>
                    <a:pt x="188" y="206"/>
                    <a:pt x="187" y="206"/>
                  </a:cubicBezTo>
                  <a:cubicBezTo>
                    <a:pt x="184" y="207"/>
                    <a:pt x="179" y="204"/>
                    <a:pt x="176" y="204"/>
                  </a:cubicBezTo>
                  <a:cubicBezTo>
                    <a:pt x="167" y="200"/>
                    <a:pt x="164" y="193"/>
                    <a:pt x="154" y="189"/>
                  </a:cubicBezTo>
                  <a:cubicBezTo>
                    <a:pt x="153" y="187"/>
                    <a:pt x="152" y="184"/>
                    <a:pt x="149" y="183"/>
                  </a:cubicBezTo>
                  <a:cubicBezTo>
                    <a:pt x="147" y="183"/>
                    <a:pt x="146" y="188"/>
                    <a:pt x="147" y="190"/>
                  </a:cubicBezTo>
                  <a:cubicBezTo>
                    <a:pt x="151" y="200"/>
                    <a:pt x="157" y="202"/>
                    <a:pt x="165" y="208"/>
                  </a:cubicBezTo>
                  <a:cubicBezTo>
                    <a:pt x="175" y="213"/>
                    <a:pt x="189" y="218"/>
                    <a:pt x="201" y="220"/>
                  </a:cubicBezTo>
                  <a:cubicBezTo>
                    <a:pt x="203" y="226"/>
                    <a:pt x="203" y="227"/>
                    <a:pt x="204" y="230"/>
                  </a:cubicBezTo>
                  <a:cubicBezTo>
                    <a:pt x="196" y="232"/>
                    <a:pt x="196" y="225"/>
                    <a:pt x="183" y="224"/>
                  </a:cubicBezTo>
                  <a:cubicBezTo>
                    <a:pt x="172" y="215"/>
                    <a:pt x="169" y="224"/>
                    <a:pt x="157" y="212"/>
                  </a:cubicBezTo>
                  <a:cubicBezTo>
                    <a:pt x="154" y="209"/>
                    <a:pt x="152" y="208"/>
                    <a:pt x="148" y="207"/>
                  </a:cubicBezTo>
                  <a:cubicBezTo>
                    <a:pt x="147" y="209"/>
                    <a:pt x="148" y="211"/>
                    <a:pt x="146" y="214"/>
                  </a:cubicBezTo>
                  <a:cubicBezTo>
                    <a:pt x="167" y="233"/>
                    <a:pt x="185" y="240"/>
                    <a:pt x="208" y="246"/>
                  </a:cubicBezTo>
                  <a:cubicBezTo>
                    <a:pt x="209" y="250"/>
                    <a:pt x="209" y="252"/>
                    <a:pt x="210" y="253"/>
                  </a:cubicBezTo>
                  <a:cubicBezTo>
                    <a:pt x="205" y="253"/>
                    <a:pt x="202" y="253"/>
                    <a:pt x="196" y="252"/>
                  </a:cubicBezTo>
                  <a:cubicBezTo>
                    <a:pt x="186" y="252"/>
                    <a:pt x="182" y="242"/>
                    <a:pt x="172" y="243"/>
                  </a:cubicBezTo>
                  <a:cubicBezTo>
                    <a:pt x="169" y="242"/>
                    <a:pt x="166" y="241"/>
                    <a:pt x="163" y="239"/>
                  </a:cubicBezTo>
                  <a:cubicBezTo>
                    <a:pt x="156" y="232"/>
                    <a:pt x="148" y="227"/>
                    <a:pt x="141" y="219"/>
                  </a:cubicBezTo>
                  <a:cubicBezTo>
                    <a:pt x="136" y="221"/>
                    <a:pt x="140" y="227"/>
                    <a:pt x="139" y="231"/>
                  </a:cubicBezTo>
                  <a:moveTo>
                    <a:pt x="307" y="254"/>
                  </a:moveTo>
                  <a:cubicBezTo>
                    <a:pt x="303" y="253"/>
                    <a:pt x="300" y="241"/>
                    <a:pt x="299" y="235"/>
                  </a:cubicBezTo>
                  <a:cubicBezTo>
                    <a:pt x="306" y="241"/>
                    <a:pt x="312" y="248"/>
                    <a:pt x="314" y="257"/>
                  </a:cubicBezTo>
                  <a:cubicBezTo>
                    <a:pt x="312" y="258"/>
                    <a:pt x="310" y="254"/>
                    <a:pt x="307" y="254"/>
                  </a:cubicBezTo>
                  <a:moveTo>
                    <a:pt x="305" y="167"/>
                  </a:moveTo>
                  <a:cubicBezTo>
                    <a:pt x="295" y="165"/>
                    <a:pt x="300" y="169"/>
                    <a:pt x="300" y="169"/>
                  </a:cubicBezTo>
                  <a:cubicBezTo>
                    <a:pt x="301" y="171"/>
                    <a:pt x="303" y="173"/>
                    <a:pt x="306" y="176"/>
                  </a:cubicBezTo>
                  <a:cubicBezTo>
                    <a:pt x="310" y="180"/>
                    <a:pt x="317" y="180"/>
                    <a:pt x="316" y="187"/>
                  </a:cubicBezTo>
                  <a:cubicBezTo>
                    <a:pt x="308" y="187"/>
                    <a:pt x="292" y="175"/>
                    <a:pt x="293" y="182"/>
                  </a:cubicBezTo>
                  <a:cubicBezTo>
                    <a:pt x="295" y="188"/>
                    <a:pt x="303" y="189"/>
                    <a:pt x="309" y="192"/>
                  </a:cubicBezTo>
                  <a:cubicBezTo>
                    <a:pt x="315" y="197"/>
                    <a:pt x="323" y="203"/>
                    <a:pt x="331" y="204"/>
                  </a:cubicBezTo>
                  <a:cubicBezTo>
                    <a:pt x="336" y="206"/>
                    <a:pt x="334" y="207"/>
                    <a:pt x="334" y="211"/>
                  </a:cubicBezTo>
                  <a:cubicBezTo>
                    <a:pt x="339" y="215"/>
                    <a:pt x="348" y="218"/>
                    <a:pt x="348" y="226"/>
                  </a:cubicBezTo>
                  <a:cubicBezTo>
                    <a:pt x="350" y="234"/>
                    <a:pt x="359" y="240"/>
                    <a:pt x="344" y="252"/>
                  </a:cubicBezTo>
                  <a:cubicBezTo>
                    <a:pt x="339" y="255"/>
                    <a:pt x="338" y="260"/>
                    <a:pt x="330" y="257"/>
                  </a:cubicBezTo>
                  <a:cubicBezTo>
                    <a:pt x="324" y="255"/>
                    <a:pt x="320" y="249"/>
                    <a:pt x="317" y="243"/>
                  </a:cubicBezTo>
                  <a:cubicBezTo>
                    <a:pt x="313" y="234"/>
                    <a:pt x="303" y="233"/>
                    <a:pt x="301" y="225"/>
                  </a:cubicBezTo>
                  <a:cubicBezTo>
                    <a:pt x="298" y="223"/>
                    <a:pt x="295" y="220"/>
                    <a:pt x="292" y="221"/>
                  </a:cubicBezTo>
                  <a:cubicBezTo>
                    <a:pt x="291" y="225"/>
                    <a:pt x="279" y="227"/>
                    <a:pt x="286" y="233"/>
                  </a:cubicBezTo>
                  <a:cubicBezTo>
                    <a:pt x="286" y="236"/>
                    <a:pt x="289" y="234"/>
                    <a:pt x="291" y="236"/>
                  </a:cubicBezTo>
                  <a:cubicBezTo>
                    <a:pt x="294" y="240"/>
                    <a:pt x="295" y="251"/>
                    <a:pt x="299" y="25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7" y="265"/>
                    <a:pt x="309" y="268"/>
                    <a:pt x="307" y="267"/>
                  </a:cubicBezTo>
                  <a:cubicBezTo>
                    <a:pt x="298" y="267"/>
                    <a:pt x="297" y="269"/>
                    <a:pt x="291" y="260"/>
                  </a:cubicBezTo>
                  <a:cubicBezTo>
                    <a:pt x="290" y="259"/>
                    <a:pt x="289" y="259"/>
                    <a:pt x="288" y="257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6" y="255"/>
                    <a:pt x="285" y="254"/>
                    <a:pt x="283" y="252"/>
                  </a:cubicBezTo>
                  <a:cubicBezTo>
                    <a:pt x="280" y="247"/>
                    <a:pt x="282" y="241"/>
                    <a:pt x="280" y="238"/>
                  </a:cubicBezTo>
                  <a:cubicBezTo>
                    <a:pt x="277" y="238"/>
                    <a:pt x="276" y="239"/>
                    <a:pt x="274" y="236"/>
                  </a:cubicBezTo>
                  <a:cubicBezTo>
                    <a:pt x="272" y="230"/>
                    <a:pt x="271" y="225"/>
                    <a:pt x="269" y="216"/>
                  </a:cubicBezTo>
                  <a:cubicBezTo>
                    <a:pt x="268" y="214"/>
                    <a:pt x="268" y="212"/>
                    <a:pt x="266" y="211"/>
                  </a:cubicBezTo>
                  <a:cubicBezTo>
                    <a:pt x="258" y="211"/>
                    <a:pt x="266" y="228"/>
                    <a:pt x="257" y="223"/>
                  </a:cubicBezTo>
                  <a:cubicBezTo>
                    <a:pt x="255" y="209"/>
                    <a:pt x="254" y="219"/>
                    <a:pt x="250" y="215"/>
                  </a:cubicBezTo>
                  <a:cubicBezTo>
                    <a:pt x="246" y="210"/>
                    <a:pt x="244" y="206"/>
                    <a:pt x="243" y="195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31" y="199"/>
                    <a:pt x="236" y="206"/>
                    <a:pt x="238" y="211"/>
                  </a:cubicBezTo>
                  <a:cubicBezTo>
                    <a:pt x="238" y="216"/>
                    <a:pt x="239" y="216"/>
                    <a:pt x="237" y="217"/>
                  </a:cubicBezTo>
                  <a:cubicBezTo>
                    <a:pt x="237" y="217"/>
                    <a:pt x="235" y="213"/>
                    <a:pt x="231" y="210"/>
                  </a:cubicBezTo>
                  <a:cubicBezTo>
                    <a:pt x="230" y="198"/>
                    <a:pt x="222" y="186"/>
                    <a:pt x="223" y="173"/>
                  </a:cubicBezTo>
                  <a:cubicBezTo>
                    <a:pt x="219" y="171"/>
                    <a:pt x="218" y="176"/>
                    <a:pt x="216" y="178"/>
                  </a:cubicBezTo>
                  <a:cubicBezTo>
                    <a:pt x="215" y="186"/>
                    <a:pt x="216" y="194"/>
                    <a:pt x="218" y="202"/>
                  </a:cubicBezTo>
                  <a:cubicBezTo>
                    <a:pt x="217" y="203"/>
                    <a:pt x="214" y="202"/>
                    <a:pt x="212" y="202"/>
                  </a:cubicBezTo>
                  <a:cubicBezTo>
                    <a:pt x="206" y="191"/>
                    <a:pt x="204" y="172"/>
                    <a:pt x="207" y="163"/>
                  </a:cubicBezTo>
                  <a:cubicBezTo>
                    <a:pt x="206" y="160"/>
                    <a:pt x="200" y="162"/>
                    <a:pt x="200" y="162"/>
                  </a:cubicBezTo>
                  <a:cubicBezTo>
                    <a:pt x="195" y="177"/>
                    <a:pt x="202" y="188"/>
                    <a:pt x="201" y="201"/>
                  </a:cubicBezTo>
                  <a:cubicBezTo>
                    <a:pt x="188" y="190"/>
                    <a:pt x="188" y="180"/>
                    <a:pt x="187" y="170"/>
                  </a:cubicBezTo>
                  <a:cubicBezTo>
                    <a:pt x="185" y="162"/>
                    <a:pt x="197" y="158"/>
                    <a:pt x="190" y="153"/>
                  </a:cubicBezTo>
                  <a:cubicBezTo>
                    <a:pt x="189" y="147"/>
                    <a:pt x="185" y="134"/>
                    <a:pt x="196" y="141"/>
                  </a:cubicBezTo>
                  <a:cubicBezTo>
                    <a:pt x="200" y="143"/>
                    <a:pt x="205" y="148"/>
                    <a:pt x="210" y="145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7" y="140"/>
                    <a:pt x="224" y="142"/>
                    <a:pt x="229" y="138"/>
                  </a:cubicBezTo>
                  <a:cubicBezTo>
                    <a:pt x="228" y="134"/>
                    <a:pt x="220" y="135"/>
                    <a:pt x="222" y="129"/>
                  </a:cubicBezTo>
                  <a:cubicBezTo>
                    <a:pt x="224" y="129"/>
                    <a:pt x="230" y="118"/>
                    <a:pt x="235" y="117"/>
                  </a:cubicBezTo>
                  <a:cubicBezTo>
                    <a:pt x="240" y="118"/>
                    <a:pt x="248" y="113"/>
                    <a:pt x="246" y="111"/>
                  </a:cubicBezTo>
                  <a:cubicBezTo>
                    <a:pt x="247" y="102"/>
                    <a:pt x="257" y="108"/>
                    <a:pt x="267" y="101"/>
                  </a:cubicBezTo>
                  <a:cubicBezTo>
                    <a:pt x="259" y="115"/>
                    <a:pt x="278" y="102"/>
                    <a:pt x="283" y="112"/>
                  </a:cubicBezTo>
                  <a:cubicBezTo>
                    <a:pt x="275" y="111"/>
                    <a:pt x="265" y="118"/>
                    <a:pt x="265" y="118"/>
                  </a:cubicBezTo>
                  <a:cubicBezTo>
                    <a:pt x="266" y="119"/>
                    <a:pt x="269" y="122"/>
                    <a:pt x="269" y="122"/>
                  </a:cubicBezTo>
                  <a:cubicBezTo>
                    <a:pt x="276" y="119"/>
                    <a:pt x="277" y="125"/>
                    <a:pt x="283" y="122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5" y="123"/>
                    <a:pt x="288" y="124"/>
                    <a:pt x="289" y="126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5" y="127"/>
                    <a:pt x="276" y="128"/>
                    <a:pt x="278" y="131"/>
                  </a:cubicBezTo>
                  <a:cubicBezTo>
                    <a:pt x="278" y="134"/>
                    <a:pt x="278" y="134"/>
                    <a:pt x="278" y="134"/>
                  </a:cubicBezTo>
                  <a:cubicBezTo>
                    <a:pt x="286" y="135"/>
                    <a:pt x="290" y="138"/>
                    <a:pt x="296" y="141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51"/>
                    <a:pt x="298" y="151"/>
                    <a:pt x="298" y="151"/>
                  </a:cubicBezTo>
                  <a:cubicBezTo>
                    <a:pt x="300" y="156"/>
                    <a:pt x="309" y="161"/>
                    <a:pt x="305" y="167"/>
                  </a:cubicBezTo>
                  <a:moveTo>
                    <a:pt x="318" y="94"/>
                  </a:moveTo>
                  <a:cubicBezTo>
                    <a:pt x="314" y="100"/>
                    <a:pt x="310" y="103"/>
                    <a:pt x="300" y="103"/>
                  </a:cubicBezTo>
                  <a:cubicBezTo>
                    <a:pt x="298" y="100"/>
                    <a:pt x="291" y="95"/>
                    <a:pt x="291" y="95"/>
                  </a:cubicBezTo>
                  <a:cubicBezTo>
                    <a:pt x="306" y="97"/>
                    <a:pt x="295" y="87"/>
                    <a:pt x="295" y="87"/>
                  </a:cubicBezTo>
                  <a:cubicBezTo>
                    <a:pt x="304" y="78"/>
                    <a:pt x="312" y="78"/>
                    <a:pt x="324" y="90"/>
                  </a:cubicBezTo>
                  <a:cubicBezTo>
                    <a:pt x="321" y="92"/>
                    <a:pt x="320" y="92"/>
                    <a:pt x="318" y="94"/>
                  </a:cubicBezTo>
                  <a:moveTo>
                    <a:pt x="343" y="85"/>
                  </a:moveTo>
                  <a:cubicBezTo>
                    <a:pt x="336" y="84"/>
                    <a:pt x="336" y="83"/>
                    <a:pt x="328" y="79"/>
                  </a:cubicBezTo>
                  <a:cubicBezTo>
                    <a:pt x="333" y="75"/>
                    <a:pt x="334" y="69"/>
                    <a:pt x="346" y="67"/>
                  </a:cubicBezTo>
                  <a:cubicBezTo>
                    <a:pt x="352" y="67"/>
                    <a:pt x="358" y="68"/>
                    <a:pt x="362" y="71"/>
                  </a:cubicBezTo>
                  <a:cubicBezTo>
                    <a:pt x="361" y="78"/>
                    <a:pt x="349" y="83"/>
                    <a:pt x="343" y="85"/>
                  </a:cubicBezTo>
                  <a:moveTo>
                    <a:pt x="385" y="67"/>
                  </a:moveTo>
                  <a:cubicBezTo>
                    <a:pt x="381" y="66"/>
                    <a:pt x="371" y="63"/>
                    <a:pt x="368" y="61"/>
                  </a:cubicBezTo>
                  <a:cubicBezTo>
                    <a:pt x="370" y="57"/>
                    <a:pt x="378" y="54"/>
                    <a:pt x="382" y="54"/>
                  </a:cubicBezTo>
                  <a:cubicBezTo>
                    <a:pt x="389" y="53"/>
                    <a:pt x="394" y="59"/>
                    <a:pt x="401" y="59"/>
                  </a:cubicBezTo>
                  <a:cubicBezTo>
                    <a:pt x="398" y="64"/>
                    <a:pt x="391" y="67"/>
                    <a:pt x="385" y="67"/>
                  </a:cubicBezTo>
                  <a:moveTo>
                    <a:pt x="417" y="53"/>
                  </a:moveTo>
                  <a:cubicBezTo>
                    <a:pt x="413" y="53"/>
                    <a:pt x="396" y="52"/>
                    <a:pt x="405" y="47"/>
                  </a:cubicBezTo>
                  <a:cubicBezTo>
                    <a:pt x="411" y="41"/>
                    <a:pt x="422" y="42"/>
                    <a:pt x="428" y="46"/>
                  </a:cubicBezTo>
                  <a:cubicBezTo>
                    <a:pt x="425" y="50"/>
                    <a:pt x="423" y="53"/>
                    <a:pt x="417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49" name="Freeform 134"/>
            <p:cNvSpPr>
              <a:spLocks/>
            </p:cNvSpPr>
            <p:nvPr userDrawn="1"/>
          </p:nvSpPr>
          <p:spPr bwMode="auto">
            <a:xfrm>
              <a:off x="655638" y="461963"/>
              <a:ext cx="17463" cy="46038"/>
            </a:xfrm>
            <a:custGeom>
              <a:avLst/>
              <a:gdLst>
                <a:gd name="T0" fmla="*/ 6 w 13"/>
                <a:gd name="T1" fmla="*/ 28 h 35"/>
                <a:gd name="T2" fmla="*/ 0 w 13"/>
                <a:gd name="T3" fmla="*/ 35 h 35"/>
                <a:gd name="T4" fmla="*/ 0 w 13"/>
                <a:gd name="T5" fmla="*/ 34 h 35"/>
                <a:gd name="T6" fmla="*/ 6 w 13"/>
                <a:gd name="T7" fmla="*/ 0 h 35"/>
                <a:gd name="T8" fmla="*/ 6 w 13"/>
                <a:gd name="T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6" y="28"/>
                  </a:moveTo>
                  <a:cubicBezTo>
                    <a:pt x="5" y="30"/>
                    <a:pt x="5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" y="24"/>
                    <a:pt x="3" y="9"/>
                    <a:pt x="6" y="0"/>
                  </a:cubicBezTo>
                  <a:cubicBezTo>
                    <a:pt x="13" y="5"/>
                    <a:pt x="8" y="21"/>
                    <a:pt x="6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0" name="Freeform 135"/>
            <p:cNvSpPr>
              <a:spLocks/>
            </p:cNvSpPr>
            <p:nvPr userDrawn="1"/>
          </p:nvSpPr>
          <p:spPr bwMode="auto">
            <a:xfrm>
              <a:off x="695325" y="538163"/>
              <a:ext cx="44450" cy="38100"/>
            </a:xfrm>
            <a:custGeom>
              <a:avLst/>
              <a:gdLst>
                <a:gd name="T0" fmla="*/ 34 w 34"/>
                <a:gd name="T1" fmla="*/ 19 h 28"/>
                <a:gd name="T2" fmla="*/ 15 w 34"/>
                <a:gd name="T3" fmla="*/ 28 h 28"/>
                <a:gd name="T4" fmla="*/ 3 w 34"/>
                <a:gd name="T5" fmla="*/ 19 h 28"/>
                <a:gd name="T6" fmla="*/ 15 w 34"/>
                <a:gd name="T7" fmla="*/ 9 h 28"/>
                <a:gd name="T8" fmla="*/ 0 w 34"/>
                <a:gd name="T9" fmla="*/ 8 h 28"/>
                <a:gd name="T10" fmla="*/ 12 w 34"/>
                <a:gd name="T11" fmla="*/ 1 h 28"/>
                <a:gd name="T12" fmla="*/ 34 w 34"/>
                <a:gd name="T13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8">
                  <a:moveTo>
                    <a:pt x="34" y="19"/>
                  </a:moveTo>
                  <a:cubicBezTo>
                    <a:pt x="33" y="28"/>
                    <a:pt x="21" y="26"/>
                    <a:pt x="15" y="28"/>
                  </a:cubicBezTo>
                  <a:cubicBezTo>
                    <a:pt x="10" y="27"/>
                    <a:pt x="8" y="20"/>
                    <a:pt x="3" y="19"/>
                  </a:cubicBezTo>
                  <a:cubicBezTo>
                    <a:pt x="3" y="13"/>
                    <a:pt x="11" y="12"/>
                    <a:pt x="15" y="9"/>
                  </a:cubicBezTo>
                  <a:cubicBezTo>
                    <a:pt x="11" y="6"/>
                    <a:pt x="5" y="9"/>
                    <a:pt x="0" y="8"/>
                  </a:cubicBezTo>
                  <a:cubicBezTo>
                    <a:pt x="1" y="1"/>
                    <a:pt x="8" y="3"/>
                    <a:pt x="12" y="1"/>
                  </a:cubicBezTo>
                  <a:cubicBezTo>
                    <a:pt x="25" y="0"/>
                    <a:pt x="26" y="13"/>
                    <a:pt x="3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1" name="Freeform 136"/>
            <p:cNvSpPr>
              <a:spLocks/>
            </p:cNvSpPr>
            <p:nvPr userDrawn="1"/>
          </p:nvSpPr>
          <p:spPr bwMode="auto">
            <a:xfrm>
              <a:off x="798513" y="668338"/>
              <a:ext cx="20638" cy="26988"/>
            </a:xfrm>
            <a:custGeom>
              <a:avLst/>
              <a:gdLst>
                <a:gd name="T0" fmla="*/ 15 w 16"/>
                <a:gd name="T1" fmla="*/ 15 h 20"/>
                <a:gd name="T2" fmla="*/ 8 w 16"/>
                <a:gd name="T3" fmla="*/ 19 h 20"/>
                <a:gd name="T4" fmla="*/ 3 w 16"/>
                <a:gd name="T5" fmla="*/ 12 h 20"/>
                <a:gd name="T6" fmla="*/ 2 w 16"/>
                <a:gd name="T7" fmla="*/ 0 h 20"/>
                <a:gd name="T8" fmla="*/ 15 w 16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15"/>
                  </a:moveTo>
                  <a:cubicBezTo>
                    <a:pt x="15" y="18"/>
                    <a:pt x="10" y="18"/>
                    <a:pt x="8" y="19"/>
                  </a:cubicBezTo>
                  <a:cubicBezTo>
                    <a:pt x="4" y="20"/>
                    <a:pt x="1" y="17"/>
                    <a:pt x="3" y="12"/>
                  </a:cubicBezTo>
                  <a:cubicBezTo>
                    <a:pt x="5" y="8"/>
                    <a:pt x="0" y="4"/>
                    <a:pt x="2" y="0"/>
                  </a:cubicBezTo>
                  <a:cubicBezTo>
                    <a:pt x="7" y="3"/>
                    <a:pt x="16" y="7"/>
                    <a:pt x="1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2" name="Freeform 137"/>
            <p:cNvSpPr>
              <a:spLocks/>
            </p:cNvSpPr>
            <p:nvPr userDrawn="1"/>
          </p:nvSpPr>
          <p:spPr bwMode="auto">
            <a:xfrm>
              <a:off x="1852613" y="536575"/>
              <a:ext cx="188913" cy="207963"/>
            </a:xfrm>
            <a:custGeom>
              <a:avLst/>
              <a:gdLst>
                <a:gd name="T0" fmla="*/ 103 w 144"/>
                <a:gd name="T1" fmla="*/ 96 h 159"/>
                <a:gd name="T2" fmla="*/ 143 w 144"/>
                <a:gd name="T3" fmla="*/ 49 h 159"/>
                <a:gd name="T4" fmla="*/ 125 w 144"/>
                <a:gd name="T5" fmla="*/ 10 h 159"/>
                <a:gd name="T6" fmla="*/ 87 w 144"/>
                <a:gd name="T7" fmla="*/ 0 h 159"/>
                <a:gd name="T8" fmla="*/ 32 w 144"/>
                <a:gd name="T9" fmla="*/ 1 h 159"/>
                <a:gd name="T10" fmla="*/ 0 w 144"/>
                <a:gd name="T11" fmla="*/ 159 h 159"/>
                <a:gd name="T12" fmla="*/ 35 w 144"/>
                <a:gd name="T13" fmla="*/ 159 h 159"/>
                <a:gd name="T14" fmla="*/ 60 w 144"/>
                <a:gd name="T15" fmla="*/ 30 h 159"/>
                <a:gd name="T16" fmla="*/ 81 w 144"/>
                <a:gd name="T17" fmla="*/ 30 h 159"/>
                <a:gd name="T18" fmla="*/ 109 w 144"/>
                <a:gd name="T19" fmla="*/ 49 h 159"/>
                <a:gd name="T20" fmla="*/ 84 w 144"/>
                <a:gd name="T21" fmla="*/ 73 h 159"/>
                <a:gd name="T22" fmla="*/ 57 w 144"/>
                <a:gd name="T23" fmla="*/ 78 h 159"/>
                <a:gd name="T24" fmla="*/ 99 w 144"/>
                <a:gd name="T25" fmla="*/ 159 h 159"/>
                <a:gd name="T26" fmla="*/ 136 w 144"/>
                <a:gd name="T27" fmla="*/ 159 h 159"/>
                <a:gd name="T28" fmla="*/ 101 w 144"/>
                <a:gd name="T29" fmla="*/ 96 h 159"/>
                <a:gd name="T30" fmla="*/ 103 w 144"/>
                <a:gd name="T31" fmla="*/ 9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59">
                  <a:moveTo>
                    <a:pt x="103" y="96"/>
                  </a:moveTo>
                  <a:cubicBezTo>
                    <a:pt x="136" y="87"/>
                    <a:pt x="143" y="63"/>
                    <a:pt x="143" y="49"/>
                  </a:cubicBezTo>
                  <a:cubicBezTo>
                    <a:pt x="144" y="31"/>
                    <a:pt x="134" y="16"/>
                    <a:pt x="125" y="10"/>
                  </a:cubicBezTo>
                  <a:cubicBezTo>
                    <a:pt x="116" y="3"/>
                    <a:pt x="105" y="0"/>
                    <a:pt x="87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97" y="30"/>
                    <a:pt x="109" y="31"/>
                    <a:pt x="109" y="49"/>
                  </a:cubicBezTo>
                  <a:cubicBezTo>
                    <a:pt x="109" y="62"/>
                    <a:pt x="101" y="69"/>
                    <a:pt x="84" y="73"/>
                  </a:cubicBezTo>
                  <a:cubicBezTo>
                    <a:pt x="73" y="75"/>
                    <a:pt x="62" y="77"/>
                    <a:pt x="57" y="78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01" y="96"/>
                    <a:pt x="101" y="96"/>
                    <a:pt x="101" y="96"/>
                  </a:cubicBezTo>
                  <a:lnTo>
                    <a:pt x="103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3" name="Freeform 138"/>
            <p:cNvSpPr>
              <a:spLocks/>
            </p:cNvSpPr>
            <p:nvPr userDrawn="1"/>
          </p:nvSpPr>
          <p:spPr bwMode="auto">
            <a:xfrm>
              <a:off x="917575" y="538163"/>
              <a:ext cx="201613" cy="211138"/>
            </a:xfrm>
            <a:custGeom>
              <a:avLst/>
              <a:gdLst>
                <a:gd name="T0" fmla="*/ 54 w 154"/>
                <a:gd name="T1" fmla="*/ 0 h 161"/>
                <a:gd name="T2" fmla="*/ 37 w 154"/>
                <a:gd name="T3" fmla="*/ 87 h 161"/>
                <a:gd name="T4" fmla="*/ 36 w 154"/>
                <a:gd name="T5" fmla="*/ 106 h 161"/>
                <a:gd name="T6" fmla="*/ 62 w 154"/>
                <a:gd name="T7" fmla="*/ 131 h 161"/>
                <a:gd name="T8" fmla="*/ 102 w 154"/>
                <a:gd name="T9" fmla="*/ 87 h 161"/>
                <a:gd name="T10" fmla="*/ 119 w 154"/>
                <a:gd name="T11" fmla="*/ 0 h 161"/>
                <a:gd name="T12" fmla="*/ 154 w 154"/>
                <a:gd name="T13" fmla="*/ 0 h 161"/>
                <a:gd name="T14" fmla="*/ 138 w 154"/>
                <a:gd name="T15" fmla="*/ 86 h 161"/>
                <a:gd name="T16" fmla="*/ 58 w 154"/>
                <a:gd name="T17" fmla="*/ 161 h 161"/>
                <a:gd name="T18" fmla="*/ 0 w 154"/>
                <a:gd name="T19" fmla="*/ 106 h 161"/>
                <a:gd name="T20" fmla="*/ 2 w 154"/>
                <a:gd name="T21" fmla="*/ 84 h 161"/>
                <a:gd name="T22" fmla="*/ 18 w 154"/>
                <a:gd name="T23" fmla="*/ 0 h 161"/>
                <a:gd name="T24" fmla="*/ 54 w 154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61">
                  <a:moveTo>
                    <a:pt x="54" y="0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92"/>
                    <a:pt x="36" y="98"/>
                    <a:pt x="36" y="106"/>
                  </a:cubicBezTo>
                  <a:cubicBezTo>
                    <a:pt x="36" y="120"/>
                    <a:pt x="45" y="131"/>
                    <a:pt x="62" y="131"/>
                  </a:cubicBezTo>
                  <a:cubicBezTo>
                    <a:pt x="83" y="131"/>
                    <a:pt x="96" y="118"/>
                    <a:pt x="102" y="8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8" y="86"/>
                    <a:pt x="138" y="86"/>
                    <a:pt x="138" y="86"/>
                  </a:cubicBezTo>
                  <a:cubicBezTo>
                    <a:pt x="128" y="137"/>
                    <a:pt x="105" y="161"/>
                    <a:pt x="58" y="161"/>
                  </a:cubicBezTo>
                  <a:cubicBezTo>
                    <a:pt x="23" y="161"/>
                    <a:pt x="0" y="143"/>
                    <a:pt x="0" y="106"/>
                  </a:cubicBezTo>
                  <a:cubicBezTo>
                    <a:pt x="0" y="99"/>
                    <a:pt x="1" y="91"/>
                    <a:pt x="2" y="8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4" name="Freeform 139"/>
            <p:cNvSpPr>
              <a:spLocks/>
            </p:cNvSpPr>
            <p:nvPr userDrawn="1"/>
          </p:nvSpPr>
          <p:spPr bwMode="auto">
            <a:xfrm>
              <a:off x="1122363" y="538163"/>
              <a:ext cx="219075" cy="206375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2 w 167"/>
                <a:gd name="T13" fmla="*/ 63 h 158"/>
                <a:gd name="T14" fmla="*/ 134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4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8" y="85"/>
                    <a:pt x="122" y="6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50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5" name="Freeform 140"/>
            <p:cNvSpPr>
              <a:spLocks/>
            </p:cNvSpPr>
            <p:nvPr userDrawn="1"/>
          </p:nvSpPr>
          <p:spPr bwMode="auto">
            <a:xfrm>
              <a:off x="1346200" y="536575"/>
              <a:ext cx="85725" cy="207963"/>
            </a:xfrm>
            <a:custGeom>
              <a:avLst/>
              <a:gdLst>
                <a:gd name="T0" fmla="*/ 54 w 54"/>
                <a:gd name="T1" fmla="*/ 0 h 131"/>
                <a:gd name="T2" fmla="*/ 29 w 54"/>
                <a:gd name="T3" fmla="*/ 131 h 131"/>
                <a:gd name="T4" fmla="*/ 0 w 54"/>
                <a:gd name="T5" fmla="*/ 131 h 131"/>
                <a:gd name="T6" fmla="*/ 25 w 54"/>
                <a:gd name="T7" fmla="*/ 0 h 131"/>
                <a:gd name="T8" fmla="*/ 54 w 54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1">
                  <a:moveTo>
                    <a:pt x="54" y="0"/>
                  </a:moveTo>
                  <a:lnTo>
                    <a:pt x="29" y="131"/>
                  </a:lnTo>
                  <a:lnTo>
                    <a:pt x="0" y="131"/>
                  </a:lnTo>
                  <a:lnTo>
                    <a:pt x="25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6" name="Freeform 141"/>
            <p:cNvSpPr>
              <a:spLocks/>
            </p:cNvSpPr>
            <p:nvPr userDrawn="1"/>
          </p:nvSpPr>
          <p:spPr bwMode="auto">
            <a:xfrm>
              <a:off x="1444625" y="533400"/>
              <a:ext cx="187325" cy="215900"/>
            </a:xfrm>
            <a:custGeom>
              <a:avLst/>
              <a:gdLst>
                <a:gd name="T0" fmla="*/ 114 w 142"/>
                <a:gd name="T1" fmla="*/ 160 h 164"/>
                <a:gd name="T2" fmla="*/ 78 w 142"/>
                <a:gd name="T3" fmla="*/ 164 h 164"/>
                <a:gd name="T4" fmla="*/ 0 w 142"/>
                <a:gd name="T5" fmla="*/ 92 h 164"/>
                <a:gd name="T6" fmla="*/ 44 w 142"/>
                <a:gd name="T7" fmla="*/ 15 h 164"/>
                <a:gd name="T8" fmla="*/ 105 w 142"/>
                <a:gd name="T9" fmla="*/ 0 h 164"/>
                <a:gd name="T10" fmla="*/ 142 w 142"/>
                <a:gd name="T11" fmla="*/ 6 h 164"/>
                <a:gd name="T12" fmla="*/ 136 w 142"/>
                <a:gd name="T13" fmla="*/ 35 h 164"/>
                <a:gd name="T14" fmla="*/ 102 w 142"/>
                <a:gd name="T15" fmla="*/ 30 h 164"/>
                <a:gd name="T16" fmla="*/ 62 w 142"/>
                <a:gd name="T17" fmla="*/ 41 h 164"/>
                <a:gd name="T18" fmla="*/ 39 w 142"/>
                <a:gd name="T19" fmla="*/ 89 h 164"/>
                <a:gd name="T20" fmla="*/ 88 w 142"/>
                <a:gd name="T21" fmla="*/ 134 h 164"/>
                <a:gd name="T22" fmla="*/ 120 w 142"/>
                <a:gd name="T23" fmla="*/ 129 h 164"/>
                <a:gd name="T24" fmla="*/ 114 w 142"/>
                <a:gd name="T25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64">
                  <a:moveTo>
                    <a:pt x="114" y="160"/>
                  </a:moveTo>
                  <a:cubicBezTo>
                    <a:pt x="107" y="162"/>
                    <a:pt x="98" y="164"/>
                    <a:pt x="78" y="164"/>
                  </a:cubicBezTo>
                  <a:cubicBezTo>
                    <a:pt x="36" y="164"/>
                    <a:pt x="0" y="141"/>
                    <a:pt x="0" y="92"/>
                  </a:cubicBezTo>
                  <a:cubicBezTo>
                    <a:pt x="0" y="57"/>
                    <a:pt x="18" y="31"/>
                    <a:pt x="44" y="15"/>
                  </a:cubicBezTo>
                  <a:cubicBezTo>
                    <a:pt x="61" y="5"/>
                    <a:pt x="81" y="0"/>
                    <a:pt x="105" y="0"/>
                  </a:cubicBezTo>
                  <a:cubicBezTo>
                    <a:pt x="126" y="0"/>
                    <a:pt x="134" y="3"/>
                    <a:pt x="142" y="6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1" y="33"/>
                    <a:pt x="118" y="30"/>
                    <a:pt x="102" y="30"/>
                  </a:cubicBezTo>
                  <a:cubicBezTo>
                    <a:pt x="87" y="30"/>
                    <a:pt x="72" y="34"/>
                    <a:pt x="62" y="41"/>
                  </a:cubicBezTo>
                  <a:cubicBezTo>
                    <a:pt x="48" y="51"/>
                    <a:pt x="39" y="68"/>
                    <a:pt x="39" y="89"/>
                  </a:cubicBezTo>
                  <a:cubicBezTo>
                    <a:pt x="39" y="116"/>
                    <a:pt x="56" y="134"/>
                    <a:pt x="88" y="134"/>
                  </a:cubicBezTo>
                  <a:cubicBezTo>
                    <a:pt x="101" y="134"/>
                    <a:pt x="111" y="133"/>
                    <a:pt x="120" y="129"/>
                  </a:cubicBezTo>
                  <a:lnTo>
                    <a:pt x="114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7" name="Freeform 142"/>
            <p:cNvSpPr>
              <a:spLocks noEditPoints="1"/>
            </p:cNvSpPr>
            <p:nvPr userDrawn="1"/>
          </p:nvSpPr>
          <p:spPr bwMode="auto">
            <a:xfrm>
              <a:off x="1622425" y="533400"/>
              <a:ext cx="217488" cy="215900"/>
            </a:xfrm>
            <a:custGeom>
              <a:avLst/>
              <a:gdLst>
                <a:gd name="T0" fmla="*/ 73 w 166"/>
                <a:gd name="T1" fmla="*/ 164 h 164"/>
                <a:gd name="T2" fmla="*/ 0 w 166"/>
                <a:gd name="T3" fmla="*/ 93 h 164"/>
                <a:gd name="T4" fmla="*/ 28 w 166"/>
                <a:gd name="T5" fmla="*/ 25 h 164"/>
                <a:gd name="T6" fmla="*/ 93 w 166"/>
                <a:gd name="T7" fmla="*/ 0 h 164"/>
                <a:gd name="T8" fmla="*/ 166 w 166"/>
                <a:gd name="T9" fmla="*/ 71 h 164"/>
                <a:gd name="T10" fmla="*/ 139 w 166"/>
                <a:gd name="T11" fmla="*/ 138 h 164"/>
                <a:gd name="T12" fmla="*/ 73 w 166"/>
                <a:gd name="T13" fmla="*/ 164 h 164"/>
                <a:gd name="T14" fmla="*/ 78 w 166"/>
                <a:gd name="T15" fmla="*/ 134 h 164"/>
                <a:gd name="T16" fmla="*/ 110 w 166"/>
                <a:gd name="T17" fmla="*/ 121 h 164"/>
                <a:gd name="T18" fmla="*/ 128 w 166"/>
                <a:gd name="T19" fmla="*/ 73 h 164"/>
                <a:gd name="T20" fmla="*/ 89 w 166"/>
                <a:gd name="T21" fmla="*/ 29 h 164"/>
                <a:gd name="T22" fmla="*/ 57 w 166"/>
                <a:gd name="T23" fmla="*/ 43 h 164"/>
                <a:gd name="T24" fmla="*/ 38 w 166"/>
                <a:gd name="T25" fmla="*/ 90 h 164"/>
                <a:gd name="T26" fmla="*/ 78 w 166"/>
                <a:gd name="T27" fmla="*/ 1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64">
                  <a:moveTo>
                    <a:pt x="73" y="164"/>
                  </a:moveTo>
                  <a:cubicBezTo>
                    <a:pt x="29" y="164"/>
                    <a:pt x="0" y="136"/>
                    <a:pt x="0" y="93"/>
                  </a:cubicBezTo>
                  <a:cubicBezTo>
                    <a:pt x="0" y="65"/>
                    <a:pt x="11" y="42"/>
                    <a:pt x="28" y="25"/>
                  </a:cubicBezTo>
                  <a:cubicBezTo>
                    <a:pt x="45" y="9"/>
                    <a:pt x="68" y="0"/>
                    <a:pt x="93" y="0"/>
                  </a:cubicBezTo>
                  <a:cubicBezTo>
                    <a:pt x="138" y="0"/>
                    <a:pt x="166" y="27"/>
                    <a:pt x="166" y="71"/>
                  </a:cubicBezTo>
                  <a:cubicBezTo>
                    <a:pt x="166" y="98"/>
                    <a:pt x="156" y="122"/>
                    <a:pt x="139" y="138"/>
                  </a:cubicBezTo>
                  <a:cubicBezTo>
                    <a:pt x="123" y="154"/>
                    <a:pt x="100" y="164"/>
                    <a:pt x="73" y="164"/>
                  </a:cubicBezTo>
                  <a:close/>
                  <a:moveTo>
                    <a:pt x="78" y="134"/>
                  </a:moveTo>
                  <a:cubicBezTo>
                    <a:pt x="90" y="134"/>
                    <a:pt x="101" y="129"/>
                    <a:pt x="110" y="121"/>
                  </a:cubicBezTo>
                  <a:cubicBezTo>
                    <a:pt x="121" y="109"/>
                    <a:pt x="128" y="92"/>
                    <a:pt x="128" y="73"/>
                  </a:cubicBezTo>
                  <a:cubicBezTo>
                    <a:pt x="128" y="50"/>
                    <a:pt x="119" y="29"/>
                    <a:pt x="89" y="29"/>
                  </a:cubicBezTo>
                  <a:cubicBezTo>
                    <a:pt x="77" y="29"/>
                    <a:pt x="66" y="34"/>
                    <a:pt x="57" y="43"/>
                  </a:cubicBezTo>
                  <a:cubicBezTo>
                    <a:pt x="45" y="55"/>
                    <a:pt x="38" y="73"/>
                    <a:pt x="38" y="90"/>
                  </a:cubicBezTo>
                  <a:cubicBezTo>
                    <a:pt x="38" y="117"/>
                    <a:pt x="51" y="134"/>
                    <a:pt x="78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8" name="Freeform 143"/>
            <p:cNvSpPr>
              <a:spLocks/>
            </p:cNvSpPr>
            <p:nvPr userDrawn="1"/>
          </p:nvSpPr>
          <p:spPr bwMode="auto">
            <a:xfrm>
              <a:off x="2049463" y="538163"/>
              <a:ext cx="219075" cy="206375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1 w 167"/>
                <a:gd name="T13" fmla="*/ 63 h 158"/>
                <a:gd name="T14" fmla="*/ 133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3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7" y="85"/>
                    <a:pt x="121" y="6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49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59" name="Freeform 144"/>
            <p:cNvSpPr>
              <a:spLocks noEditPoints="1"/>
            </p:cNvSpPr>
            <p:nvPr userDrawn="1"/>
          </p:nvSpPr>
          <p:spPr bwMode="auto">
            <a:xfrm>
              <a:off x="376238" y="381000"/>
              <a:ext cx="604838" cy="430213"/>
            </a:xfrm>
            <a:custGeom>
              <a:avLst/>
              <a:gdLst>
                <a:gd name="T0" fmla="*/ 317 w 461"/>
                <a:gd name="T1" fmla="*/ 67 h 327"/>
                <a:gd name="T2" fmla="*/ 264 w 461"/>
                <a:gd name="T3" fmla="*/ 46 h 327"/>
                <a:gd name="T4" fmla="*/ 210 w 461"/>
                <a:gd name="T5" fmla="*/ 0 h 327"/>
                <a:gd name="T6" fmla="*/ 49 w 461"/>
                <a:gd name="T7" fmla="*/ 59 h 327"/>
                <a:gd name="T8" fmla="*/ 13 w 461"/>
                <a:gd name="T9" fmla="*/ 244 h 327"/>
                <a:gd name="T10" fmla="*/ 108 w 461"/>
                <a:gd name="T11" fmla="*/ 313 h 327"/>
                <a:gd name="T12" fmla="*/ 256 w 461"/>
                <a:gd name="T13" fmla="*/ 236 h 327"/>
                <a:gd name="T14" fmla="*/ 365 w 461"/>
                <a:gd name="T15" fmla="*/ 233 h 327"/>
                <a:gd name="T16" fmla="*/ 335 w 461"/>
                <a:gd name="T17" fmla="*/ 94 h 327"/>
                <a:gd name="T18" fmla="*/ 287 w 461"/>
                <a:gd name="T19" fmla="*/ 87 h 327"/>
                <a:gd name="T20" fmla="*/ 232 w 461"/>
                <a:gd name="T21" fmla="*/ 102 h 327"/>
                <a:gd name="T22" fmla="*/ 223 w 461"/>
                <a:gd name="T23" fmla="*/ 103 h 327"/>
                <a:gd name="T24" fmla="*/ 206 w 461"/>
                <a:gd name="T25" fmla="*/ 135 h 327"/>
                <a:gd name="T26" fmla="*/ 198 w 461"/>
                <a:gd name="T27" fmla="*/ 122 h 327"/>
                <a:gd name="T28" fmla="*/ 190 w 461"/>
                <a:gd name="T29" fmla="*/ 69 h 327"/>
                <a:gd name="T30" fmla="*/ 169 w 461"/>
                <a:gd name="T31" fmla="*/ 52 h 327"/>
                <a:gd name="T32" fmla="*/ 143 w 461"/>
                <a:gd name="T33" fmla="*/ 67 h 327"/>
                <a:gd name="T34" fmla="*/ 113 w 461"/>
                <a:gd name="T35" fmla="*/ 38 h 327"/>
                <a:gd name="T36" fmla="*/ 131 w 461"/>
                <a:gd name="T37" fmla="*/ 97 h 327"/>
                <a:gd name="T38" fmla="*/ 94 w 461"/>
                <a:gd name="T39" fmla="*/ 44 h 327"/>
                <a:gd name="T40" fmla="*/ 92 w 461"/>
                <a:gd name="T41" fmla="*/ 91 h 327"/>
                <a:gd name="T42" fmla="*/ 45 w 461"/>
                <a:gd name="T43" fmla="*/ 157 h 327"/>
                <a:gd name="T44" fmla="*/ 59 w 461"/>
                <a:gd name="T45" fmla="*/ 250 h 327"/>
                <a:gd name="T46" fmla="*/ 42 w 461"/>
                <a:gd name="T47" fmla="*/ 146 h 327"/>
                <a:gd name="T48" fmla="*/ 85 w 461"/>
                <a:gd name="T49" fmla="*/ 109 h 327"/>
                <a:gd name="T50" fmla="*/ 44 w 461"/>
                <a:gd name="T51" fmla="*/ 96 h 327"/>
                <a:gd name="T52" fmla="*/ 28 w 461"/>
                <a:gd name="T53" fmla="*/ 237 h 327"/>
                <a:gd name="T54" fmla="*/ 21 w 461"/>
                <a:gd name="T55" fmla="*/ 170 h 327"/>
                <a:gd name="T56" fmla="*/ 17 w 461"/>
                <a:gd name="T57" fmla="*/ 230 h 327"/>
                <a:gd name="T58" fmla="*/ 34 w 461"/>
                <a:gd name="T59" fmla="*/ 282 h 327"/>
                <a:gd name="T60" fmla="*/ 59 w 461"/>
                <a:gd name="T61" fmla="*/ 279 h 327"/>
                <a:gd name="T62" fmla="*/ 65 w 461"/>
                <a:gd name="T63" fmla="*/ 283 h 327"/>
                <a:gd name="T64" fmla="*/ 136 w 461"/>
                <a:gd name="T65" fmla="*/ 240 h 327"/>
                <a:gd name="T66" fmla="*/ 149 w 461"/>
                <a:gd name="T67" fmla="*/ 290 h 327"/>
                <a:gd name="T68" fmla="*/ 108 w 461"/>
                <a:gd name="T69" fmla="*/ 288 h 327"/>
                <a:gd name="T70" fmla="*/ 78 w 461"/>
                <a:gd name="T71" fmla="*/ 221 h 327"/>
                <a:gd name="T72" fmla="*/ 112 w 461"/>
                <a:gd name="T73" fmla="*/ 233 h 327"/>
                <a:gd name="T74" fmla="*/ 89 w 461"/>
                <a:gd name="T75" fmla="*/ 140 h 327"/>
                <a:gd name="T76" fmla="*/ 127 w 461"/>
                <a:gd name="T77" fmla="*/ 185 h 327"/>
                <a:gd name="T78" fmla="*/ 139 w 461"/>
                <a:gd name="T79" fmla="*/ 156 h 327"/>
                <a:gd name="T80" fmla="*/ 144 w 461"/>
                <a:gd name="T81" fmla="*/ 113 h 327"/>
                <a:gd name="T82" fmla="*/ 183 w 461"/>
                <a:gd name="T83" fmla="*/ 73 h 327"/>
                <a:gd name="T84" fmla="*/ 174 w 461"/>
                <a:gd name="T85" fmla="*/ 173 h 327"/>
                <a:gd name="T86" fmla="*/ 154 w 461"/>
                <a:gd name="T87" fmla="*/ 189 h 327"/>
                <a:gd name="T88" fmla="*/ 157 w 461"/>
                <a:gd name="T89" fmla="*/ 212 h 327"/>
                <a:gd name="T90" fmla="*/ 163 w 461"/>
                <a:gd name="T91" fmla="*/ 239 h 327"/>
                <a:gd name="T92" fmla="*/ 305 w 461"/>
                <a:gd name="T93" fmla="*/ 167 h 327"/>
                <a:gd name="T94" fmla="*/ 334 w 461"/>
                <a:gd name="T95" fmla="*/ 211 h 327"/>
                <a:gd name="T96" fmla="*/ 286 w 461"/>
                <a:gd name="T97" fmla="*/ 233 h 327"/>
                <a:gd name="T98" fmla="*/ 286 w 461"/>
                <a:gd name="T99" fmla="*/ 255 h 327"/>
                <a:gd name="T100" fmla="*/ 250 w 461"/>
                <a:gd name="T101" fmla="*/ 215 h 327"/>
                <a:gd name="T102" fmla="*/ 216 w 461"/>
                <a:gd name="T103" fmla="*/ 178 h 327"/>
                <a:gd name="T104" fmla="*/ 190 w 461"/>
                <a:gd name="T105" fmla="*/ 153 h 327"/>
                <a:gd name="T106" fmla="*/ 246 w 461"/>
                <a:gd name="T107" fmla="*/ 111 h 327"/>
                <a:gd name="T108" fmla="*/ 289 w 461"/>
                <a:gd name="T109" fmla="*/ 126 h 327"/>
                <a:gd name="T110" fmla="*/ 305 w 461"/>
                <a:gd name="T111" fmla="*/ 167 h 327"/>
                <a:gd name="T112" fmla="*/ 343 w 461"/>
                <a:gd name="T113" fmla="*/ 85 h 327"/>
                <a:gd name="T114" fmla="*/ 382 w 461"/>
                <a:gd name="T115" fmla="*/ 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1" h="327">
                  <a:moveTo>
                    <a:pt x="459" y="30"/>
                  </a:moveTo>
                  <a:cubicBezTo>
                    <a:pt x="455" y="28"/>
                    <a:pt x="451" y="29"/>
                    <a:pt x="447" y="31"/>
                  </a:cubicBezTo>
                  <a:cubicBezTo>
                    <a:pt x="442" y="32"/>
                    <a:pt x="437" y="28"/>
                    <a:pt x="432" y="31"/>
                  </a:cubicBezTo>
                  <a:cubicBezTo>
                    <a:pt x="420" y="41"/>
                    <a:pt x="396" y="29"/>
                    <a:pt x="389" y="46"/>
                  </a:cubicBezTo>
                  <a:cubicBezTo>
                    <a:pt x="373" y="45"/>
                    <a:pt x="364" y="47"/>
                    <a:pt x="358" y="51"/>
                  </a:cubicBezTo>
                  <a:cubicBezTo>
                    <a:pt x="354" y="53"/>
                    <a:pt x="354" y="58"/>
                    <a:pt x="349" y="59"/>
                  </a:cubicBezTo>
                  <a:cubicBezTo>
                    <a:pt x="336" y="56"/>
                    <a:pt x="324" y="60"/>
                    <a:pt x="317" y="67"/>
                  </a:cubicBezTo>
                  <a:cubicBezTo>
                    <a:pt x="308" y="67"/>
                    <a:pt x="304" y="67"/>
                    <a:pt x="298" y="70"/>
                  </a:cubicBezTo>
                  <a:cubicBezTo>
                    <a:pt x="293" y="72"/>
                    <a:pt x="290" y="78"/>
                    <a:pt x="284" y="70"/>
                  </a:cubicBezTo>
                  <a:cubicBezTo>
                    <a:pt x="277" y="66"/>
                    <a:pt x="279" y="66"/>
                    <a:pt x="273" y="64"/>
                  </a:cubicBezTo>
                  <a:cubicBezTo>
                    <a:pt x="272" y="64"/>
                    <a:pt x="264" y="64"/>
                    <a:pt x="262" y="61"/>
                  </a:cubicBezTo>
                  <a:cubicBezTo>
                    <a:pt x="270" y="59"/>
                    <a:pt x="271" y="51"/>
                    <a:pt x="284" y="55"/>
                  </a:cubicBezTo>
                  <a:cubicBezTo>
                    <a:pt x="284" y="51"/>
                    <a:pt x="283" y="51"/>
                    <a:pt x="282" y="47"/>
                  </a:cubicBezTo>
                  <a:cubicBezTo>
                    <a:pt x="276" y="43"/>
                    <a:pt x="271" y="45"/>
                    <a:pt x="264" y="46"/>
                  </a:cubicBezTo>
                  <a:cubicBezTo>
                    <a:pt x="261" y="46"/>
                    <a:pt x="254" y="48"/>
                    <a:pt x="252" y="46"/>
                  </a:cubicBezTo>
                  <a:cubicBezTo>
                    <a:pt x="251" y="42"/>
                    <a:pt x="258" y="40"/>
                    <a:pt x="262" y="39"/>
                  </a:cubicBezTo>
                  <a:cubicBezTo>
                    <a:pt x="262" y="38"/>
                    <a:pt x="260" y="35"/>
                    <a:pt x="260" y="35"/>
                  </a:cubicBezTo>
                  <a:cubicBezTo>
                    <a:pt x="252" y="34"/>
                    <a:pt x="249" y="34"/>
                    <a:pt x="243" y="37"/>
                  </a:cubicBezTo>
                  <a:cubicBezTo>
                    <a:pt x="240" y="39"/>
                    <a:pt x="236" y="38"/>
                    <a:pt x="232" y="36"/>
                  </a:cubicBezTo>
                  <a:cubicBezTo>
                    <a:pt x="226" y="27"/>
                    <a:pt x="221" y="21"/>
                    <a:pt x="220" y="10"/>
                  </a:cubicBezTo>
                  <a:cubicBezTo>
                    <a:pt x="217" y="6"/>
                    <a:pt x="215" y="2"/>
                    <a:pt x="210" y="0"/>
                  </a:cubicBezTo>
                  <a:cubicBezTo>
                    <a:pt x="205" y="7"/>
                    <a:pt x="210" y="21"/>
                    <a:pt x="198" y="23"/>
                  </a:cubicBezTo>
                  <a:cubicBezTo>
                    <a:pt x="194" y="22"/>
                    <a:pt x="189" y="21"/>
                    <a:pt x="185" y="19"/>
                  </a:cubicBezTo>
                  <a:cubicBezTo>
                    <a:pt x="181" y="19"/>
                    <a:pt x="172" y="11"/>
                    <a:pt x="166" y="18"/>
                  </a:cubicBezTo>
                  <a:cubicBezTo>
                    <a:pt x="156" y="25"/>
                    <a:pt x="144" y="19"/>
                    <a:pt x="134" y="18"/>
                  </a:cubicBezTo>
                  <a:cubicBezTo>
                    <a:pt x="118" y="12"/>
                    <a:pt x="108" y="30"/>
                    <a:pt x="93" y="31"/>
                  </a:cubicBezTo>
                  <a:cubicBezTo>
                    <a:pt x="83" y="28"/>
                    <a:pt x="80" y="40"/>
                    <a:pt x="75" y="46"/>
                  </a:cubicBezTo>
                  <a:cubicBezTo>
                    <a:pt x="66" y="49"/>
                    <a:pt x="60" y="59"/>
                    <a:pt x="49" y="59"/>
                  </a:cubicBezTo>
                  <a:cubicBezTo>
                    <a:pt x="46" y="63"/>
                    <a:pt x="45" y="67"/>
                    <a:pt x="44" y="72"/>
                  </a:cubicBezTo>
                  <a:cubicBezTo>
                    <a:pt x="44" y="89"/>
                    <a:pt x="26" y="96"/>
                    <a:pt x="20" y="111"/>
                  </a:cubicBezTo>
                  <a:cubicBezTo>
                    <a:pt x="20" y="115"/>
                    <a:pt x="22" y="119"/>
                    <a:pt x="22" y="123"/>
                  </a:cubicBezTo>
                  <a:cubicBezTo>
                    <a:pt x="24" y="135"/>
                    <a:pt x="16" y="142"/>
                    <a:pt x="13" y="152"/>
                  </a:cubicBezTo>
                  <a:cubicBezTo>
                    <a:pt x="6" y="158"/>
                    <a:pt x="13" y="167"/>
                    <a:pt x="14" y="173"/>
                  </a:cubicBezTo>
                  <a:cubicBezTo>
                    <a:pt x="16" y="185"/>
                    <a:pt x="13" y="196"/>
                    <a:pt x="7" y="206"/>
                  </a:cubicBezTo>
                  <a:cubicBezTo>
                    <a:pt x="0" y="220"/>
                    <a:pt x="11" y="231"/>
                    <a:pt x="13" y="244"/>
                  </a:cubicBezTo>
                  <a:cubicBezTo>
                    <a:pt x="17" y="255"/>
                    <a:pt x="26" y="267"/>
                    <a:pt x="18" y="279"/>
                  </a:cubicBezTo>
                  <a:cubicBezTo>
                    <a:pt x="9" y="287"/>
                    <a:pt x="3" y="299"/>
                    <a:pt x="1" y="310"/>
                  </a:cubicBezTo>
                  <a:cubicBezTo>
                    <a:pt x="4" y="311"/>
                    <a:pt x="8" y="308"/>
                    <a:pt x="9" y="310"/>
                  </a:cubicBezTo>
                  <a:cubicBezTo>
                    <a:pt x="10" y="317"/>
                    <a:pt x="14" y="321"/>
                    <a:pt x="20" y="322"/>
                  </a:cubicBezTo>
                  <a:cubicBezTo>
                    <a:pt x="21" y="321"/>
                    <a:pt x="22" y="319"/>
                    <a:pt x="23" y="318"/>
                  </a:cubicBezTo>
                  <a:cubicBezTo>
                    <a:pt x="30" y="321"/>
                    <a:pt x="38" y="327"/>
                    <a:pt x="46" y="322"/>
                  </a:cubicBezTo>
                  <a:cubicBezTo>
                    <a:pt x="67" y="320"/>
                    <a:pt x="88" y="318"/>
                    <a:pt x="108" y="313"/>
                  </a:cubicBezTo>
                  <a:cubicBezTo>
                    <a:pt x="125" y="309"/>
                    <a:pt x="141" y="304"/>
                    <a:pt x="155" y="297"/>
                  </a:cubicBezTo>
                  <a:cubicBezTo>
                    <a:pt x="183" y="298"/>
                    <a:pt x="194" y="277"/>
                    <a:pt x="218" y="278"/>
                  </a:cubicBezTo>
                  <a:cubicBezTo>
                    <a:pt x="224" y="277"/>
                    <a:pt x="226" y="274"/>
                    <a:pt x="232" y="273"/>
                  </a:cubicBezTo>
                  <a:cubicBezTo>
                    <a:pt x="231" y="270"/>
                    <a:pt x="232" y="267"/>
                    <a:pt x="231" y="264"/>
                  </a:cubicBezTo>
                  <a:cubicBezTo>
                    <a:pt x="222" y="256"/>
                    <a:pt x="227" y="243"/>
                    <a:pt x="220" y="235"/>
                  </a:cubicBezTo>
                  <a:cubicBezTo>
                    <a:pt x="220" y="232"/>
                    <a:pt x="217" y="227"/>
                    <a:pt x="222" y="225"/>
                  </a:cubicBezTo>
                  <a:cubicBezTo>
                    <a:pt x="231" y="237"/>
                    <a:pt x="244" y="234"/>
                    <a:pt x="256" y="236"/>
                  </a:cubicBezTo>
                  <a:cubicBezTo>
                    <a:pt x="263" y="238"/>
                    <a:pt x="270" y="249"/>
                    <a:pt x="276" y="253"/>
                  </a:cubicBezTo>
                  <a:cubicBezTo>
                    <a:pt x="276" y="257"/>
                    <a:pt x="277" y="261"/>
                    <a:pt x="280" y="263"/>
                  </a:cubicBezTo>
                  <a:cubicBezTo>
                    <a:pt x="300" y="284"/>
                    <a:pt x="305" y="277"/>
                    <a:pt x="322" y="278"/>
                  </a:cubicBezTo>
                  <a:cubicBezTo>
                    <a:pt x="324" y="275"/>
                    <a:pt x="318" y="271"/>
                    <a:pt x="324" y="267"/>
                  </a:cubicBezTo>
                  <a:cubicBezTo>
                    <a:pt x="329" y="273"/>
                    <a:pt x="329" y="273"/>
                    <a:pt x="329" y="273"/>
                  </a:cubicBezTo>
                  <a:cubicBezTo>
                    <a:pt x="335" y="273"/>
                    <a:pt x="343" y="269"/>
                    <a:pt x="346" y="268"/>
                  </a:cubicBezTo>
                  <a:cubicBezTo>
                    <a:pt x="364" y="265"/>
                    <a:pt x="362" y="246"/>
                    <a:pt x="365" y="233"/>
                  </a:cubicBezTo>
                  <a:cubicBezTo>
                    <a:pt x="368" y="224"/>
                    <a:pt x="362" y="224"/>
                    <a:pt x="359" y="220"/>
                  </a:cubicBezTo>
                  <a:cubicBezTo>
                    <a:pt x="355" y="203"/>
                    <a:pt x="342" y="200"/>
                    <a:pt x="338" y="186"/>
                  </a:cubicBezTo>
                  <a:cubicBezTo>
                    <a:pt x="332" y="178"/>
                    <a:pt x="327" y="169"/>
                    <a:pt x="322" y="163"/>
                  </a:cubicBezTo>
                  <a:cubicBezTo>
                    <a:pt x="319" y="156"/>
                    <a:pt x="318" y="148"/>
                    <a:pt x="316" y="140"/>
                  </a:cubicBezTo>
                  <a:cubicBezTo>
                    <a:pt x="312" y="133"/>
                    <a:pt x="303" y="124"/>
                    <a:pt x="299" y="117"/>
                  </a:cubicBezTo>
                  <a:cubicBezTo>
                    <a:pt x="298" y="115"/>
                    <a:pt x="298" y="117"/>
                    <a:pt x="298" y="114"/>
                  </a:cubicBezTo>
                  <a:cubicBezTo>
                    <a:pt x="321" y="113"/>
                    <a:pt x="325" y="105"/>
                    <a:pt x="335" y="94"/>
                  </a:cubicBezTo>
                  <a:cubicBezTo>
                    <a:pt x="364" y="97"/>
                    <a:pt x="366" y="73"/>
                    <a:pt x="386" y="74"/>
                  </a:cubicBezTo>
                  <a:cubicBezTo>
                    <a:pt x="403" y="75"/>
                    <a:pt x="400" y="60"/>
                    <a:pt x="418" y="59"/>
                  </a:cubicBezTo>
                  <a:cubicBezTo>
                    <a:pt x="428" y="58"/>
                    <a:pt x="430" y="53"/>
                    <a:pt x="435" y="46"/>
                  </a:cubicBezTo>
                  <a:cubicBezTo>
                    <a:pt x="446" y="49"/>
                    <a:pt x="449" y="40"/>
                    <a:pt x="457" y="37"/>
                  </a:cubicBezTo>
                  <a:cubicBezTo>
                    <a:pt x="460" y="36"/>
                    <a:pt x="461" y="32"/>
                    <a:pt x="459" y="30"/>
                  </a:cubicBezTo>
                  <a:moveTo>
                    <a:pt x="281" y="81"/>
                  </a:moveTo>
                  <a:cubicBezTo>
                    <a:pt x="283" y="83"/>
                    <a:pt x="290" y="83"/>
                    <a:pt x="287" y="87"/>
                  </a:cubicBezTo>
                  <a:cubicBezTo>
                    <a:pt x="275" y="91"/>
                    <a:pt x="262" y="84"/>
                    <a:pt x="255" y="78"/>
                  </a:cubicBezTo>
                  <a:cubicBezTo>
                    <a:pt x="259" y="73"/>
                    <a:pt x="281" y="71"/>
                    <a:pt x="281" y="81"/>
                  </a:cubicBezTo>
                  <a:moveTo>
                    <a:pt x="240" y="59"/>
                  </a:moveTo>
                  <a:cubicBezTo>
                    <a:pt x="244" y="57"/>
                    <a:pt x="244" y="71"/>
                    <a:pt x="247" y="73"/>
                  </a:cubicBezTo>
                  <a:cubicBezTo>
                    <a:pt x="247" y="77"/>
                    <a:pt x="243" y="77"/>
                    <a:pt x="241" y="79"/>
                  </a:cubicBezTo>
                  <a:cubicBezTo>
                    <a:pt x="236" y="78"/>
                    <a:pt x="240" y="63"/>
                    <a:pt x="240" y="59"/>
                  </a:cubicBezTo>
                  <a:moveTo>
                    <a:pt x="232" y="102"/>
                  </a:moveTo>
                  <a:cubicBezTo>
                    <a:pt x="237" y="96"/>
                    <a:pt x="245" y="91"/>
                    <a:pt x="248" y="84"/>
                  </a:cubicBezTo>
                  <a:cubicBezTo>
                    <a:pt x="252" y="85"/>
                    <a:pt x="257" y="88"/>
                    <a:pt x="257" y="93"/>
                  </a:cubicBezTo>
                  <a:cubicBezTo>
                    <a:pt x="251" y="96"/>
                    <a:pt x="244" y="100"/>
                    <a:pt x="237" y="104"/>
                  </a:cubicBezTo>
                  <a:cubicBezTo>
                    <a:pt x="236" y="104"/>
                    <a:pt x="231" y="105"/>
                    <a:pt x="232" y="102"/>
                  </a:cubicBezTo>
                  <a:moveTo>
                    <a:pt x="216" y="29"/>
                  </a:moveTo>
                  <a:cubicBezTo>
                    <a:pt x="221" y="31"/>
                    <a:pt x="222" y="36"/>
                    <a:pt x="225" y="41"/>
                  </a:cubicBezTo>
                  <a:cubicBezTo>
                    <a:pt x="235" y="57"/>
                    <a:pt x="233" y="88"/>
                    <a:pt x="223" y="103"/>
                  </a:cubicBezTo>
                  <a:cubicBezTo>
                    <a:pt x="219" y="107"/>
                    <a:pt x="214" y="116"/>
                    <a:pt x="207" y="109"/>
                  </a:cubicBezTo>
                  <a:cubicBezTo>
                    <a:pt x="206" y="108"/>
                    <a:pt x="204" y="108"/>
                    <a:pt x="203" y="106"/>
                  </a:cubicBezTo>
                  <a:cubicBezTo>
                    <a:pt x="209" y="83"/>
                    <a:pt x="208" y="52"/>
                    <a:pt x="216" y="29"/>
                  </a:cubicBezTo>
                  <a:moveTo>
                    <a:pt x="206" y="135"/>
                  </a:moveTo>
                  <a:cubicBezTo>
                    <a:pt x="204" y="135"/>
                    <a:pt x="203" y="129"/>
                    <a:pt x="204" y="127"/>
                  </a:cubicBezTo>
                  <a:cubicBezTo>
                    <a:pt x="207" y="122"/>
                    <a:pt x="216" y="118"/>
                    <a:pt x="221" y="114"/>
                  </a:cubicBezTo>
                  <a:cubicBezTo>
                    <a:pt x="222" y="122"/>
                    <a:pt x="211" y="131"/>
                    <a:pt x="206" y="135"/>
                  </a:cubicBezTo>
                  <a:moveTo>
                    <a:pt x="200" y="35"/>
                  </a:moveTo>
                  <a:cubicBezTo>
                    <a:pt x="201" y="38"/>
                    <a:pt x="206" y="41"/>
                    <a:pt x="205" y="44"/>
                  </a:cubicBezTo>
                  <a:cubicBezTo>
                    <a:pt x="202" y="46"/>
                    <a:pt x="200" y="49"/>
                    <a:pt x="196" y="49"/>
                  </a:cubicBezTo>
                  <a:cubicBezTo>
                    <a:pt x="194" y="48"/>
                    <a:pt x="194" y="45"/>
                    <a:pt x="192" y="43"/>
                  </a:cubicBezTo>
                  <a:cubicBezTo>
                    <a:pt x="188" y="39"/>
                    <a:pt x="177" y="35"/>
                    <a:pt x="176" y="29"/>
                  </a:cubicBezTo>
                  <a:cubicBezTo>
                    <a:pt x="184" y="25"/>
                    <a:pt x="193" y="33"/>
                    <a:pt x="200" y="35"/>
                  </a:cubicBezTo>
                  <a:moveTo>
                    <a:pt x="198" y="122"/>
                  </a:moveTo>
                  <a:cubicBezTo>
                    <a:pt x="195" y="124"/>
                    <a:pt x="190" y="124"/>
                    <a:pt x="187" y="126"/>
                  </a:cubicBezTo>
                  <a:cubicBezTo>
                    <a:pt x="184" y="120"/>
                    <a:pt x="186" y="112"/>
                    <a:pt x="189" y="107"/>
                  </a:cubicBezTo>
                  <a:cubicBezTo>
                    <a:pt x="192" y="106"/>
                    <a:pt x="197" y="111"/>
                    <a:pt x="198" y="113"/>
                  </a:cubicBezTo>
                  <a:cubicBezTo>
                    <a:pt x="197" y="116"/>
                    <a:pt x="199" y="120"/>
                    <a:pt x="198" y="122"/>
                  </a:cubicBezTo>
                  <a:moveTo>
                    <a:pt x="196" y="90"/>
                  </a:moveTo>
                  <a:cubicBezTo>
                    <a:pt x="194" y="90"/>
                    <a:pt x="194" y="88"/>
                    <a:pt x="193" y="86"/>
                  </a:cubicBezTo>
                  <a:cubicBezTo>
                    <a:pt x="193" y="82"/>
                    <a:pt x="190" y="74"/>
                    <a:pt x="190" y="69"/>
                  </a:cubicBezTo>
                  <a:cubicBezTo>
                    <a:pt x="191" y="66"/>
                    <a:pt x="192" y="62"/>
                    <a:pt x="194" y="59"/>
                  </a:cubicBezTo>
                  <a:cubicBezTo>
                    <a:pt x="202" y="58"/>
                    <a:pt x="198" y="67"/>
                    <a:pt x="200" y="70"/>
                  </a:cubicBezTo>
                  <a:cubicBezTo>
                    <a:pt x="203" y="77"/>
                    <a:pt x="199" y="84"/>
                    <a:pt x="196" y="90"/>
                  </a:cubicBezTo>
                  <a:moveTo>
                    <a:pt x="142" y="28"/>
                  </a:moveTo>
                  <a:cubicBezTo>
                    <a:pt x="154" y="30"/>
                    <a:pt x="167" y="37"/>
                    <a:pt x="177" y="41"/>
                  </a:cubicBezTo>
                  <a:cubicBezTo>
                    <a:pt x="179" y="44"/>
                    <a:pt x="183" y="46"/>
                    <a:pt x="183" y="50"/>
                  </a:cubicBezTo>
                  <a:cubicBezTo>
                    <a:pt x="179" y="51"/>
                    <a:pt x="173" y="51"/>
                    <a:pt x="169" y="52"/>
                  </a:cubicBezTo>
                  <a:cubicBezTo>
                    <a:pt x="165" y="53"/>
                    <a:pt x="161" y="52"/>
                    <a:pt x="158" y="51"/>
                  </a:cubicBezTo>
                  <a:cubicBezTo>
                    <a:pt x="154" y="40"/>
                    <a:pt x="139" y="37"/>
                    <a:pt x="131" y="30"/>
                  </a:cubicBezTo>
                  <a:cubicBezTo>
                    <a:pt x="133" y="27"/>
                    <a:pt x="140" y="28"/>
                    <a:pt x="142" y="28"/>
                  </a:cubicBezTo>
                  <a:moveTo>
                    <a:pt x="156" y="65"/>
                  </a:moveTo>
                  <a:cubicBezTo>
                    <a:pt x="154" y="68"/>
                    <a:pt x="150" y="72"/>
                    <a:pt x="149" y="74"/>
                  </a:cubicBezTo>
                  <a:cubicBezTo>
                    <a:pt x="147" y="78"/>
                    <a:pt x="146" y="84"/>
                    <a:pt x="141" y="85"/>
                  </a:cubicBezTo>
                  <a:cubicBezTo>
                    <a:pt x="140" y="79"/>
                    <a:pt x="139" y="72"/>
                    <a:pt x="143" y="67"/>
                  </a:cubicBezTo>
                  <a:cubicBezTo>
                    <a:pt x="146" y="66"/>
                    <a:pt x="159" y="58"/>
                    <a:pt x="156" y="65"/>
                  </a:cubicBezTo>
                  <a:moveTo>
                    <a:pt x="133" y="39"/>
                  </a:moveTo>
                  <a:cubicBezTo>
                    <a:pt x="135" y="41"/>
                    <a:pt x="141" y="46"/>
                    <a:pt x="141" y="46"/>
                  </a:cubicBezTo>
                  <a:cubicBezTo>
                    <a:pt x="145" y="48"/>
                    <a:pt x="148" y="50"/>
                    <a:pt x="151" y="54"/>
                  </a:cubicBezTo>
                  <a:cubicBezTo>
                    <a:pt x="147" y="56"/>
                    <a:pt x="141" y="56"/>
                    <a:pt x="137" y="59"/>
                  </a:cubicBezTo>
                  <a:cubicBezTo>
                    <a:pt x="133" y="58"/>
                    <a:pt x="132" y="53"/>
                    <a:pt x="129" y="51"/>
                  </a:cubicBezTo>
                  <a:cubicBezTo>
                    <a:pt x="124" y="47"/>
                    <a:pt x="116" y="43"/>
                    <a:pt x="113" y="38"/>
                  </a:cubicBezTo>
                  <a:cubicBezTo>
                    <a:pt x="118" y="33"/>
                    <a:pt x="127" y="38"/>
                    <a:pt x="133" y="39"/>
                  </a:cubicBezTo>
                  <a:moveTo>
                    <a:pt x="131" y="97"/>
                  </a:moveTo>
                  <a:cubicBezTo>
                    <a:pt x="130" y="97"/>
                    <a:pt x="125" y="101"/>
                    <a:pt x="124" y="101"/>
                  </a:cubicBezTo>
                  <a:cubicBezTo>
                    <a:pt x="122" y="96"/>
                    <a:pt x="121" y="89"/>
                    <a:pt x="122" y="83"/>
                  </a:cubicBezTo>
                  <a:cubicBezTo>
                    <a:pt x="124" y="81"/>
                    <a:pt x="129" y="76"/>
                    <a:pt x="131" y="75"/>
                  </a:cubicBezTo>
                  <a:cubicBezTo>
                    <a:pt x="132" y="75"/>
                    <a:pt x="132" y="76"/>
                    <a:pt x="132" y="76"/>
                  </a:cubicBezTo>
                  <a:cubicBezTo>
                    <a:pt x="132" y="83"/>
                    <a:pt x="130" y="90"/>
                    <a:pt x="131" y="97"/>
                  </a:cubicBezTo>
                  <a:moveTo>
                    <a:pt x="129" y="61"/>
                  </a:moveTo>
                  <a:cubicBezTo>
                    <a:pt x="131" y="66"/>
                    <a:pt x="125" y="65"/>
                    <a:pt x="123" y="67"/>
                  </a:cubicBezTo>
                  <a:cubicBezTo>
                    <a:pt x="118" y="72"/>
                    <a:pt x="112" y="67"/>
                    <a:pt x="107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7" y="61"/>
                    <a:pt x="103" y="57"/>
                    <a:pt x="110" y="56"/>
                  </a:cubicBezTo>
                  <a:cubicBezTo>
                    <a:pt x="116" y="56"/>
                    <a:pt x="126" y="55"/>
                    <a:pt x="129" y="61"/>
                  </a:cubicBezTo>
                  <a:moveTo>
                    <a:pt x="94" y="44"/>
                  </a:moveTo>
                  <a:cubicBezTo>
                    <a:pt x="98" y="45"/>
                    <a:pt x="105" y="41"/>
                    <a:pt x="108" y="45"/>
                  </a:cubicBezTo>
                  <a:cubicBezTo>
                    <a:pt x="108" y="47"/>
                    <a:pt x="102" y="50"/>
                    <a:pt x="100" y="52"/>
                  </a:cubicBezTo>
                  <a:cubicBezTo>
                    <a:pt x="94" y="56"/>
                    <a:pt x="87" y="63"/>
                    <a:pt x="80" y="64"/>
                  </a:cubicBezTo>
                  <a:cubicBezTo>
                    <a:pt x="80" y="57"/>
                    <a:pt x="86" y="47"/>
                    <a:pt x="94" y="44"/>
                  </a:cubicBezTo>
                  <a:moveTo>
                    <a:pt x="93" y="76"/>
                  </a:moveTo>
                  <a:cubicBezTo>
                    <a:pt x="97" y="78"/>
                    <a:pt x="104" y="76"/>
                    <a:pt x="108" y="79"/>
                  </a:cubicBezTo>
                  <a:cubicBezTo>
                    <a:pt x="107" y="85"/>
                    <a:pt x="97" y="88"/>
                    <a:pt x="92" y="91"/>
                  </a:cubicBezTo>
                  <a:cubicBezTo>
                    <a:pt x="86" y="93"/>
                    <a:pt x="79" y="89"/>
                    <a:pt x="73" y="90"/>
                  </a:cubicBezTo>
                  <a:cubicBezTo>
                    <a:pt x="74" y="81"/>
                    <a:pt x="86" y="79"/>
                    <a:pt x="93" y="76"/>
                  </a:cubicBezTo>
                  <a:moveTo>
                    <a:pt x="64" y="152"/>
                  </a:moveTo>
                  <a:cubicBezTo>
                    <a:pt x="61" y="156"/>
                    <a:pt x="61" y="162"/>
                    <a:pt x="57" y="165"/>
                  </a:cubicBezTo>
                  <a:cubicBezTo>
                    <a:pt x="49" y="164"/>
                    <a:pt x="45" y="178"/>
                    <a:pt x="41" y="183"/>
                  </a:cubicBezTo>
                  <a:cubicBezTo>
                    <a:pt x="40" y="183"/>
                    <a:pt x="39" y="183"/>
                    <a:pt x="39" y="182"/>
                  </a:cubicBezTo>
                  <a:cubicBezTo>
                    <a:pt x="39" y="176"/>
                    <a:pt x="43" y="162"/>
                    <a:pt x="45" y="157"/>
                  </a:cubicBezTo>
                  <a:cubicBezTo>
                    <a:pt x="51" y="153"/>
                    <a:pt x="57" y="146"/>
                    <a:pt x="65" y="148"/>
                  </a:cubicBezTo>
                  <a:cubicBezTo>
                    <a:pt x="66" y="149"/>
                    <a:pt x="64" y="150"/>
                    <a:pt x="64" y="152"/>
                  </a:cubicBezTo>
                  <a:moveTo>
                    <a:pt x="60" y="263"/>
                  </a:moveTo>
                  <a:cubicBezTo>
                    <a:pt x="55" y="261"/>
                    <a:pt x="52" y="255"/>
                    <a:pt x="49" y="252"/>
                  </a:cubicBezTo>
                  <a:cubicBezTo>
                    <a:pt x="47" y="239"/>
                    <a:pt x="38" y="226"/>
                    <a:pt x="44" y="212"/>
                  </a:cubicBezTo>
                  <a:cubicBezTo>
                    <a:pt x="48" y="220"/>
                    <a:pt x="53" y="228"/>
                    <a:pt x="55" y="237"/>
                  </a:cubicBezTo>
                  <a:cubicBezTo>
                    <a:pt x="61" y="239"/>
                    <a:pt x="59" y="246"/>
                    <a:pt x="59" y="250"/>
                  </a:cubicBezTo>
                  <a:cubicBezTo>
                    <a:pt x="59" y="254"/>
                    <a:pt x="60" y="259"/>
                    <a:pt x="60" y="263"/>
                  </a:cubicBezTo>
                  <a:moveTo>
                    <a:pt x="60" y="223"/>
                  </a:moveTo>
                  <a:cubicBezTo>
                    <a:pt x="53" y="215"/>
                    <a:pt x="49" y="201"/>
                    <a:pt x="52" y="189"/>
                  </a:cubicBezTo>
                  <a:cubicBezTo>
                    <a:pt x="53" y="183"/>
                    <a:pt x="56" y="177"/>
                    <a:pt x="61" y="173"/>
                  </a:cubicBezTo>
                  <a:cubicBezTo>
                    <a:pt x="62" y="174"/>
                    <a:pt x="63" y="176"/>
                    <a:pt x="63" y="178"/>
                  </a:cubicBezTo>
                  <a:cubicBezTo>
                    <a:pt x="65" y="193"/>
                    <a:pt x="61" y="208"/>
                    <a:pt x="60" y="223"/>
                  </a:cubicBezTo>
                  <a:moveTo>
                    <a:pt x="42" y="146"/>
                  </a:moveTo>
                  <a:cubicBezTo>
                    <a:pt x="41" y="138"/>
                    <a:pt x="51" y="131"/>
                    <a:pt x="58" y="125"/>
                  </a:cubicBezTo>
                  <a:cubicBezTo>
                    <a:pt x="63" y="123"/>
                    <a:pt x="70" y="121"/>
                    <a:pt x="75" y="125"/>
                  </a:cubicBezTo>
                  <a:cubicBezTo>
                    <a:pt x="65" y="132"/>
                    <a:pt x="54" y="142"/>
                    <a:pt x="42" y="146"/>
                  </a:cubicBezTo>
                  <a:moveTo>
                    <a:pt x="50" y="118"/>
                  </a:moveTo>
                  <a:cubicBezTo>
                    <a:pt x="50" y="110"/>
                    <a:pt x="60" y="103"/>
                    <a:pt x="68" y="100"/>
                  </a:cubicBezTo>
                  <a:cubicBezTo>
                    <a:pt x="75" y="100"/>
                    <a:pt x="82" y="103"/>
                    <a:pt x="89" y="103"/>
                  </a:cubicBezTo>
                  <a:cubicBezTo>
                    <a:pt x="89" y="106"/>
                    <a:pt x="86" y="108"/>
                    <a:pt x="85" y="109"/>
                  </a:cubicBezTo>
                  <a:cubicBezTo>
                    <a:pt x="72" y="111"/>
                    <a:pt x="60" y="113"/>
                    <a:pt x="50" y="118"/>
                  </a:cubicBezTo>
                  <a:moveTo>
                    <a:pt x="71" y="60"/>
                  </a:moveTo>
                  <a:cubicBezTo>
                    <a:pt x="71" y="60"/>
                    <a:pt x="71" y="61"/>
                    <a:pt x="72" y="62"/>
                  </a:cubicBezTo>
                  <a:cubicBezTo>
                    <a:pt x="74" y="67"/>
                    <a:pt x="66" y="76"/>
                    <a:pt x="67" y="81"/>
                  </a:cubicBezTo>
                  <a:cubicBezTo>
                    <a:pt x="61" y="81"/>
                    <a:pt x="57" y="86"/>
                    <a:pt x="50" y="86"/>
                  </a:cubicBezTo>
                  <a:cubicBezTo>
                    <a:pt x="52" y="76"/>
                    <a:pt x="60" y="62"/>
                    <a:pt x="71" y="60"/>
                  </a:cubicBezTo>
                  <a:moveTo>
                    <a:pt x="44" y="96"/>
                  </a:moveTo>
                  <a:cubicBezTo>
                    <a:pt x="49" y="97"/>
                    <a:pt x="54" y="90"/>
                    <a:pt x="59" y="9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44" y="103"/>
                    <a:pt x="41" y="120"/>
                    <a:pt x="31" y="131"/>
                  </a:cubicBezTo>
                  <a:cubicBezTo>
                    <a:pt x="27" y="125"/>
                    <a:pt x="32" y="103"/>
                    <a:pt x="44" y="96"/>
                  </a:cubicBezTo>
                  <a:moveTo>
                    <a:pt x="38" y="243"/>
                  </a:moveTo>
                  <a:cubicBezTo>
                    <a:pt x="36" y="251"/>
                    <a:pt x="35" y="264"/>
                    <a:pt x="32" y="271"/>
                  </a:cubicBezTo>
                  <a:cubicBezTo>
                    <a:pt x="25" y="261"/>
                    <a:pt x="24" y="243"/>
                    <a:pt x="28" y="237"/>
                  </a:cubicBezTo>
                  <a:cubicBezTo>
                    <a:pt x="31" y="233"/>
                    <a:pt x="31" y="231"/>
                    <a:pt x="34" y="228"/>
                  </a:cubicBezTo>
                  <a:cubicBezTo>
                    <a:pt x="35" y="228"/>
                    <a:pt x="36" y="231"/>
                    <a:pt x="36" y="232"/>
                  </a:cubicBezTo>
                  <a:cubicBezTo>
                    <a:pt x="35" y="235"/>
                    <a:pt x="39" y="239"/>
                    <a:pt x="38" y="243"/>
                  </a:cubicBezTo>
                  <a:moveTo>
                    <a:pt x="31" y="140"/>
                  </a:moveTo>
                  <a:cubicBezTo>
                    <a:pt x="30" y="149"/>
                    <a:pt x="30" y="161"/>
                    <a:pt x="27" y="168"/>
                  </a:cubicBezTo>
                  <a:cubicBezTo>
                    <a:pt x="26" y="170"/>
                    <a:pt x="28" y="173"/>
                    <a:pt x="25" y="173"/>
                  </a:cubicBezTo>
                  <a:cubicBezTo>
                    <a:pt x="24" y="174"/>
                    <a:pt x="21" y="171"/>
                    <a:pt x="21" y="170"/>
                  </a:cubicBezTo>
                  <a:cubicBezTo>
                    <a:pt x="17" y="159"/>
                    <a:pt x="21" y="146"/>
                    <a:pt x="31" y="140"/>
                  </a:cubicBezTo>
                  <a:moveTo>
                    <a:pt x="25" y="184"/>
                  </a:moveTo>
                  <a:cubicBezTo>
                    <a:pt x="33" y="184"/>
                    <a:pt x="28" y="197"/>
                    <a:pt x="30" y="201"/>
                  </a:cubicBezTo>
                  <a:cubicBezTo>
                    <a:pt x="25" y="199"/>
                    <a:pt x="21" y="206"/>
                    <a:pt x="18" y="201"/>
                  </a:cubicBezTo>
                  <a:cubicBezTo>
                    <a:pt x="20" y="196"/>
                    <a:pt x="19" y="187"/>
                    <a:pt x="25" y="184"/>
                  </a:cubicBezTo>
                  <a:moveTo>
                    <a:pt x="20" y="234"/>
                  </a:moveTo>
                  <a:cubicBezTo>
                    <a:pt x="18" y="234"/>
                    <a:pt x="18" y="231"/>
                    <a:pt x="17" y="230"/>
                  </a:cubicBezTo>
                  <a:cubicBezTo>
                    <a:pt x="16" y="225"/>
                    <a:pt x="15" y="217"/>
                    <a:pt x="19" y="214"/>
                  </a:cubicBezTo>
                  <a:cubicBezTo>
                    <a:pt x="22" y="212"/>
                    <a:pt x="27" y="208"/>
                    <a:pt x="30" y="210"/>
                  </a:cubicBezTo>
                  <a:cubicBezTo>
                    <a:pt x="27" y="217"/>
                    <a:pt x="24" y="227"/>
                    <a:pt x="20" y="234"/>
                  </a:cubicBezTo>
                  <a:moveTo>
                    <a:pt x="24" y="303"/>
                  </a:moveTo>
                  <a:cubicBezTo>
                    <a:pt x="21" y="303"/>
                    <a:pt x="22" y="300"/>
                    <a:pt x="21" y="299"/>
                  </a:cubicBezTo>
                  <a:cubicBezTo>
                    <a:pt x="20" y="294"/>
                    <a:pt x="19" y="288"/>
                    <a:pt x="22" y="285"/>
                  </a:cubicBezTo>
                  <a:cubicBezTo>
                    <a:pt x="26" y="284"/>
                    <a:pt x="30" y="280"/>
                    <a:pt x="34" y="282"/>
                  </a:cubicBezTo>
                  <a:cubicBezTo>
                    <a:pt x="31" y="289"/>
                    <a:pt x="24" y="295"/>
                    <a:pt x="24" y="303"/>
                  </a:cubicBezTo>
                  <a:moveTo>
                    <a:pt x="65" y="310"/>
                  </a:moveTo>
                  <a:cubicBezTo>
                    <a:pt x="44" y="311"/>
                    <a:pt x="51" y="307"/>
                    <a:pt x="36" y="307"/>
                  </a:cubicBezTo>
                  <a:cubicBezTo>
                    <a:pt x="32" y="294"/>
                    <a:pt x="51" y="290"/>
                    <a:pt x="46" y="279"/>
                  </a:cubicBezTo>
                  <a:cubicBezTo>
                    <a:pt x="46" y="279"/>
                    <a:pt x="42" y="274"/>
                    <a:pt x="45" y="270"/>
                  </a:cubicBezTo>
                  <a:cubicBezTo>
                    <a:pt x="50" y="266"/>
                    <a:pt x="50" y="268"/>
                    <a:pt x="52" y="271"/>
                  </a:cubicBezTo>
                  <a:cubicBezTo>
                    <a:pt x="54" y="274"/>
                    <a:pt x="59" y="279"/>
                    <a:pt x="59" y="279"/>
                  </a:cubicBezTo>
                  <a:cubicBezTo>
                    <a:pt x="41" y="284"/>
                    <a:pt x="51" y="297"/>
                    <a:pt x="43" y="301"/>
                  </a:cubicBezTo>
                  <a:cubicBezTo>
                    <a:pt x="49" y="304"/>
                    <a:pt x="49" y="304"/>
                    <a:pt x="49" y="304"/>
                  </a:cubicBezTo>
                  <a:cubicBezTo>
                    <a:pt x="55" y="302"/>
                    <a:pt x="52" y="293"/>
                    <a:pt x="57" y="292"/>
                  </a:cubicBezTo>
                  <a:cubicBezTo>
                    <a:pt x="53" y="316"/>
                    <a:pt x="65" y="302"/>
                    <a:pt x="65" y="310"/>
                  </a:cubicBezTo>
                  <a:moveTo>
                    <a:pt x="84" y="309"/>
                  </a:moveTo>
                  <a:cubicBezTo>
                    <a:pt x="82" y="309"/>
                    <a:pt x="81" y="309"/>
                    <a:pt x="79" y="308"/>
                  </a:cubicBezTo>
                  <a:cubicBezTo>
                    <a:pt x="79" y="299"/>
                    <a:pt x="59" y="296"/>
                    <a:pt x="65" y="283"/>
                  </a:cubicBezTo>
                  <a:cubicBezTo>
                    <a:pt x="71" y="294"/>
                    <a:pt x="85" y="302"/>
                    <a:pt x="93" y="305"/>
                  </a:cubicBezTo>
                  <a:cubicBezTo>
                    <a:pt x="94" y="310"/>
                    <a:pt x="87" y="308"/>
                    <a:pt x="84" y="309"/>
                  </a:cubicBezTo>
                  <a:moveTo>
                    <a:pt x="139" y="231"/>
                  </a:moveTo>
                  <a:cubicBezTo>
                    <a:pt x="151" y="247"/>
                    <a:pt x="169" y="252"/>
                    <a:pt x="185" y="262"/>
                  </a:cubicBezTo>
                  <a:cubicBezTo>
                    <a:pt x="195" y="264"/>
                    <a:pt x="199" y="265"/>
                    <a:pt x="209" y="266"/>
                  </a:cubicBezTo>
                  <a:cubicBezTo>
                    <a:pt x="204" y="271"/>
                    <a:pt x="199" y="271"/>
                    <a:pt x="192" y="273"/>
                  </a:cubicBezTo>
                  <a:cubicBezTo>
                    <a:pt x="174" y="270"/>
                    <a:pt x="147" y="258"/>
                    <a:pt x="136" y="240"/>
                  </a:cubicBezTo>
                  <a:cubicBezTo>
                    <a:pt x="133" y="242"/>
                    <a:pt x="133" y="245"/>
                    <a:pt x="133" y="248"/>
                  </a:cubicBezTo>
                  <a:cubicBezTo>
                    <a:pt x="139" y="256"/>
                    <a:pt x="152" y="270"/>
                    <a:pt x="161" y="275"/>
                  </a:cubicBezTo>
                  <a:cubicBezTo>
                    <a:pt x="164" y="277"/>
                    <a:pt x="182" y="280"/>
                    <a:pt x="169" y="284"/>
                  </a:cubicBezTo>
                  <a:cubicBezTo>
                    <a:pt x="157" y="287"/>
                    <a:pt x="150" y="278"/>
                    <a:pt x="142" y="275"/>
                  </a:cubicBezTo>
                  <a:cubicBezTo>
                    <a:pt x="140" y="273"/>
                    <a:pt x="139" y="272"/>
                    <a:pt x="137" y="270"/>
                  </a:cubicBezTo>
                  <a:cubicBezTo>
                    <a:pt x="136" y="269"/>
                    <a:pt x="135" y="271"/>
                    <a:pt x="134" y="271"/>
                  </a:cubicBezTo>
                  <a:cubicBezTo>
                    <a:pt x="133" y="279"/>
                    <a:pt x="140" y="286"/>
                    <a:pt x="149" y="290"/>
                  </a:cubicBezTo>
                  <a:cubicBezTo>
                    <a:pt x="138" y="299"/>
                    <a:pt x="125" y="300"/>
                    <a:pt x="110" y="300"/>
                  </a:cubicBezTo>
                  <a:cubicBezTo>
                    <a:pt x="108" y="302"/>
                    <a:pt x="104" y="303"/>
                    <a:pt x="101" y="304"/>
                  </a:cubicBezTo>
                  <a:cubicBezTo>
                    <a:pt x="98" y="304"/>
                    <a:pt x="101" y="299"/>
                    <a:pt x="99" y="297"/>
                  </a:cubicBezTo>
                  <a:cubicBezTo>
                    <a:pt x="88" y="299"/>
                    <a:pt x="67" y="271"/>
                    <a:pt x="66" y="249"/>
                  </a:cubicBezTo>
                  <a:cubicBezTo>
                    <a:pt x="73" y="256"/>
                    <a:pt x="74" y="267"/>
                    <a:pt x="82" y="272"/>
                  </a:cubicBezTo>
                  <a:cubicBezTo>
                    <a:pt x="85" y="281"/>
                    <a:pt x="95" y="284"/>
                    <a:pt x="101" y="291"/>
                  </a:cubicBezTo>
                  <a:cubicBezTo>
                    <a:pt x="103" y="291"/>
                    <a:pt x="107" y="289"/>
                    <a:pt x="108" y="288"/>
                  </a:cubicBezTo>
                  <a:cubicBezTo>
                    <a:pt x="96" y="275"/>
                    <a:pt x="84" y="263"/>
                    <a:pt x="76" y="248"/>
                  </a:cubicBezTo>
                  <a:cubicBezTo>
                    <a:pt x="73" y="243"/>
                    <a:pt x="71" y="237"/>
                    <a:pt x="71" y="231"/>
                  </a:cubicBezTo>
                  <a:cubicBezTo>
                    <a:pt x="75" y="234"/>
                    <a:pt x="77" y="242"/>
                    <a:pt x="81" y="247"/>
                  </a:cubicBezTo>
                  <a:cubicBezTo>
                    <a:pt x="90" y="255"/>
                    <a:pt x="100" y="268"/>
                    <a:pt x="110" y="275"/>
                  </a:cubicBezTo>
                  <a:cubicBezTo>
                    <a:pt x="114" y="279"/>
                    <a:pt x="115" y="277"/>
                    <a:pt x="119" y="272"/>
                  </a:cubicBezTo>
                  <a:cubicBezTo>
                    <a:pt x="117" y="268"/>
                    <a:pt x="112" y="269"/>
                    <a:pt x="111" y="265"/>
                  </a:cubicBezTo>
                  <a:cubicBezTo>
                    <a:pt x="98" y="256"/>
                    <a:pt x="92" y="243"/>
                    <a:pt x="78" y="221"/>
                  </a:cubicBezTo>
                  <a:cubicBezTo>
                    <a:pt x="75" y="214"/>
                    <a:pt x="73" y="208"/>
                    <a:pt x="71" y="201"/>
                  </a:cubicBezTo>
                  <a:cubicBezTo>
                    <a:pt x="71" y="199"/>
                    <a:pt x="73" y="189"/>
                    <a:pt x="73" y="188"/>
                  </a:cubicBezTo>
                  <a:cubicBezTo>
                    <a:pt x="79" y="199"/>
                    <a:pt x="81" y="212"/>
                    <a:pt x="91" y="221"/>
                  </a:cubicBezTo>
                  <a:cubicBezTo>
                    <a:pt x="92" y="226"/>
                    <a:pt x="95" y="236"/>
                    <a:pt x="101" y="237"/>
                  </a:cubicBezTo>
                  <a:cubicBezTo>
                    <a:pt x="106" y="242"/>
                    <a:pt x="111" y="248"/>
                    <a:pt x="118" y="252"/>
                  </a:cubicBezTo>
                  <a:cubicBezTo>
                    <a:pt x="120" y="251"/>
                    <a:pt x="121" y="245"/>
                    <a:pt x="120" y="244"/>
                  </a:cubicBezTo>
                  <a:cubicBezTo>
                    <a:pt x="115" y="242"/>
                    <a:pt x="115" y="236"/>
                    <a:pt x="112" y="233"/>
                  </a:cubicBezTo>
                  <a:cubicBezTo>
                    <a:pt x="104" y="227"/>
                    <a:pt x="98" y="216"/>
                    <a:pt x="92" y="209"/>
                  </a:cubicBezTo>
                  <a:cubicBezTo>
                    <a:pt x="85" y="197"/>
                    <a:pt x="77" y="164"/>
                    <a:pt x="77" y="153"/>
                  </a:cubicBezTo>
                  <a:cubicBezTo>
                    <a:pt x="78" y="149"/>
                    <a:pt x="79" y="137"/>
                    <a:pt x="81" y="136"/>
                  </a:cubicBezTo>
                  <a:cubicBezTo>
                    <a:pt x="81" y="152"/>
                    <a:pt x="87" y="167"/>
                    <a:pt x="89" y="183"/>
                  </a:cubicBezTo>
                  <a:cubicBezTo>
                    <a:pt x="96" y="190"/>
                    <a:pt x="103" y="203"/>
                    <a:pt x="108" y="212"/>
                  </a:cubicBezTo>
                  <a:cubicBezTo>
                    <a:pt x="111" y="211"/>
                    <a:pt x="114" y="203"/>
                    <a:pt x="113" y="201"/>
                  </a:cubicBezTo>
                  <a:cubicBezTo>
                    <a:pt x="97" y="188"/>
                    <a:pt x="95" y="159"/>
                    <a:pt x="89" y="140"/>
                  </a:cubicBezTo>
                  <a:cubicBezTo>
                    <a:pt x="88" y="133"/>
                    <a:pt x="93" y="121"/>
                    <a:pt x="96" y="116"/>
                  </a:cubicBezTo>
                  <a:cubicBezTo>
                    <a:pt x="99" y="131"/>
                    <a:pt x="95" y="144"/>
                    <a:pt x="104" y="157"/>
                  </a:cubicBezTo>
                  <a:cubicBezTo>
                    <a:pt x="104" y="171"/>
                    <a:pt x="118" y="180"/>
                    <a:pt x="119" y="193"/>
                  </a:cubicBezTo>
                  <a:cubicBezTo>
                    <a:pt x="126" y="196"/>
                    <a:pt x="122" y="202"/>
                    <a:pt x="127" y="205"/>
                  </a:cubicBezTo>
                  <a:cubicBezTo>
                    <a:pt x="127" y="206"/>
                    <a:pt x="129" y="208"/>
                    <a:pt x="130" y="208"/>
                  </a:cubicBezTo>
                  <a:cubicBezTo>
                    <a:pt x="131" y="208"/>
                    <a:pt x="136" y="203"/>
                    <a:pt x="134" y="201"/>
                  </a:cubicBezTo>
                  <a:cubicBezTo>
                    <a:pt x="129" y="197"/>
                    <a:pt x="133" y="188"/>
                    <a:pt x="127" y="185"/>
                  </a:cubicBezTo>
                  <a:cubicBezTo>
                    <a:pt x="128" y="172"/>
                    <a:pt x="115" y="165"/>
                    <a:pt x="114" y="153"/>
                  </a:cubicBezTo>
                  <a:cubicBezTo>
                    <a:pt x="105" y="139"/>
                    <a:pt x="107" y="120"/>
                    <a:pt x="106" y="103"/>
                  </a:cubicBezTo>
                  <a:cubicBezTo>
                    <a:pt x="106" y="99"/>
                    <a:pt x="107" y="100"/>
                    <a:pt x="110" y="97"/>
                  </a:cubicBezTo>
                  <a:cubicBezTo>
                    <a:pt x="114" y="105"/>
                    <a:pt x="115" y="116"/>
                    <a:pt x="117" y="126"/>
                  </a:cubicBezTo>
                  <a:cubicBezTo>
                    <a:pt x="118" y="141"/>
                    <a:pt x="128" y="151"/>
                    <a:pt x="130" y="166"/>
                  </a:cubicBezTo>
                  <a:cubicBezTo>
                    <a:pt x="133" y="168"/>
                    <a:pt x="138" y="169"/>
                    <a:pt x="141" y="169"/>
                  </a:cubicBezTo>
                  <a:cubicBezTo>
                    <a:pt x="144" y="164"/>
                    <a:pt x="138" y="161"/>
                    <a:pt x="139" y="156"/>
                  </a:cubicBezTo>
                  <a:cubicBezTo>
                    <a:pt x="137" y="151"/>
                    <a:pt x="132" y="149"/>
                    <a:pt x="132" y="143"/>
                  </a:cubicBezTo>
                  <a:cubicBezTo>
                    <a:pt x="125" y="136"/>
                    <a:pt x="127" y="123"/>
                    <a:pt x="130" y="115"/>
                  </a:cubicBezTo>
                  <a:cubicBezTo>
                    <a:pt x="130" y="113"/>
                    <a:pt x="134" y="109"/>
                    <a:pt x="135" y="107"/>
                  </a:cubicBezTo>
                  <a:cubicBezTo>
                    <a:pt x="137" y="116"/>
                    <a:pt x="135" y="125"/>
                    <a:pt x="141" y="132"/>
                  </a:cubicBezTo>
                  <a:cubicBezTo>
                    <a:pt x="140" y="136"/>
                    <a:pt x="144" y="138"/>
                    <a:pt x="145" y="141"/>
                  </a:cubicBezTo>
                  <a:cubicBezTo>
                    <a:pt x="147" y="141"/>
                    <a:pt x="149" y="139"/>
                    <a:pt x="150" y="138"/>
                  </a:cubicBezTo>
                  <a:cubicBezTo>
                    <a:pt x="147" y="129"/>
                    <a:pt x="146" y="122"/>
                    <a:pt x="144" y="113"/>
                  </a:cubicBezTo>
                  <a:cubicBezTo>
                    <a:pt x="150" y="108"/>
                    <a:pt x="146" y="100"/>
                    <a:pt x="146" y="97"/>
                  </a:cubicBezTo>
                  <a:cubicBezTo>
                    <a:pt x="154" y="91"/>
                    <a:pt x="150" y="84"/>
                    <a:pt x="157" y="78"/>
                  </a:cubicBezTo>
                  <a:cubicBezTo>
                    <a:pt x="152" y="99"/>
                    <a:pt x="161" y="95"/>
                    <a:pt x="159" y="111"/>
                  </a:cubicBezTo>
                  <a:cubicBezTo>
                    <a:pt x="160" y="112"/>
                    <a:pt x="164" y="113"/>
                    <a:pt x="166" y="113"/>
                  </a:cubicBezTo>
                  <a:cubicBezTo>
                    <a:pt x="170" y="107"/>
                    <a:pt x="162" y="101"/>
                    <a:pt x="166" y="94"/>
                  </a:cubicBezTo>
                  <a:cubicBezTo>
                    <a:pt x="170" y="85"/>
                    <a:pt x="169" y="66"/>
                    <a:pt x="181" y="63"/>
                  </a:cubicBezTo>
                  <a:cubicBezTo>
                    <a:pt x="181" y="64"/>
                    <a:pt x="182" y="70"/>
                    <a:pt x="183" y="73"/>
                  </a:cubicBezTo>
                  <a:cubicBezTo>
                    <a:pt x="184" y="81"/>
                    <a:pt x="183" y="88"/>
                    <a:pt x="185" y="96"/>
                  </a:cubicBezTo>
                  <a:cubicBezTo>
                    <a:pt x="185" y="104"/>
                    <a:pt x="177" y="104"/>
                    <a:pt x="176" y="111"/>
                  </a:cubicBezTo>
                  <a:cubicBezTo>
                    <a:pt x="176" y="117"/>
                    <a:pt x="182" y="123"/>
                    <a:pt x="175" y="128"/>
                  </a:cubicBezTo>
                  <a:cubicBezTo>
                    <a:pt x="176" y="135"/>
                    <a:pt x="179" y="145"/>
                    <a:pt x="177" y="151"/>
                  </a:cubicBezTo>
                  <a:cubicBezTo>
                    <a:pt x="170" y="153"/>
                    <a:pt x="168" y="142"/>
                    <a:pt x="160" y="146"/>
                  </a:cubicBezTo>
                  <a:cubicBezTo>
                    <a:pt x="161" y="156"/>
                    <a:pt x="174" y="158"/>
                    <a:pt x="173" y="168"/>
                  </a:cubicBezTo>
                  <a:cubicBezTo>
                    <a:pt x="173" y="173"/>
                    <a:pt x="174" y="170"/>
                    <a:pt x="174" y="173"/>
                  </a:cubicBezTo>
                  <a:cubicBezTo>
                    <a:pt x="166" y="175"/>
                    <a:pt x="161" y="169"/>
                    <a:pt x="156" y="163"/>
                  </a:cubicBezTo>
                  <a:cubicBezTo>
                    <a:pt x="154" y="166"/>
                    <a:pt x="154" y="173"/>
                    <a:pt x="154" y="175"/>
                  </a:cubicBezTo>
                  <a:cubicBezTo>
                    <a:pt x="160" y="185"/>
                    <a:pt x="171" y="186"/>
                    <a:pt x="177" y="189"/>
                  </a:cubicBezTo>
                  <a:cubicBezTo>
                    <a:pt x="177" y="195"/>
                    <a:pt x="180" y="198"/>
                    <a:pt x="182" y="201"/>
                  </a:cubicBezTo>
                  <a:cubicBezTo>
                    <a:pt x="182" y="202"/>
                    <a:pt x="188" y="206"/>
                    <a:pt x="187" y="206"/>
                  </a:cubicBezTo>
                  <a:cubicBezTo>
                    <a:pt x="184" y="207"/>
                    <a:pt x="179" y="204"/>
                    <a:pt x="176" y="204"/>
                  </a:cubicBezTo>
                  <a:cubicBezTo>
                    <a:pt x="167" y="200"/>
                    <a:pt x="164" y="193"/>
                    <a:pt x="154" y="189"/>
                  </a:cubicBezTo>
                  <a:cubicBezTo>
                    <a:pt x="153" y="187"/>
                    <a:pt x="152" y="184"/>
                    <a:pt x="149" y="183"/>
                  </a:cubicBezTo>
                  <a:cubicBezTo>
                    <a:pt x="147" y="183"/>
                    <a:pt x="146" y="188"/>
                    <a:pt x="147" y="190"/>
                  </a:cubicBezTo>
                  <a:cubicBezTo>
                    <a:pt x="151" y="200"/>
                    <a:pt x="157" y="202"/>
                    <a:pt x="165" y="208"/>
                  </a:cubicBezTo>
                  <a:cubicBezTo>
                    <a:pt x="175" y="213"/>
                    <a:pt x="189" y="218"/>
                    <a:pt x="201" y="220"/>
                  </a:cubicBezTo>
                  <a:cubicBezTo>
                    <a:pt x="203" y="226"/>
                    <a:pt x="203" y="227"/>
                    <a:pt x="204" y="230"/>
                  </a:cubicBezTo>
                  <a:cubicBezTo>
                    <a:pt x="196" y="232"/>
                    <a:pt x="196" y="225"/>
                    <a:pt x="183" y="224"/>
                  </a:cubicBezTo>
                  <a:cubicBezTo>
                    <a:pt x="172" y="215"/>
                    <a:pt x="169" y="224"/>
                    <a:pt x="157" y="212"/>
                  </a:cubicBezTo>
                  <a:cubicBezTo>
                    <a:pt x="154" y="209"/>
                    <a:pt x="152" y="208"/>
                    <a:pt x="148" y="207"/>
                  </a:cubicBezTo>
                  <a:cubicBezTo>
                    <a:pt x="147" y="209"/>
                    <a:pt x="148" y="211"/>
                    <a:pt x="146" y="214"/>
                  </a:cubicBezTo>
                  <a:cubicBezTo>
                    <a:pt x="167" y="233"/>
                    <a:pt x="185" y="240"/>
                    <a:pt x="208" y="246"/>
                  </a:cubicBezTo>
                  <a:cubicBezTo>
                    <a:pt x="209" y="250"/>
                    <a:pt x="209" y="252"/>
                    <a:pt x="210" y="253"/>
                  </a:cubicBezTo>
                  <a:cubicBezTo>
                    <a:pt x="205" y="253"/>
                    <a:pt x="202" y="253"/>
                    <a:pt x="196" y="252"/>
                  </a:cubicBezTo>
                  <a:cubicBezTo>
                    <a:pt x="186" y="252"/>
                    <a:pt x="182" y="242"/>
                    <a:pt x="172" y="243"/>
                  </a:cubicBezTo>
                  <a:cubicBezTo>
                    <a:pt x="169" y="242"/>
                    <a:pt x="166" y="241"/>
                    <a:pt x="163" y="239"/>
                  </a:cubicBezTo>
                  <a:cubicBezTo>
                    <a:pt x="156" y="232"/>
                    <a:pt x="148" y="227"/>
                    <a:pt x="141" y="219"/>
                  </a:cubicBezTo>
                  <a:cubicBezTo>
                    <a:pt x="136" y="221"/>
                    <a:pt x="140" y="227"/>
                    <a:pt x="139" y="231"/>
                  </a:cubicBezTo>
                  <a:moveTo>
                    <a:pt x="307" y="254"/>
                  </a:moveTo>
                  <a:cubicBezTo>
                    <a:pt x="303" y="253"/>
                    <a:pt x="300" y="241"/>
                    <a:pt x="299" y="235"/>
                  </a:cubicBezTo>
                  <a:cubicBezTo>
                    <a:pt x="306" y="241"/>
                    <a:pt x="312" y="248"/>
                    <a:pt x="314" y="257"/>
                  </a:cubicBezTo>
                  <a:cubicBezTo>
                    <a:pt x="312" y="258"/>
                    <a:pt x="310" y="254"/>
                    <a:pt x="307" y="254"/>
                  </a:cubicBezTo>
                  <a:moveTo>
                    <a:pt x="305" y="167"/>
                  </a:moveTo>
                  <a:cubicBezTo>
                    <a:pt x="295" y="165"/>
                    <a:pt x="300" y="169"/>
                    <a:pt x="300" y="169"/>
                  </a:cubicBezTo>
                  <a:cubicBezTo>
                    <a:pt x="301" y="171"/>
                    <a:pt x="303" y="173"/>
                    <a:pt x="306" y="176"/>
                  </a:cubicBezTo>
                  <a:cubicBezTo>
                    <a:pt x="310" y="180"/>
                    <a:pt x="317" y="180"/>
                    <a:pt x="316" y="187"/>
                  </a:cubicBezTo>
                  <a:cubicBezTo>
                    <a:pt x="308" y="187"/>
                    <a:pt x="292" y="175"/>
                    <a:pt x="293" y="182"/>
                  </a:cubicBezTo>
                  <a:cubicBezTo>
                    <a:pt x="295" y="188"/>
                    <a:pt x="303" y="189"/>
                    <a:pt x="309" y="192"/>
                  </a:cubicBezTo>
                  <a:cubicBezTo>
                    <a:pt x="315" y="197"/>
                    <a:pt x="323" y="203"/>
                    <a:pt x="331" y="204"/>
                  </a:cubicBezTo>
                  <a:cubicBezTo>
                    <a:pt x="336" y="206"/>
                    <a:pt x="334" y="207"/>
                    <a:pt x="334" y="211"/>
                  </a:cubicBezTo>
                  <a:cubicBezTo>
                    <a:pt x="339" y="215"/>
                    <a:pt x="348" y="218"/>
                    <a:pt x="348" y="226"/>
                  </a:cubicBezTo>
                  <a:cubicBezTo>
                    <a:pt x="350" y="234"/>
                    <a:pt x="359" y="240"/>
                    <a:pt x="344" y="252"/>
                  </a:cubicBezTo>
                  <a:cubicBezTo>
                    <a:pt x="339" y="255"/>
                    <a:pt x="338" y="260"/>
                    <a:pt x="330" y="257"/>
                  </a:cubicBezTo>
                  <a:cubicBezTo>
                    <a:pt x="324" y="255"/>
                    <a:pt x="320" y="249"/>
                    <a:pt x="317" y="243"/>
                  </a:cubicBezTo>
                  <a:cubicBezTo>
                    <a:pt x="313" y="234"/>
                    <a:pt x="303" y="233"/>
                    <a:pt x="301" y="225"/>
                  </a:cubicBezTo>
                  <a:cubicBezTo>
                    <a:pt x="298" y="223"/>
                    <a:pt x="295" y="220"/>
                    <a:pt x="292" y="221"/>
                  </a:cubicBezTo>
                  <a:cubicBezTo>
                    <a:pt x="291" y="225"/>
                    <a:pt x="279" y="227"/>
                    <a:pt x="286" y="233"/>
                  </a:cubicBezTo>
                  <a:cubicBezTo>
                    <a:pt x="286" y="236"/>
                    <a:pt x="289" y="234"/>
                    <a:pt x="291" y="236"/>
                  </a:cubicBezTo>
                  <a:cubicBezTo>
                    <a:pt x="294" y="240"/>
                    <a:pt x="295" y="251"/>
                    <a:pt x="299" y="25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7" y="265"/>
                    <a:pt x="309" y="268"/>
                    <a:pt x="307" y="267"/>
                  </a:cubicBezTo>
                  <a:cubicBezTo>
                    <a:pt x="298" y="267"/>
                    <a:pt x="297" y="269"/>
                    <a:pt x="291" y="260"/>
                  </a:cubicBezTo>
                  <a:cubicBezTo>
                    <a:pt x="290" y="259"/>
                    <a:pt x="289" y="259"/>
                    <a:pt x="288" y="257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6" y="255"/>
                    <a:pt x="285" y="254"/>
                    <a:pt x="283" y="252"/>
                  </a:cubicBezTo>
                  <a:cubicBezTo>
                    <a:pt x="280" y="247"/>
                    <a:pt x="282" y="241"/>
                    <a:pt x="280" y="238"/>
                  </a:cubicBezTo>
                  <a:cubicBezTo>
                    <a:pt x="277" y="238"/>
                    <a:pt x="276" y="239"/>
                    <a:pt x="274" y="236"/>
                  </a:cubicBezTo>
                  <a:cubicBezTo>
                    <a:pt x="272" y="230"/>
                    <a:pt x="271" y="225"/>
                    <a:pt x="269" y="216"/>
                  </a:cubicBezTo>
                  <a:cubicBezTo>
                    <a:pt x="268" y="214"/>
                    <a:pt x="268" y="212"/>
                    <a:pt x="266" y="211"/>
                  </a:cubicBezTo>
                  <a:cubicBezTo>
                    <a:pt x="258" y="211"/>
                    <a:pt x="266" y="228"/>
                    <a:pt x="257" y="223"/>
                  </a:cubicBezTo>
                  <a:cubicBezTo>
                    <a:pt x="255" y="209"/>
                    <a:pt x="254" y="219"/>
                    <a:pt x="250" y="215"/>
                  </a:cubicBezTo>
                  <a:cubicBezTo>
                    <a:pt x="246" y="210"/>
                    <a:pt x="244" y="206"/>
                    <a:pt x="243" y="195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31" y="199"/>
                    <a:pt x="236" y="206"/>
                    <a:pt x="238" y="211"/>
                  </a:cubicBezTo>
                  <a:cubicBezTo>
                    <a:pt x="238" y="216"/>
                    <a:pt x="239" y="216"/>
                    <a:pt x="237" y="217"/>
                  </a:cubicBezTo>
                  <a:cubicBezTo>
                    <a:pt x="237" y="217"/>
                    <a:pt x="235" y="213"/>
                    <a:pt x="231" y="210"/>
                  </a:cubicBezTo>
                  <a:cubicBezTo>
                    <a:pt x="230" y="198"/>
                    <a:pt x="222" y="186"/>
                    <a:pt x="223" y="173"/>
                  </a:cubicBezTo>
                  <a:cubicBezTo>
                    <a:pt x="219" y="171"/>
                    <a:pt x="218" y="176"/>
                    <a:pt x="216" y="178"/>
                  </a:cubicBezTo>
                  <a:cubicBezTo>
                    <a:pt x="215" y="186"/>
                    <a:pt x="216" y="194"/>
                    <a:pt x="218" y="202"/>
                  </a:cubicBezTo>
                  <a:cubicBezTo>
                    <a:pt x="217" y="203"/>
                    <a:pt x="214" y="202"/>
                    <a:pt x="212" y="202"/>
                  </a:cubicBezTo>
                  <a:cubicBezTo>
                    <a:pt x="206" y="191"/>
                    <a:pt x="204" y="172"/>
                    <a:pt x="207" y="163"/>
                  </a:cubicBezTo>
                  <a:cubicBezTo>
                    <a:pt x="206" y="160"/>
                    <a:pt x="200" y="162"/>
                    <a:pt x="200" y="162"/>
                  </a:cubicBezTo>
                  <a:cubicBezTo>
                    <a:pt x="195" y="177"/>
                    <a:pt x="202" y="188"/>
                    <a:pt x="201" y="201"/>
                  </a:cubicBezTo>
                  <a:cubicBezTo>
                    <a:pt x="188" y="190"/>
                    <a:pt x="188" y="180"/>
                    <a:pt x="187" y="170"/>
                  </a:cubicBezTo>
                  <a:cubicBezTo>
                    <a:pt x="185" y="162"/>
                    <a:pt x="197" y="158"/>
                    <a:pt x="190" y="153"/>
                  </a:cubicBezTo>
                  <a:cubicBezTo>
                    <a:pt x="189" y="147"/>
                    <a:pt x="185" y="134"/>
                    <a:pt x="196" y="141"/>
                  </a:cubicBezTo>
                  <a:cubicBezTo>
                    <a:pt x="200" y="143"/>
                    <a:pt x="205" y="148"/>
                    <a:pt x="210" y="145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7" y="140"/>
                    <a:pt x="224" y="142"/>
                    <a:pt x="229" y="138"/>
                  </a:cubicBezTo>
                  <a:cubicBezTo>
                    <a:pt x="228" y="134"/>
                    <a:pt x="220" y="135"/>
                    <a:pt x="222" y="129"/>
                  </a:cubicBezTo>
                  <a:cubicBezTo>
                    <a:pt x="224" y="129"/>
                    <a:pt x="230" y="118"/>
                    <a:pt x="235" y="117"/>
                  </a:cubicBezTo>
                  <a:cubicBezTo>
                    <a:pt x="240" y="118"/>
                    <a:pt x="248" y="113"/>
                    <a:pt x="246" y="111"/>
                  </a:cubicBezTo>
                  <a:cubicBezTo>
                    <a:pt x="247" y="102"/>
                    <a:pt x="257" y="108"/>
                    <a:pt x="267" y="101"/>
                  </a:cubicBezTo>
                  <a:cubicBezTo>
                    <a:pt x="259" y="115"/>
                    <a:pt x="278" y="102"/>
                    <a:pt x="283" y="112"/>
                  </a:cubicBezTo>
                  <a:cubicBezTo>
                    <a:pt x="275" y="111"/>
                    <a:pt x="265" y="118"/>
                    <a:pt x="265" y="118"/>
                  </a:cubicBezTo>
                  <a:cubicBezTo>
                    <a:pt x="266" y="119"/>
                    <a:pt x="269" y="122"/>
                    <a:pt x="269" y="122"/>
                  </a:cubicBezTo>
                  <a:cubicBezTo>
                    <a:pt x="276" y="119"/>
                    <a:pt x="277" y="125"/>
                    <a:pt x="283" y="122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5" y="123"/>
                    <a:pt x="288" y="124"/>
                    <a:pt x="289" y="126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5" y="127"/>
                    <a:pt x="276" y="128"/>
                    <a:pt x="278" y="131"/>
                  </a:cubicBezTo>
                  <a:cubicBezTo>
                    <a:pt x="278" y="134"/>
                    <a:pt x="278" y="134"/>
                    <a:pt x="278" y="134"/>
                  </a:cubicBezTo>
                  <a:cubicBezTo>
                    <a:pt x="286" y="135"/>
                    <a:pt x="290" y="138"/>
                    <a:pt x="296" y="141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51"/>
                    <a:pt x="298" y="151"/>
                    <a:pt x="298" y="151"/>
                  </a:cubicBezTo>
                  <a:cubicBezTo>
                    <a:pt x="300" y="156"/>
                    <a:pt x="309" y="161"/>
                    <a:pt x="305" y="167"/>
                  </a:cubicBezTo>
                  <a:moveTo>
                    <a:pt x="318" y="94"/>
                  </a:moveTo>
                  <a:cubicBezTo>
                    <a:pt x="314" y="100"/>
                    <a:pt x="310" y="103"/>
                    <a:pt x="300" y="103"/>
                  </a:cubicBezTo>
                  <a:cubicBezTo>
                    <a:pt x="298" y="100"/>
                    <a:pt x="291" y="95"/>
                    <a:pt x="291" y="95"/>
                  </a:cubicBezTo>
                  <a:cubicBezTo>
                    <a:pt x="306" y="97"/>
                    <a:pt x="295" y="87"/>
                    <a:pt x="295" y="87"/>
                  </a:cubicBezTo>
                  <a:cubicBezTo>
                    <a:pt x="304" y="78"/>
                    <a:pt x="312" y="78"/>
                    <a:pt x="324" y="90"/>
                  </a:cubicBezTo>
                  <a:cubicBezTo>
                    <a:pt x="321" y="92"/>
                    <a:pt x="320" y="92"/>
                    <a:pt x="318" y="94"/>
                  </a:cubicBezTo>
                  <a:moveTo>
                    <a:pt x="343" y="85"/>
                  </a:moveTo>
                  <a:cubicBezTo>
                    <a:pt x="336" y="84"/>
                    <a:pt x="336" y="83"/>
                    <a:pt x="328" y="79"/>
                  </a:cubicBezTo>
                  <a:cubicBezTo>
                    <a:pt x="333" y="75"/>
                    <a:pt x="334" y="69"/>
                    <a:pt x="346" y="67"/>
                  </a:cubicBezTo>
                  <a:cubicBezTo>
                    <a:pt x="352" y="67"/>
                    <a:pt x="358" y="68"/>
                    <a:pt x="362" y="71"/>
                  </a:cubicBezTo>
                  <a:cubicBezTo>
                    <a:pt x="361" y="78"/>
                    <a:pt x="349" y="83"/>
                    <a:pt x="343" y="85"/>
                  </a:cubicBezTo>
                  <a:moveTo>
                    <a:pt x="385" y="67"/>
                  </a:moveTo>
                  <a:cubicBezTo>
                    <a:pt x="381" y="66"/>
                    <a:pt x="371" y="63"/>
                    <a:pt x="368" y="61"/>
                  </a:cubicBezTo>
                  <a:cubicBezTo>
                    <a:pt x="370" y="57"/>
                    <a:pt x="378" y="54"/>
                    <a:pt x="382" y="54"/>
                  </a:cubicBezTo>
                  <a:cubicBezTo>
                    <a:pt x="389" y="53"/>
                    <a:pt x="394" y="59"/>
                    <a:pt x="401" y="59"/>
                  </a:cubicBezTo>
                  <a:cubicBezTo>
                    <a:pt x="398" y="64"/>
                    <a:pt x="391" y="67"/>
                    <a:pt x="385" y="67"/>
                  </a:cubicBezTo>
                  <a:moveTo>
                    <a:pt x="417" y="53"/>
                  </a:moveTo>
                  <a:cubicBezTo>
                    <a:pt x="413" y="53"/>
                    <a:pt x="396" y="52"/>
                    <a:pt x="405" y="47"/>
                  </a:cubicBezTo>
                  <a:cubicBezTo>
                    <a:pt x="411" y="41"/>
                    <a:pt x="422" y="42"/>
                    <a:pt x="428" y="46"/>
                  </a:cubicBezTo>
                  <a:cubicBezTo>
                    <a:pt x="425" y="50"/>
                    <a:pt x="423" y="53"/>
                    <a:pt x="417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0" name="Freeform 145"/>
            <p:cNvSpPr>
              <a:spLocks/>
            </p:cNvSpPr>
            <p:nvPr userDrawn="1"/>
          </p:nvSpPr>
          <p:spPr bwMode="auto">
            <a:xfrm>
              <a:off x="655638" y="461963"/>
              <a:ext cx="17463" cy="46038"/>
            </a:xfrm>
            <a:custGeom>
              <a:avLst/>
              <a:gdLst>
                <a:gd name="T0" fmla="*/ 6 w 13"/>
                <a:gd name="T1" fmla="*/ 28 h 35"/>
                <a:gd name="T2" fmla="*/ 0 w 13"/>
                <a:gd name="T3" fmla="*/ 35 h 35"/>
                <a:gd name="T4" fmla="*/ 0 w 13"/>
                <a:gd name="T5" fmla="*/ 34 h 35"/>
                <a:gd name="T6" fmla="*/ 6 w 13"/>
                <a:gd name="T7" fmla="*/ 0 h 35"/>
                <a:gd name="T8" fmla="*/ 6 w 13"/>
                <a:gd name="T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6" y="28"/>
                  </a:moveTo>
                  <a:cubicBezTo>
                    <a:pt x="5" y="30"/>
                    <a:pt x="5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" y="24"/>
                    <a:pt x="3" y="9"/>
                    <a:pt x="6" y="0"/>
                  </a:cubicBezTo>
                  <a:cubicBezTo>
                    <a:pt x="13" y="5"/>
                    <a:pt x="8" y="21"/>
                    <a:pt x="6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1" name="Freeform 146"/>
            <p:cNvSpPr>
              <a:spLocks/>
            </p:cNvSpPr>
            <p:nvPr userDrawn="1"/>
          </p:nvSpPr>
          <p:spPr bwMode="auto">
            <a:xfrm>
              <a:off x="695325" y="538163"/>
              <a:ext cx="44450" cy="38100"/>
            </a:xfrm>
            <a:custGeom>
              <a:avLst/>
              <a:gdLst>
                <a:gd name="T0" fmla="*/ 34 w 34"/>
                <a:gd name="T1" fmla="*/ 19 h 28"/>
                <a:gd name="T2" fmla="*/ 15 w 34"/>
                <a:gd name="T3" fmla="*/ 28 h 28"/>
                <a:gd name="T4" fmla="*/ 3 w 34"/>
                <a:gd name="T5" fmla="*/ 19 h 28"/>
                <a:gd name="T6" fmla="*/ 15 w 34"/>
                <a:gd name="T7" fmla="*/ 9 h 28"/>
                <a:gd name="T8" fmla="*/ 0 w 34"/>
                <a:gd name="T9" fmla="*/ 8 h 28"/>
                <a:gd name="T10" fmla="*/ 12 w 34"/>
                <a:gd name="T11" fmla="*/ 1 h 28"/>
                <a:gd name="T12" fmla="*/ 34 w 34"/>
                <a:gd name="T13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8">
                  <a:moveTo>
                    <a:pt x="34" y="19"/>
                  </a:moveTo>
                  <a:cubicBezTo>
                    <a:pt x="33" y="28"/>
                    <a:pt x="21" y="26"/>
                    <a:pt x="15" y="28"/>
                  </a:cubicBezTo>
                  <a:cubicBezTo>
                    <a:pt x="10" y="27"/>
                    <a:pt x="8" y="20"/>
                    <a:pt x="3" y="19"/>
                  </a:cubicBezTo>
                  <a:cubicBezTo>
                    <a:pt x="3" y="13"/>
                    <a:pt x="11" y="12"/>
                    <a:pt x="15" y="9"/>
                  </a:cubicBezTo>
                  <a:cubicBezTo>
                    <a:pt x="11" y="6"/>
                    <a:pt x="5" y="9"/>
                    <a:pt x="0" y="8"/>
                  </a:cubicBezTo>
                  <a:cubicBezTo>
                    <a:pt x="1" y="1"/>
                    <a:pt x="8" y="3"/>
                    <a:pt x="12" y="1"/>
                  </a:cubicBezTo>
                  <a:cubicBezTo>
                    <a:pt x="25" y="0"/>
                    <a:pt x="26" y="13"/>
                    <a:pt x="3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2" name="Freeform 147"/>
            <p:cNvSpPr>
              <a:spLocks/>
            </p:cNvSpPr>
            <p:nvPr userDrawn="1"/>
          </p:nvSpPr>
          <p:spPr bwMode="auto">
            <a:xfrm>
              <a:off x="798513" y="668338"/>
              <a:ext cx="20638" cy="26988"/>
            </a:xfrm>
            <a:custGeom>
              <a:avLst/>
              <a:gdLst>
                <a:gd name="T0" fmla="*/ 15 w 16"/>
                <a:gd name="T1" fmla="*/ 15 h 20"/>
                <a:gd name="T2" fmla="*/ 8 w 16"/>
                <a:gd name="T3" fmla="*/ 19 h 20"/>
                <a:gd name="T4" fmla="*/ 3 w 16"/>
                <a:gd name="T5" fmla="*/ 12 h 20"/>
                <a:gd name="T6" fmla="*/ 2 w 16"/>
                <a:gd name="T7" fmla="*/ 0 h 20"/>
                <a:gd name="T8" fmla="*/ 15 w 16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15"/>
                  </a:moveTo>
                  <a:cubicBezTo>
                    <a:pt x="15" y="18"/>
                    <a:pt x="10" y="18"/>
                    <a:pt x="8" y="19"/>
                  </a:cubicBezTo>
                  <a:cubicBezTo>
                    <a:pt x="4" y="20"/>
                    <a:pt x="1" y="17"/>
                    <a:pt x="3" y="12"/>
                  </a:cubicBezTo>
                  <a:cubicBezTo>
                    <a:pt x="5" y="8"/>
                    <a:pt x="0" y="4"/>
                    <a:pt x="2" y="0"/>
                  </a:cubicBezTo>
                  <a:cubicBezTo>
                    <a:pt x="7" y="3"/>
                    <a:pt x="16" y="7"/>
                    <a:pt x="1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57" name="Skupina 2256"/>
          <p:cNvGrpSpPr/>
          <p:nvPr/>
        </p:nvGrpSpPr>
        <p:grpSpPr>
          <a:xfrm>
            <a:off x="6664325" y="6583363"/>
            <a:ext cx="738188" cy="639763"/>
            <a:chOff x="6664325" y="6583363"/>
            <a:chExt cx="738188" cy="639763"/>
          </a:xfrm>
        </p:grpSpPr>
        <p:sp>
          <p:nvSpPr>
            <p:cNvPr id="2163" name="Freeform 148"/>
            <p:cNvSpPr>
              <a:spLocks/>
            </p:cNvSpPr>
            <p:nvPr userDrawn="1"/>
          </p:nvSpPr>
          <p:spPr bwMode="auto">
            <a:xfrm>
              <a:off x="6664325" y="6583363"/>
              <a:ext cx="738188" cy="639763"/>
            </a:xfrm>
            <a:custGeom>
              <a:avLst/>
              <a:gdLst>
                <a:gd name="T0" fmla="*/ 0 w 465"/>
                <a:gd name="T1" fmla="*/ 403 h 403"/>
                <a:gd name="T2" fmla="*/ 465 w 465"/>
                <a:gd name="T3" fmla="*/ 403 h 403"/>
                <a:gd name="T4" fmla="*/ 232 w 465"/>
                <a:gd name="T5" fmla="*/ 0 h 403"/>
                <a:gd name="T6" fmla="*/ 0 w 465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403">
                  <a:moveTo>
                    <a:pt x="0" y="403"/>
                  </a:moveTo>
                  <a:lnTo>
                    <a:pt x="465" y="403"/>
                  </a:lnTo>
                  <a:lnTo>
                    <a:pt x="232" y="0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D81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4" name="Freeform 149"/>
            <p:cNvSpPr>
              <a:spLocks/>
            </p:cNvSpPr>
            <p:nvPr userDrawn="1"/>
          </p:nvSpPr>
          <p:spPr bwMode="auto">
            <a:xfrm>
              <a:off x="6689725" y="7081838"/>
              <a:ext cx="142875" cy="128588"/>
            </a:xfrm>
            <a:custGeom>
              <a:avLst/>
              <a:gdLst>
                <a:gd name="T0" fmla="*/ 12 w 109"/>
                <a:gd name="T1" fmla="*/ 52 h 99"/>
                <a:gd name="T2" fmla="*/ 77 w 109"/>
                <a:gd name="T3" fmla="*/ 69 h 99"/>
                <a:gd name="T4" fmla="*/ 77 w 109"/>
                <a:gd name="T5" fmla="*/ 69 h 99"/>
                <a:gd name="T6" fmla="*/ 30 w 109"/>
                <a:gd name="T7" fmla="*/ 21 h 99"/>
                <a:gd name="T8" fmla="*/ 42 w 109"/>
                <a:gd name="T9" fmla="*/ 0 h 99"/>
                <a:gd name="T10" fmla="*/ 95 w 109"/>
                <a:gd name="T11" fmla="*/ 52 h 99"/>
                <a:gd name="T12" fmla="*/ 103 w 109"/>
                <a:gd name="T13" fmla="*/ 84 h 99"/>
                <a:gd name="T14" fmla="*/ 71 w 109"/>
                <a:gd name="T15" fmla="*/ 94 h 99"/>
                <a:gd name="T16" fmla="*/ 0 w 109"/>
                <a:gd name="T17" fmla="*/ 73 h 99"/>
                <a:gd name="T18" fmla="*/ 12 w 109"/>
                <a:gd name="T19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99">
                  <a:moveTo>
                    <a:pt x="12" y="52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07" y="64"/>
                    <a:pt x="109" y="74"/>
                    <a:pt x="103" y="84"/>
                  </a:cubicBezTo>
                  <a:cubicBezTo>
                    <a:pt x="97" y="94"/>
                    <a:pt x="87" y="99"/>
                    <a:pt x="71" y="9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1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5" name="Freeform 150"/>
            <p:cNvSpPr>
              <a:spLocks/>
            </p:cNvSpPr>
            <p:nvPr userDrawn="1"/>
          </p:nvSpPr>
          <p:spPr bwMode="auto">
            <a:xfrm>
              <a:off x="6748463" y="7051675"/>
              <a:ext cx="120650" cy="85725"/>
            </a:xfrm>
            <a:custGeom>
              <a:avLst/>
              <a:gdLst>
                <a:gd name="T0" fmla="*/ 76 w 76"/>
                <a:gd name="T1" fmla="*/ 38 h 54"/>
                <a:gd name="T2" fmla="*/ 67 w 76"/>
                <a:gd name="T3" fmla="*/ 54 h 54"/>
                <a:gd name="T4" fmla="*/ 0 w 76"/>
                <a:gd name="T5" fmla="*/ 16 h 54"/>
                <a:gd name="T6" fmla="*/ 10 w 76"/>
                <a:gd name="T7" fmla="*/ 0 h 54"/>
                <a:gd name="T8" fmla="*/ 76 w 76"/>
                <a:gd name="T9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4">
                  <a:moveTo>
                    <a:pt x="76" y="38"/>
                  </a:moveTo>
                  <a:lnTo>
                    <a:pt x="67" y="54"/>
                  </a:lnTo>
                  <a:lnTo>
                    <a:pt x="0" y="16"/>
                  </a:lnTo>
                  <a:lnTo>
                    <a:pt x="10" y="0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6" name="Freeform 151"/>
            <p:cNvSpPr>
              <a:spLocks/>
            </p:cNvSpPr>
            <p:nvPr userDrawn="1"/>
          </p:nvSpPr>
          <p:spPr bwMode="auto">
            <a:xfrm>
              <a:off x="6781800" y="6951663"/>
              <a:ext cx="146050" cy="136525"/>
            </a:xfrm>
            <a:custGeom>
              <a:avLst/>
              <a:gdLst>
                <a:gd name="T0" fmla="*/ 51 w 111"/>
                <a:gd name="T1" fmla="*/ 22 h 104"/>
                <a:gd name="T2" fmla="*/ 33 w 111"/>
                <a:gd name="T3" fmla="*/ 36 h 104"/>
                <a:gd name="T4" fmla="*/ 42 w 111"/>
                <a:gd name="T5" fmla="*/ 72 h 104"/>
                <a:gd name="T6" fmla="*/ 78 w 111"/>
                <a:gd name="T7" fmla="*/ 61 h 104"/>
                <a:gd name="T8" fmla="*/ 74 w 111"/>
                <a:gd name="T9" fmla="*/ 36 h 104"/>
                <a:gd name="T10" fmla="*/ 63 w 111"/>
                <a:gd name="T11" fmla="*/ 54 h 104"/>
                <a:gd name="T12" fmla="*/ 45 w 111"/>
                <a:gd name="T13" fmla="*/ 44 h 104"/>
                <a:gd name="T14" fmla="*/ 68 w 111"/>
                <a:gd name="T15" fmla="*/ 4 h 104"/>
                <a:gd name="T16" fmla="*/ 77 w 111"/>
                <a:gd name="T17" fmla="*/ 9 h 104"/>
                <a:gd name="T18" fmla="*/ 96 w 111"/>
                <a:gd name="T19" fmla="*/ 74 h 104"/>
                <a:gd name="T20" fmla="*/ 31 w 111"/>
                <a:gd name="T21" fmla="*/ 91 h 104"/>
                <a:gd name="T22" fmla="*/ 13 w 111"/>
                <a:gd name="T23" fmla="*/ 26 h 104"/>
                <a:gd name="T24" fmla="*/ 45 w 111"/>
                <a:gd name="T25" fmla="*/ 0 h 104"/>
                <a:gd name="T26" fmla="*/ 51 w 111"/>
                <a:gd name="T27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04">
                  <a:moveTo>
                    <a:pt x="51" y="22"/>
                  </a:moveTo>
                  <a:cubicBezTo>
                    <a:pt x="42" y="26"/>
                    <a:pt x="38" y="29"/>
                    <a:pt x="33" y="36"/>
                  </a:cubicBezTo>
                  <a:cubicBezTo>
                    <a:pt x="24" y="53"/>
                    <a:pt x="30" y="65"/>
                    <a:pt x="42" y="72"/>
                  </a:cubicBezTo>
                  <a:cubicBezTo>
                    <a:pt x="55" y="79"/>
                    <a:pt x="71" y="74"/>
                    <a:pt x="78" y="61"/>
                  </a:cubicBezTo>
                  <a:cubicBezTo>
                    <a:pt x="82" y="55"/>
                    <a:pt x="81" y="43"/>
                    <a:pt x="74" y="3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21"/>
                    <a:pt x="111" y="49"/>
                    <a:pt x="96" y="74"/>
                  </a:cubicBezTo>
                  <a:cubicBezTo>
                    <a:pt x="83" y="97"/>
                    <a:pt x="54" y="104"/>
                    <a:pt x="31" y="91"/>
                  </a:cubicBezTo>
                  <a:cubicBezTo>
                    <a:pt x="9" y="78"/>
                    <a:pt x="0" y="49"/>
                    <a:pt x="13" y="26"/>
                  </a:cubicBezTo>
                  <a:cubicBezTo>
                    <a:pt x="21" y="13"/>
                    <a:pt x="33" y="5"/>
                    <a:pt x="45" y="0"/>
                  </a:cubicBezTo>
                  <a:lnTo>
                    <a:pt x="5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7" name="Freeform 152"/>
            <p:cNvSpPr>
              <a:spLocks/>
            </p:cNvSpPr>
            <p:nvPr userDrawn="1"/>
          </p:nvSpPr>
          <p:spPr bwMode="auto">
            <a:xfrm>
              <a:off x="6900863" y="6735763"/>
              <a:ext cx="144463" cy="131763"/>
            </a:xfrm>
            <a:custGeom>
              <a:avLst/>
              <a:gdLst>
                <a:gd name="T0" fmla="*/ 11 w 110"/>
                <a:gd name="T1" fmla="*/ 40 h 100"/>
                <a:gd name="T2" fmla="*/ 64 w 110"/>
                <a:gd name="T3" fmla="*/ 71 h 100"/>
                <a:gd name="T4" fmla="*/ 79 w 110"/>
                <a:gd name="T5" fmla="*/ 67 h 100"/>
                <a:gd name="T6" fmla="*/ 81 w 110"/>
                <a:gd name="T7" fmla="*/ 65 h 100"/>
                <a:gd name="T8" fmla="*/ 76 w 110"/>
                <a:gd name="T9" fmla="*/ 51 h 100"/>
                <a:gd name="T10" fmla="*/ 23 w 110"/>
                <a:gd name="T11" fmla="*/ 20 h 100"/>
                <a:gd name="T12" fmla="*/ 34 w 110"/>
                <a:gd name="T13" fmla="*/ 0 h 100"/>
                <a:gd name="T14" fmla="*/ 86 w 110"/>
                <a:gd name="T15" fmla="*/ 30 h 100"/>
                <a:gd name="T16" fmla="*/ 100 w 110"/>
                <a:gd name="T17" fmla="*/ 76 h 100"/>
                <a:gd name="T18" fmla="*/ 98 w 110"/>
                <a:gd name="T19" fmla="*/ 78 h 100"/>
                <a:gd name="T20" fmla="*/ 51 w 110"/>
                <a:gd name="T21" fmla="*/ 90 h 100"/>
                <a:gd name="T22" fmla="*/ 0 w 110"/>
                <a:gd name="T23" fmla="*/ 60 h 100"/>
                <a:gd name="T24" fmla="*/ 11 w 110"/>
                <a:gd name="T25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0">
                  <a:moveTo>
                    <a:pt x="11" y="40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70" y="74"/>
                    <a:pt x="75" y="74"/>
                    <a:pt x="79" y="67"/>
                  </a:cubicBezTo>
                  <a:cubicBezTo>
                    <a:pt x="79" y="67"/>
                    <a:pt x="80" y="65"/>
                    <a:pt x="81" y="65"/>
                  </a:cubicBezTo>
                  <a:cubicBezTo>
                    <a:pt x="84" y="59"/>
                    <a:pt x="82" y="54"/>
                    <a:pt x="76" y="5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104" y="40"/>
                    <a:pt x="110" y="58"/>
                    <a:pt x="100" y="76"/>
                  </a:cubicBezTo>
                  <a:cubicBezTo>
                    <a:pt x="100" y="76"/>
                    <a:pt x="99" y="78"/>
                    <a:pt x="98" y="78"/>
                  </a:cubicBezTo>
                  <a:cubicBezTo>
                    <a:pt x="88" y="97"/>
                    <a:pt x="70" y="100"/>
                    <a:pt x="51" y="9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8" name="Freeform 153"/>
            <p:cNvSpPr>
              <a:spLocks/>
            </p:cNvSpPr>
            <p:nvPr userDrawn="1"/>
          </p:nvSpPr>
          <p:spPr bwMode="auto">
            <a:xfrm>
              <a:off x="6961188" y="6651625"/>
              <a:ext cx="142875" cy="133350"/>
            </a:xfrm>
            <a:custGeom>
              <a:avLst/>
              <a:gdLst>
                <a:gd name="T0" fmla="*/ 75 w 109"/>
                <a:gd name="T1" fmla="*/ 101 h 101"/>
                <a:gd name="T2" fmla="*/ 23 w 109"/>
                <a:gd name="T3" fmla="*/ 71 h 101"/>
                <a:gd name="T4" fmla="*/ 10 w 109"/>
                <a:gd name="T5" fmla="*/ 25 h 101"/>
                <a:gd name="T6" fmla="*/ 13 w 109"/>
                <a:gd name="T7" fmla="*/ 20 h 101"/>
                <a:gd name="T8" fmla="*/ 51 w 109"/>
                <a:gd name="T9" fmla="*/ 9 h 101"/>
                <a:gd name="T10" fmla="*/ 59 w 109"/>
                <a:gd name="T11" fmla="*/ 32 h 101"/>
                <a:gd name="T12" fmla="*/ 60 w 109"/>
                <a:gd name="T13" fmla="*/ 32 h 101"/>
                <a:gd name="T14" fmla="*/ 82 w 109"/>
                <a:gd name="T15" fmla="*/ 25 h 101"/>
                <a:gd name="T16" fmla="*/ 109 w 109"/>
                <a:gd name="T17" fmla="*/ 41 h 101"/>
                <a:gd name="T18" fmla="*/ 98 w 109"/>
                <a:gd name="T19" fmla="*/ 61 h 101"/>
                <a:gd name="T20" fmla="*/ 73 w 109"/>
                <a:gd name="T21" fmla="*/ 47 h 101"/>
                <a:gd name="T22" fmla="*/ 61 w 109"/>
                <a:gd name="T23" fmla="*/ 55 h 101"/>
                <a:gd name="T24" fmla="*/ 59 w 109"/>
                <a:gd name="T25" fmla="*/ 58 h 101"/>
                <a:gd name="T26" fmla="*/ 40 w 109"/>
                <a:gd name="T27" fmla="*/ 48 h 101"/>
                <a:gd name="T28" fmla="*/ 42 w 109"/>
                <a:gd name="T29" fmla="*/ 44 h 101"/>
                <a:gd name="T30" fmla="*/ 40 w 109"/>
                <a:gd name="T31" fmla="*/ 29 h 101"/>
                <a:gd name="T32" fmla="*/ 31 w 109"/>
                <a:gd name="T33" fmla="*/ 32 h 101"/>
                <a:gd name="T34" fmla="*/ 27 w 109"/>
                <a:gd name="T35" fmla="*/ 37 h 101"/>
                <a:gd name="T36" fmla="*/ 34 w 109"/>
                <a:gd name="T37" fmla="*/ 51 h 101"/>
                <a:gd name="T38" fmla="*/ 86 w 109"/>
                <a:gd name="T39" fmla="*/ 81 h 101"/>
                <a:gd name="T40" fmla="*/ 75 w 109"/>
                <a:gd name="T4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01">
                  <a:moveTo>
                    <a:pt x="75" y="101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4" y="60"/>
                    <a:pt x="0" y="42"/>
                    <a:pt x="10" y="25"/>
                  </a:cubicBezTo>
                  <a:cubicBezTo>
                    <a:pt x="10" y="25"/>
                    <a:pt x="12" y="21"/>
                    <a:pt x="13" y="20"/>
                  </a:cubicBezTo>
                  <a:cubicBezTo>
                    <a:pt x="22" y="6"/>
                    <a:pt x="36" y="0"/>
                    <a:pt x="51" y="9"/>
                  </a:cubicBezTo>
                  <a:cubicBezTo>
                    <a:pt x="61" y="14"/>
                    <a:pt x="64" y="2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5" y="26"/>
                    <a:pt x="71" y="19"/>
                    <a:pt x="82" y="25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69" y="44"/>
                    <a:pt x="66" y="47"/>
                    <a:pt x="61" y="55"/>
                  </a:cubicBezTo>
                  <a:cubicBezTo>
                    <a:pt x="61" y="55"/>
                    <a:pt x="61" y="55"/>
                    <a:pt x="59" y="5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5"/>
                    <a:pt x="42" y="44"/>
                    <a:pt x="42" y="44"/>
                  </a:cubicBezTo>
                  <a:cubicBezTo>
                    <a:pt x="46" y="37"/>
                    <a:pt x="46" y="33"/>
                    <a:pt x="40" y="29"/>
                  </a:cubicBezTo>
                  <a:cubicBezTo>
                    <a:pt x="36" y="27"/>
                    <a:pt x="33" y="29"/>
                    <a:pt x="31" y="32"/>
                  </a:cubicBezTo>
                  <a:cubicBezTo>
                    <a:pt x="30" y="32"/>
                    <a:pt x="28" y="37"/>
                    <a:pt x="27" y="37"/>
                  </a:cubicBezTo>
                  <a:cubicBezTo>
                    <a:pt x="25" y="42"/>
                    <a:pt x="26" y="46"/>
                    <a:pt x="34" y="51"/>
                  </a:cubicBezTo>
                  <a:cubicBezTo>
                    <a:pt x="86" y="81"/>
                    <a:pt x="86" y="81"/>
                    <a:pt x="86" y="81"/>
                  </a:cubicBezTo>
                  <a:lnTo>
                    <a:pt x="75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69" name="Freeform 154"/>
            <p:cNvSpPr>
              <a:spLocks/>
            </p:cNvSpPr>
            <p:nvPr userDrawn="1"/>
          </p:nvSpPr>
          <p:spPr bwMode="auto">
            <a:xfrm>
              <a:off x="6848475" y="6834188"/>
              <a:ext cx="142875" cy="141288"/>
            </a:xfrm>
            <a:custGeom>
              <a:avLst/>
              <a:gdLst>
                <a:gd name="T0" fmla="*/ 96 w 109"/>
                <a:gd name="T1" fmla="*/ 77 h 107"/>
                <a:gd name="T2" fmla="*/ 31 w 109"/>
                <a:gd name="T3" fmla="*/ 94 h 107"/>
                <a:gd name="T4" fmla="*/ 13 w 109"/>
                <a:gd name="T5" fmla="*/ 30 h 107"/>
                <a:gd name="T6" fmla="*/ 78 w 109"/>
                <a:gd name="T7" fmla="*/ 13 h 107"/>
                <a:gd name="T8" fmla="*/ 96 w 109"/>
                <a:gd name="T9" fmla="*/ 7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96" y="77"/>
                  </a:moveTo>
                  <a:cubicBezTo>
                    <a:pt x="83" y="100"/>
                    <a:pt x="53" y="107"/>
                    <a:pt x="31" y="94"/>
                  </a:cubicBezTo>
                  <a:cubicBezTo>
                    <a:pt x="8" y="81"/>
                    <a:pt x="0" y="52"/>
                    <a:pt x="13" y="30"/>
                  </a:cubicBezTo>
                  <a:cubicBezTo>
                    <a:pt x="26" y="7"/>
                    <a:pt x="55" y="0"/>
                    <a:pt x="78" y="13"/>
                  </a:cubicBezTo>
                  <a:cubicBezTo>
                    <a:pt x="100" y="26"/>
                    <a:pt x="109" y="55"/>
                    <a:pt x="96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0" name="Freeform 155"/>
            <p:cNvSpPr>
              <a:spLocks/>
            </p:cNvSpPr>
            <p:nvPr userDrawn="1"/>
          </p:nvSpPr>
          <p:spPr bwMode="auto">
            <a:xfrm>
              <a:off x="6883400" y="6869113"/>
              <a:ext cx="71438" cy="71438"/>
            </a:xfrm>
            <a:custGeom>
              <a:avLst/>
              <a:gdLst>
                <a:gd name="T0" fmla="*/ 6 w 55"/>
                <a:gd name="T1" fmla="*/ 15 h 55"/>
                <a:gd name="T2" fmla="*/ 15 w 55"/>
                <a:gd name="T3" fmla="*/ 48 h 55"/>
                <a:gd name="T4" fmla="*/ 48 w 55"/>
                <a:gd name="T5" fmla="*/ 40 h 55"/>
                <a:gd name="T6" fmla="*/ 39 w 55"/>
                <a:gd name="T7" fmla="*/ 7 h 55"/>
                <a:gd name="T8" fmla="*/ 6 w 55"/>
                <a:gd name="T9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6" y="15"/>
                  </a:moveTo>
                  <a:cubicBezTo>
                    <a:pt x="0" y="27"/>
                    <a:pt x="4" y="41"/>
                    <a:pt x="15" y="48"/>
                  </a:cubicBezTo>
                  <a:cubicBezTo>
                    <a:pt x="27" y="55"/>
                    <a:pt x="42" y="51"/>
                    <a:pt x="48" y="40"/>
                  </a:cubicBezTo>
                  <a:cubicBezTo>
                    <a:pt x="55" y="28"/>
                    <a:pt x="51" y="13"/>
                    <a:pt x="39" y="7"/>
                  </a:cubicBezTo>
                  <a:cubicBezTo>
                    <a:pt x="28" y="0"/>
                    <a:pt x="13" y="4"/>
                    <a:pt x="6" y="1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56" name="Skupina 2255"/>
          <p:cNvGrpSpPr/>
          <p:nvPr/>
        </p:nvGrpSpPr>
        <p:grpSpPr>
          <a:xfrm>
            <a:off x="7907338" y="6800850"/>
            <a:ext cx="1708150" cy="303213"/>
            <a:chOff x="7907338" y="6800850"/>
            <a:chExt cx="1708150" cy="303213"/>
          </a:xfrm>
        </p:grpSpPr>
        <p:sp>
          <p:nvSpPr>
            <p:cNvPr id="2171" name="Oval 156"/>
            <p:cNvSpPr>
              <a:spLocks noChangeArrowheads="1"/>
            </p:cNvSpPr>
            <p:nvPr userDrawn="1"/>
          </p:nvSpPr>
          <p:spPr bwMode="auto">
            <a:xfrm>
              <a:off x="7907338" y="6800850"/>
              <a:ext cx="304800" cy="303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2" name="Freeform 157"/>
            <p:cNvSpPr>
              <a:spLocks noEditPoints="1"/>
            </p:cNvSpPr>
            <p:nvPr userDrawn="1"/>
          </p:nvSpPr>
          <p:spPr bwMode="auto">
            <a:xfrm>
              <a:off x="8266113" y="6843713"/>
              <a:ext cx="122238" cy="115888"/>
            </a:xfrm>
            <a:custGeom>
              <a:avLst/>
              <a:gdLst>
                <a:gd name="T0" fmla="*/ 19 w 94"/>
                <a:gd name="T1" fmla="*/ 0 h 88"/>
                <a:gd name="T2" fmla="*/ 49 w 94"/>
                <a:gd name="T3" fmla="*/ 0 h 88"/>
                <a:gd name="T4" fmla="*/ 82 w 94"/>
                <a:gd name="T5" fmla="*/ 8 h 88"/>
                <a:gd name="T6" fmla="*/ 94 w 94"/>
                <a:gd name="T7" fmla="*/ 36 h 88"/>
                <a:gd name="T8" fmla="*/ 66 w 94"/>
                <a:gd name="T9" fmla="*/ 82 h 88"/>
                <a:gd name="T10" fmla="*/ 32 w 94"/>
                <a:gd name="T11" fmla="*/ 88 h 88"/>
                <a:gd name="T12" fmla="*/ 16 w 94"/>
                <a:gd name="T13" fmla="*/ 88 h 88"/>
                <a:gd name="T14" fmla="*/ 0 w 94"/>
                <a:gd name="T15" fmla="*/ 88 h 88"/>
                <a:gd name="T16" fmla="*/ 19 w 94"/>
                <a:gd name="T17" fmla="*/ 0 h 88"/>
                <a:gd name="T18" fmla="*/ 21 w 94"/>
                <a:gd name="T19" fmla="*/ 76 h 88"/>
                <a:gd name="T20" fmla="*/ 31 w 94"/>
                <a:gd name="T21" fmla="*/ 77 h 88"/>
                <a:gd name="T22" fmla="*/ 65 w 94"/>
                <a:gd name="T23" fmla="*/ 66 h 88"/>
                <a:gd name="T24" fmla="*/ 75 w 94"/>
                <a:gd name="T25" fmla="*/ 36 h 88"/>
                <a:gd name="T26" fmla="*/ 67 w 94"/>
                <a:gd name="T27" fmla="*/ 15 h 88"/>
                <a:gd name="T28" fmla="*/ 46 w 94"/>
                <a:gd name="T29" fmla="*/ 11 h 88"/>
                <a:gd name="T30" fmla="*/ 36 w 94"/>
                <a:gd name="T31" fmla="*/ 11 h 88"/>
                <a:gd name="T32" fmla="*/ 21 w 94"/>
                <a:gd name="T33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88">
                  <a:moveTo>
                    <a:pt x="19" y="0"/>
                  </a:moveTo>
                  <a:cubicBezTo>
                    <a:pt x="36" y="0"/>
                    <a:pt x="46" y="0"/>
                    <a:pt x="49" y="0"/>
                  </a:cubicBezTo>
                  <a:cubicBezTo>
                    <a:pt x="67" y="0"/>
                    <a:pt x="74" y="2"/>
                    <a:pt x="82" y="8"/>
                  </a:cubicBezTo>
                  <a:cubicBezTo>
                    <a:pt x="90" y="14"/>
                    <a:pt x="94" y="24"/>
                    <a:pt x="94" y="36"/>
                  </a:cubicBezTo>
                  <a:cubicBezTo>
                    <a:pt x="94" y="56"/>
                    <a:pt x="84" y="74"/>
                    <a:pt x="66" y="82"/>
                  </a:cubicBezTo>
                  <a:cubicBezTo>
                    <a:pt x="57" y="87"/>
                    <a:pt x="48" y="88"/>
                    <a:pt x="3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1" y="76"/>
                  </a:moveTo>
                  <a:cubicBezTo>
                    <a:pt x="25" y="77"/>
                    <a:pt x="27" y="77"/>
                    <a:pt x="31" y="77"/>
                  </a:cubicBezTo>
                  <a:cubicBezTo>
                    <a:pt x="49" y="77"/>
                    <a:pt x="58" y="74"/>
                    <a:pt x="65" y="66"/>
                  </a:cubicBezTo>
                  <a:cubicBezTo>
                    <a:pt x="71" y="58"/>
                    <a:pt x="75" y="47"/>
                    <a:pt x="75" y="36"/>
                  </a:cubicBezTo>
                  <a:cubicBezTo>
                    <a:pt x="75" y="27"/>
                    <a:pt x="72" y="19"/>
                    <a:pt x="67" y="15"/>
                  </a:cubicBezTo>
                  <a:cubicBezTo>
                    <a:pt x="62" y="12"/>
                    <a:pt x="57" y="11"/>
                    <a:pt x="46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1" y="76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3" name="Freeform 158"/>
            <p:cNvSpPr>
              <a:spLocks noEditPoints="1"/>
            </p:cNvSpPr>
            <p:nvPr userDrawn="1"/>
          </p:nvSpPr>
          <p:spPr bwMode="auto">
            <a:xfrm>
              <a:off x="8397875" y="6880225"/>
              <a:ext cx="73025" cy="79375"/>
            </a:xfrm>
            <a:custGeom>
              <a:avLst/>
              <a:gdLst>
                <a:gd name="T0" fmla="*/ 50 w 56"/>
                <a:gd name="T1" fmla="*/ 44 h 61"/>
                <a:gd name="T2" fmla="*/ 50 w 56"/>
                <a:gd name="T3" fmla="*/ 45 h 61"/>
                <a:gd name="T4" fmla="*/ 44 w 56"/>
                <a:gd name="T5" fmla="*/ 51 h 61"/>
                <a:gd name="T6" fmla="*/ 17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8 w 56"/>
                <a:gd name="T13" fmla="*/ 0 h 61"/>
                <a:gd name="T14" fmla="*/ 56 w 56"/>
                <a:gd name="T15" fmla="*/ 12 h 61"/>
                <a:gd name="T16" fmla="*/ 43 w 56"/>
                <a:gd name="T17" fmla="*/ 29 h 61"/>
                <a:gd name="T18" fmla="*/ 18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6 w 56"/>
                <a:gd name="T27" fmla="*/ 39 h 61"/>
                <a:gd name="T28" fmla="*/ 50 w 56"/>
                <a:gd name="T29" fmla="*/ 44 h 61"/>
                <a:gd name="T30" fmla="*/ 39 w 56"/>
                <a:gd name="T31" fmla="*/ 13 h 61"/>
                <a:gd name="T32" fmla="*/ 34 w 56"/>
                <a:gd name="T33" fmla="*/ 9 h 61"/>
                <a:gd name="T34" fmla="*/ 20 w 56"/>
                <a:gd name="T35" fmla="*/ 25 h 61"/>
                <a:gd name="T36" fmla="*/ 39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0" y="44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46"/>
                    <a:pt x="48" y="48"/>
                    <a:pt x="44" y="51"/>
                  </a:cubicBezTo>
                  <a:cubicBezTo>
                    <a:pt x="35" y="58"/>
                    <a:pt x="27" y="61"/>
                    <a:pt x="17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6" y="16"/>
                    <a:pt x="16" y="8"/>
                  </a:cubicBezTo>
                  <a:cubicBezTo>
                    <a:pt x="22" y="3"/>
                    <a:pt x="30" y="0"/>
                    <a:pt x="38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1" y="25"/>
                    <a:pt x="43" y="29"/>
                  </a:cubicBezTo>
                  <a:cubicBezTo>
                    <a:pt x="36" y="32"/>
                    <a:pt x="28" y="34"/>
                    <a:pt x="18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0" y="49"/>
                    <a:pt x="25" y="49"/>
                  </a:cubicBezTo>
                  <a:cubicBezTo>
                    <a:pt x="31" y="49"/>
                    <a:pt x="37" y="46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lnTo>
                    <a:pt x="50" y="44"/>
                  </a:lnTo>
                  <a:close/>
                  <a:moveTo>
                    <a:pt x="39" y="13"/>
                  </a:moveTo>
                  <a:cubicBezTo>
                    <a:pt x="39" y="10"/>
                    <a:pt x="38" y="9"/>
                    <a:pt x="34" y="9"/>
                  </a:cubicBezTo>
                  <a:cubicBezTo>
                    <a:pt x="28" y="9"/>
                    <a:pt x="23" y="15"/>
                    <a:pt x="20" y="25"/>
                  </a:cubicBezTo>
                  <a:cubicBezTo>
                    <a:pt x="32" y="25"/>
                    <a:pt x="39" y="21"/>
                    <a:pt x="39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4" name="Freeform 159"/>
            <p:cNvSpPr>
              <a:spLocks/>
            </p:cNvSpPr>
            <p:nvPr userDrawn="1"/>
          </p:nvSpPr>
          <p:spPr bwMode="auto">
            <a:xfrm>
              <a:off x="8477250" y="6880225"/>
              <a:ext cx="69850" cy="79375"/>
            </a:xfrm>
            <a:custGeom>
              <a:avLst/>
              <a:gdLst>
                <a:gd name="T0" fmla="*/ 39 w 54"/>
                <a:gd name="T1" fmla="*/ 41 h 61"/>
                <a:gd name="T2" fmla="*/ 43 w 54"/>
                <a:gd name="T3" fmla="*/ 48 h 61"/>
                <a:gd name="T4" fmla="*/ 43 w 54"/>
                <a:gd name="T5" fmla="*/ 49 h 61"/>
                <a:gd name="T6" fmla="*/ 38 w 54"/>
                <a:gd name="T7" fmla="*/ 53 h 61"/>
                <a:gd name="T8" fmla="*/ 16 w 54"/>
                <a:gd name="T9" fmla="*/ 61 h 61"/>
                <a:gd name="T10" fmla="*/ 0 w 54"/>
                <a:gd name="T11" fmla="*/ 44 h 61"/>
                <a:gd name="T12" fmla="*/ 40 w 54"/>
                <a:gd name="T13" fmla="*/ 0 h 61"/>
                <a:gd name="T14" fmla="*/ 54 w 54"/>
                <a:gd name="T15" fmla="*/ 7 h 61"/>
                <a:gd name="T16" fmla="*/ 54 w 54"/>
                <a:gd name="T17" fmla="*/ 7 h 61"/>
                <a:gd name="T18" fmla="*/ 53 w 54"/>
                <a:gd name="T19" fmla="*/ 9 h 61"/>
                <a:gd name="T20" fmla="*/ 47 w 54"/>
                <a:gd name="T21" fmla="*/ 17 h 61"/>
                <a:gd name="T22" fmla="*/ 44 w 54"/>
                <a:gd name="T23" fmla="*/ 17 h 61"/>
                <a:gd name="T24" fmla="*/ 34 w 54"/>
                <a:gd name="T25" fmla="*/ 13 h 61"/>
                <a:gd name="T26" fmla="*/ 24 w 54"/>
                <a:gd name="T27" fmla="*/ 19 h 61"/>
                <a:gd name="T28" fmla="*/ 19 w 54"/>
                <a:gd name="T29" fmla="*/ 40 h 61"/>
                <a:gd name="T30" fmla="*/ 25 w 54"/>
                <a:gd name="T31" fmla="*/ 48 h 61"/>
                <a:gd name="T32" fmla="*/ 39 w 54"/>
                <a:gd name="T33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1">
                  <a:moveTo>
                    <a:pt x="39" y="41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3" y="48"/>
                    <a:pt x="43" y="49"/>
                    <a:pt x="43" y="49"/>
                  </a:cubicBezTo>
                  <a:cubicBezTo>
                    <a:pt x="43" y="49"/>
                    <a:pt x="42" y="51"/>
                    <a:pt x="38" y="53"/>
                  </a:cubicBezTo>
                  <a:cubicBezTo>
                    <a:pt x="31" y="59"/>
                    <a:pt x="23" y="61"/>
                    <a:pt x="16" y="61"/>
                  </a:cubicBezTo>
                  <a:cubicBezTo>
                    <a:pt x="6" y="61"/>
                    <a:pt x="0" y="55"/>
                    <a:pt x="0" y="44"/>
                  </a:cubicBezTo>
                  <a:cubicBezTo>
                    <a:pt x="0" y="21"/>
                    <a:pt x="19" y="0"/>
                    <a:pt x="40" y="0"/>
                  </a:cubicBezTo>
                  <a:cubicBezTo>
                    <a:pt x="47" y="0"/>
                    <a:pt x="54" y="3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9"/>
                    <a:pt x="53" y="9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3"/>
                    <a:pt x="34" y="13"/>
                  </a:cubicBezTo>
                  <a:cubicBezTo>
                    <a:pt x="30" y="13"/>
                    <a:pt x="26" y="15"/>
                    <a:pt x="24" y="19"/>
                  </a:cubicBezTo>
                  <a:cubicBezTo>
                    <a:pt x="21" y="25"/>
                    <a:pt x="19" y="33"/>
                    <a:pt x="19" y="40"/>
                  </a:cubicBezTo>
                  <a:cubicBezTo>
                    <a:pt x="19" y="45"/>
                    <a:pt x="21" y="48"/>
                    <a:pt x="25" y="48"/>
                  </a:cubicBezTo>
                  <a:cubicBezTo>
                    <a:pt x="29" y="48"/>
                    <a:pt x="35" y="45"/>
                    <a:pt x="39" y="41"/>
                  </a:cubicBez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5" name="Freeform 160"/>
            <p:cNvSpPr>
              <a:spLocks/>
            </p:cNvSpPr>
            <p:nvPr userDrawn="1"/>
          </p:nvSpPr>
          <p:spPr bwMode="auto">
            <a:xfrm>
              <a:off x="8543925" y="6832600"/>
              <a:ext cx="87313" cy="128588"/>
            </a:xfrm>
            <a:custGeom>
              <a:avLst/>
              <a:gdLst>
                <a:gd name="T0" fmla="*/ 67 w 67"/>
                <a:gd name="T1" fmla="*/ 38 h 98"/>
                <a:gd name="T2" fmla="*/ 67 w 67"/>
                <a:gd name="T3" fmla="*/ 38 h 98"/>
                <a:gd name="T4" fmla="*/ 42 w 67"/>
                <a:gd name="T5" fmla="*/ 59 h 98"/>
                <a:gd name="T6" fmla="*/ 48 w 67"/>
                <a:gd name="T7" fmla="*/ 76 h 98"/>
                <a:gd name="T8" fmla="*/ 62 w 67"/>
                <a:gd name="T9" fmla="*/ 90 h 98"/>
                <a:gd name="T10" fmla="*/ 62 w 67"/>
                <a:gd name="T11" fmla="*/ 96 h 98"/>
                <a:gd name="T12" fmla="*/ 53 w 67"/>
                <a:gd name="T13" fmla="*/ 98 h 98"/>
                <a:gd name="T14" fmla="*/ 28 w 67"/>
                <a:gd name="T15" fmla="*/ 67 h 98"/>
                <a:gd name="T16" fmla="*/ 22 w 67"/>
                <a:gd name="T17" fmla="*/ 73 h 98"/>
                <a:gd name="T18" fmla="*/ 18 w 67"/>
                <a:gd name="T19" fmla="*/ 96 h 98"/>
                <a:gd name="T20" fmla="*/ 0 w 67"/>
                <a:gd name="T21" fmla="*/ 96 h 98"/>
                <a:gd name="T22" fmla="*/ 21 w 67"/>
                <a:gd name="T23" fmla="*/ 0 h 98"/>
                <a:gd name="T24" fmla="*/ 38 w 67"/>
                <a:gd name="T25" fmla="*/ 0 h 98"/>
                <a:gd name="T26" fmla="*/ 25 w 67"/>
                <a:gd name="T27" fmla="*/ 62 h 98"/>
                <a:gd name="T28" fmla="*/ 47 w 67"/>
                <a:gd name="T29" fmla="*/ 38 h 98"/>
                <a:gd name="T30" fmla="*/ 67 w 67"/>
                <a:gd name="T31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98"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2" y="86"/>
                    <a:pt x="55" y="90"/>
                    <a:pt x="62" y="90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59" y="97"/>
                    <a:pt x="56" y="98"/>
                    <a:pt x="53" y="98"/>
                  </a:cubicBezTo>
                  <a:cubicBezTo>
                    <a:pt x="40" y="98"/>
                    <a:pt x="35" y="91"/>
                    <a:pt x="28" y="67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6" name="Freeform 161"/>
            <p:cNvSpPr>
              <a:spLocks noEditPoints="1"/>
            </p:cNvSpPr>
            <p:nvPr userDrawn="1"/>
          </p:nvSpPr>
          <p:spPr bwMode="auto">
            <a:xfrm>
              <a:off x="8629650" y="6880225"/>
              <a:ext cx="85725" cy="79375"/>
            </a:xfrm>
            <a:custGeom>
              <a:avLst/>
              <a:gdLst>
                <a:gd name="T0" fmla="*/ 49 w 65"/>
                <a:gd name="T1" fmla="*/ 1 h 61"/>
                <a:gd name="T2" fmla="*/ 51 w 65"/>
                <a:gd name="T3" fmla="*/ 0 h 61"/>
                <a:gd name="T4" fmla="*/ 64 w 65"/>
                <a:gd name="T5" fmla="*/ 0 h 61"/>
                <a:gd name="T6" fmla="*/ 65 w 65"/>
                <a:gd name="T7" fmla="*/ 0 h 61"/>
                <a:gd name="T8" fmla="*/ 65 w 65"/>
                <a:gd name="T9" fmla="*/ 1 h 61"/>
                <a:gd name="T10" fmla="*/ 65 w 65"/>
                <a:gd name="T11" fmla="*/ 2 h 61"/>
                <a:gd name="T12" fmla="*/ 52 w 65"/>
                <a:gd name="T13" fmla="*/ 60 h 61"/>
                <a:gd name="T14" fmla="*/ 36 w 65"/>
                <a:gd name="T15" fmla="*/ 60 h 61"/>
                <a:gd name="T16" fmla="*/ 40 w 65"/>
                <a:gd name="T17" fmla="*/ 41 h 61"/>
                <a:gd name="T18" fmla="*/ 12 w 65"/>
                <a:gd name="T19" fmla="*/ 61 h 61"/>
                <a:gd name="T20" fmla="*/ 0 w 65"/>
                <a:gd name="T21" fmla="*/ 46 h 61"/>
                <a:gd name="T22" fmla="*/ 21 w 65"/>
                <a:gd name="T23" fmla="*/ 12 h 61"/>
                <a:gd name="T24" fmla="*/ 49 w 65"/>
                <a:gd name="T25" fmla="*/ 2 h 61"/>
                <a:gd name="T26" fmla="*/ 49 w 65"/>
                <a:gd name="T27" fmla="*/ 1 h 61"/>
                <a:gd name="T28" fmla="*/ 45 w 65"/>
                <a:gd name="T29" fmla="*/ 20 h 61"/>
                <a:gd name="T30" fmla="*/ 45 w 65"/>
                <a:gd name="T31" fmla="*/ 17 h 61"/>
                <a:gd name="T32" fmla="*/ 45 w 65"/>
                <a:gd name="T33" fmla="*/ 15 h 61"/>
                <a:gd name="T34" fmla="*/ 43 w 65"/>
                <a:gd name="T35" fmla="*/ 13 h 61"/>
                <a:gd name="T36" fmla="*/ 28 w 65"/>
                <a:gd name="T37" fmla="*/ 20 h 61"/>
                <a:gd name="T38" fmla="*/ 18 w 65"/>
                <a:gd name="T39" fmla="*/ 43 h 61"/>
                <a:gd name="T40" fmla="*/ 20 w 65"/>
                <a:gd name="T41" fmla="*/ 47 h 61"/>
                <a:gd name="T42" fmla="*/ 43 w 65"/>
                <a:gd name="T43" fmla="*/ 28 h 61"/>
                <a:gd name="T44" fmla="*/ 45 w 65"/>
                <a:gd name="T45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1">
                  <a:moveTo>
                    <a:pt x="49" y="1"/>
                  </a:moveTo>
                  <a:cubicBezTo>
                    <a:pt x="49" y="0"/>
                    <a:pt x="50" y="0"/>
                    <a:pt x="5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27" y="56"/>
                    <a:pt x="20" y="61"/>
                    <a:pt x="12" y="61"/>
                  </a:cubicBezTo>
                  <a:cubicBezTo>
                    <a:pt x="5" y="61"/>
                    <a:pt x="0" y="55"/>
                    <a:pt x="0" y="46"/>
                  </a:cubicBezTo>
                  <a:cubicBezTo>
                    <a:pt x="0" y="34"/>
                    <a:pt x="8" y="20"/>
                    <a:pt x="21" y="12"/>
                  </a:cubicBezTo>
                  <a:cubicBezTo>
                    <a:pt x="29" y="6"/>
                    <a:pt x="39" y="3"/>
                    <a:pt x="49" y="2"/>
                  </a:cubicBezTo>
                  <a:lnTo>
                    <a:pt x="49" y="1"/>
                  </a:lnTo>
                  <a:close/>
                  <a:moveTo>
                    <a:pt x="45" y="20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5" y="16"/>
                    <a:pt x="45" y="15"/>
                    <a:pt x="45" y="15"/>
                  </a:cubicBezTo>
                  <a:cubicBezTo>
                    <a:pt x="45" y="13"/>
                    <a:pt x="45" y="13"/>
                    <a:pt x="43" y="13"/>
                  </a:cubicBezTo>
                  <a:cubicBezTo>
                    <a:pt x="38" y="13"/>
                    <a:pt x="33" y="15"/>
                    <a:pt x="28" y="20"/>
                  </a:cubicBezTo>
                  <a:cubicBezTo>
                    <a:pt x="22" y="25"/>
                    <a:pt x="18" y="35"/>
                    <a:pt x="18" y="43"/>
                  </a:cubicBezTo>
                  <a:cubicBezTo>
                    <a:pt x="18" y="45"/>
                    <a:pt x="19" y="47"/>
                    <a:pt x="20" y="47"/>
                  </a:cubicBezTo>
                  <a:cubicBezTo>
                    <a:pt x="24" y="47"/>
                    <a:pt x="33" y="40"/>
                    <a:pt x="43" y="28"/>
                  </a:cubicBezTo>
                  <a:lnTo>
                    <a:pt x="45" y="2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7" name="Freeform 162"/>
            <p:cNvSpPr>
              <a:spLocks/>
            </p:cNvSpPr>
            <p:nvPr userDrawn="1"/>
          </p:nvSpPr>
          <p:spPr bwMode="auto">
            <a:xfrm>
              <a:off x="8720138" y="6880225"/>
              <a:ext cx="74613" cy="79375"/>
            </a:xfrm>
            <a:custGeom>
              <a:avLst/>
              <a:gdLst>
                <a:gd name="T0" fmla="*/ 30 w 56"/>
                <a:gd name="T1" fmla="*/ 2 h 60"/>
                <a:gd name="T2" fmla="*/ 23 w 56"/>
                <a:gd name="T3" fmla="*/ 26 h 60"/>
                <a:gd name="T4" fmla="*/ 48 w 56"/>
                <a:gd name="T5" fmla="*/ 0 h 60"/>
                <a:gd name="T6" fmla="*/ 56 w 56"/>
                <a:gd name="T7" fmla="*/ 5 h 60"/>
                <a:gd name="T8" fmla="*/ 56 w 56"/>
                <a:gd name="T9" fmla="*/ 7 h 60"/>
                <a:gd name="T10" fmla="*/ 55 w 56"/>
                <a:gd name="T11" fmla="*/ 10 h 60"/>
                <a:gd name="T12" fmla="*/ 51 w 56"/>
                <a:gd name="T13" fmla="*/ 19 h 60"/>
                <a:gd name="T14" fmla="*/ 48 w 56"/>
                <a:gd name="T15" fmla="*/ 19 h 60"/>
                <a:gd name="T16" fmla="*/ 43 w 56"/>
                <a:gd name="T17" fmla="*/ 16 h 60"/>
                <a:gd name="T18" fmla="*/ 20 w 56"/>
                <a:gd name="T19" fmla="*/ 43 h 60"/>
                <a:gd name="T20" fmla="*/ 17 w 56"/>
                <a:gd name="T21" fmla="*/ 60 h 60"/>
                <a:gd name="T22" fmla="*/ 0 w 56"/>
                <a:gd name="T23" fmla="*/ 60 h 60"/>
                <a:gd name="T24" fmla="*/ 13 w 56"/>
                <a:gd name="T25" fmla="*/ 2 h 60"/>
                <a:gd name="T26" fmla="*/ 30 w 56"/>
                <a:gd name="T2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60">
                  <a:moveTo>
                    <a:pt x="30" y="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33" y="7"/>
                    <a:pt x="39" y="0"/>
                    <a:pt x="48" y="0"/>
                  </a:cubicBezTo>
                  <a:cubicBezTo>
                    <a:pt x="53" y="0"/>
                    <a:pt x="56" y="2"/>
                    <a:pt x="56" y="5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8"/>
                    <a:pt x="56" y="8"/>
                    <a:pt x="55" y="1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7"/>
                    <a:pt x="45" y="16"/>
                    <a:pt x="43" y="16"/>
                  </a:cubicBezTo>
                  <a:cubicBezTo>
                    <a:pt x="38" y="16"/>
                    <a:pt x="28" y="28"/>
                    <a:pt x="20" y="43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30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8" name="Freeform 163"/>
            <p:cNvSpPr>
              <a:spLocks noEditPoints="1"/>
            </p:cNvSpPr>
            <p:nvPr userDrawn="1"/>
          </p:nvSpPr>
          <p:spPr bwMode="auto">
            <a:xfrm>
              <a:off x="8788400" y="6832600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0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3 w 71"/>
                <a:gd name="T23" fmla="*/ 55 h 97"/>
                <a:gd name="T24" fmla="*/ 44 w 71"/>
                <a:gd name="T25" fmla="*/ 51 h 97"/>
                <a:gd name="T26" fmla="*/ 38 w 71"/>
                <a:gd name="T27" fmla="*/ 46 h 97"/>
                <a:gd name="T28" fmla="*/ 17 w 71"/>
                <a:gd name="T29" fmla="*/ 77 h 97"/>
                <a:gd name="T30" fmla="*/ 21 w 71"/>
                <a:gd name="T31" fmla="*/ 83 h 97"/>
                <a:gd name="T32" fmla="*/ 42 w 71"/>
                <a:gd name="T33" fmla="*/ 60 h 97"/>
                <a:gd name="T34" fmla="*/ 43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0" y="96"/>
                    <a:pt x="50" y="96"/>
                    <a:pt x="50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0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3" y="55"/>
                  </a:moveTo>
                  <a:cubicBezTo>
                    <a:pt x="43" y="53"/>
                    <a:pt x="44" y="52"/>
                    <a:pt x="44" y="51"/>
                  </a:cubicBezTo>
                  <a:cubicBezTo>
                    <a:pt x="44" y="48"/>
                    <a:pt x="41" y="46"/>
                    <a:pt x="38" y="46"/>
                  </a:cubicBezTo>
                  <a:cubicBezTo>
                    <a:pt x="28" y="46"/>
                    <a:pt x="17" y="62"/>
                    <a:pt x="17" y="77"/>
                  </a:cubicBezTo>
                  <a:cubicBezTo>
                    <a:pt x="17" y="81"/>
                    <a:pt x="18" y="83"/>
                    <a:pt x="21" y="83"/>
                  </a:cubicBezTo>
                  <a:cubicBezTo>
                    <a:pt x="25" y="83"/>
                    <a:pt x="36" y="72"/>
                    <a:pt x="42" y="60"/>
                  </a:cubicBezTo>
                  <a:lnTo>
                    <a:pt x="43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79" name="Freeform 164"/>
            <p:cNvSpPr>
              <a:spLocks noEditPoints="1"/>
            </p:cNvSpPr>
            <p:nvPr userDrawn="1"/>
          </p:nvSpPr>
          <p:spPr bwMode="auto">
            <a:xfrm>
              <a:off x="9039225" y="6843713"/>
              <a:ext cx="104775" cy="115888"/>
            </a:xfrm>
            <a:custGeom>
              <a:avLst/>
              <a:gdLst>
                <a:gd name="T0" fmla="*/ 19 w 80"/>
                <a:gd name="T1" fmla="*/ 0 h 88"/>
                <a:gd name="T2" fmla="*/ 48 w 80"/>
                <a:gd name="T3" fmla="*/ 0 h 88"/>
                <a:gd name="T4" fmla="*/ 73 w 80"/>
                <a:gd name="T5" fmla="*/ 5 h 88"/>
                <a:gd name="T6" fmla="*/ 80 w 80"/>
                <a:gd name="T7" fmla="*/ 21 h 88"/>
                <a:gd name="T8" fmla="*/ 62 w 80"/>
                <a:gd name="T9" fmla="*/ 49 h 88"/>
                <a:gd name="T10" fmla="*/ 32 w 80"/>
                <a:gd name="T11" fmla="*/ 54 h 88"/>
                <a:gd name="T12" fmla="*/ 26 w 80"/>
                <a:gd name="T13" fmla="*/ 54 h 88"/>
                <a:gd name="T14" fmla="*/ 19 w 80"/>
                <a:gd name="T15" fmla="*/ 88 h 88"/>
                <a:gd name="T16" fmla="*/ 0 w 80"/>
                <a:gd name="T17" fmla="*/ 88 h 88"/>
                <a:gd name="T18" fmla="*/ 19 w 80"/>
                <a:gd name="T19" fmla="*/ 0 h 88"/>
                <a:gd name="T20" fmla="*/ 29 w 80"/>
                <a:gd name="T21" fmla="*/ 43 h 88"/>
                <a:gd name="T22" fmla="*/ 34 w 80"/>
                <a:gd name="T23" fmla="*/ 43 h 88"/>
                <a:gd name="T24" fmla="*/ 51 w 80"/>
                <a:gd name="T25" fmla="*/ 39 h 88"/>
                <a:gd name="T26" fmla="*/ 60 w 80"/>
                <a:gd name="T27" fmla="*/ 23 h 88"/>
                <a:gd name="T28" fmla="*/ 54 w 80"/>
                <a:gd name="T29" fmla="*/ 12 h 88"/>
                <a:gd name="T30" fmla="*/ 44 w 80"/>
                <a:gd name="T31" fmla="*/ 11 h 88"/>
                <a:gd name="T32" fmla="*/ 36 w 80"/>
                <a:gd name="T33" fmla="*/ 11 h 88"/>
                <a:gd name="T34" fmla="*/ 29 w 80"/>
                <a:gd name="T35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8">
                  <a:moveTo>
                    <a:pt x="19" y="0"/>
                  </a:moveTo>
                  <a:cubicBezTo>
                    <a:pt x="40" y="0"/>
                    <a:pt x="46" y="0"/>
                    <a:pt x="48" y="0"/>
                  </a:cubicBezTo>
                  <a:cubicBezTo>
                    <a:pt x="61" y="0"/>
                    <a:pt x="67" y="1"/>
                    <a:pt x="73" y="5"/>
                  </a:cubicBezTo>
                  <a:cubicBezTo>
                    <a:pt x="77" y="9"/>
                    <a:pt x="80" y="15"/>
                    <a:pt x="80" y="21"/>
                  </a:cubicBezTo>
                  <a:cubicBezTo>
                    <a:pt x="80" y="33"/>
                    <a:pt x="73" y="44"/>
                    <a:pt x="62" y="49"/>
                  </a:cubicBezTo>
                  <a:cubicBezTo>
                    <a:pt x="54" y="53"/>
                    <a:pt x="47" y="54"/>
                    <a:pt x="32" y="54"/>
                  </a:cubicBezTo>
                  <a:cubicBezTo>
                    <a:pt x="30" y="54"/>
                    <a:pt x="29" y="54"/>
                    <a:pt x="26" y="54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9" y="43"/>
                  </a:moveTo>
                  <a:cubicBezTo>
                    <a:pt x="31" y="43"/>
                    <a:pt x="32" y="43"/>
                    <a:pt x="34" y="43"/>
                  </a:cubicBezTo>
                  <a:cubicBezTo>
                    <a:pt x="43" y="43"/>
                    <a:pt x="47" y="42"/>
                    <a:pt x="51" y="39"/>
                  </a:cubicBezTo>
                  <a:cubicBezTo>
                    <a:pt x="57" y="36"/>
                    <a:pt x="60" y="30"/>
                    <a:pt x="60" y="23"/>
                  </a:cubicBezTo>
                  <a:cubicBezTo>
                    <a:pt x="60" y="17"/>
                    <a:pt x="58" y="13"/>
                    <a:pt x="54" y="12"/>
                  </a:cubicBezTo>
                  <a:cubicBezTo>
                    <a:pt x="52" y="11"/>
                    <a:pt x="49" y="11"/>
                    <a:pt x="44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9" y="43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0" name="Freeform 165"/>
            <p:cNvSpPr>
              <a:spLocks noEditPoints="1"/>
            </p:cNvSpPr>
            <p:nvPr userDrawn="1"/>
          </p:nvSpPr>
          <p:spPr bwMode="auto">
            <a:xfrm>
              <a:off x="9131300" y="6880225"/>
              <a:ext cx="74613" cy="79375"/>
            </a:xfrm>
            <a:custGeom>
              <a:avLst/>
              <a:gdLst>
                <a:gd name="T0" fmla="*/ 51 w 56"/>
                <a:gd name="T1" fmla="*/ 44 h 61"/>
                <a:gd name="T2" fmla="*/ 51 w 56"/>
                <a:gd name="T3" fmla="*/ 45 h 61"/>
                <a:gd name="T4" fmla="*/ 45 w 56"/>
                <a:gd name="T5" fmla="*/ 51 h 61"/>
                <a:gd name="T6" fmla="*/ 18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9 w 56"/>
                <a:gd name="T13" fmla="*/ 0 h 61"/>
                <a:gd name="T14" fmla="*/ 56 w 56"/>
                <a:gd name="T15" fmla="*/ 12 h 61"/>
                <a:gd name="T16" fmla="*/ 44 w 56"/>
                <a:gd name="T17" fmla="*/ 29 h 61"/>
                <a:gd name="T18" fmla="*/ 19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7 w 56"/>
                <a:gd name="T27" fmla="*/ 39 h 61"/>
                <a:gd name="T28" fmla="*/ 51 w 56"/>
                <a:gd name="T29" fmla="*/ 44 h 61"/>
                <a:gd name="T30" fmla="*/ 40 w 56"/>
                <a:gd name="T31" fmla="*/ 13 h 61"/>
                <a:gd name="T32" fmla="*/ 35 w 56"/>
                <a:gd name="T33" fmla="*/ 9 h 61"/>
                <a:gd name="T34" fmla="*/ 20 w 56"/>
                <a:gd name="T35" fmla="*/ 25 h 61"/>
                <a:gd name="T36" fmla="*/ 40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1"/>
                    <a:pt x="18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0" y="13"/>
                  </a:moveTo>
                  <a:cubicBezTo>
                    <a:pt x="40" y="10"/>
                    <a:pt x="38" y="9"/>
                    <a:pt x="35" y="9"/>
                  </a:cubicBezTo>
                  <a:cubicBezTo>
                    <a:pt x="29" y="9"/>
                    <a:pt x="23" y="15"/>
                    <a:pt x="20" y="25"/>
                  </a:cubicBezTo>
                  <a:cubicBezTo>
                    <a:pt x="33" y="25"/>
                    <a:pt x="40" y="21"/>
                    <a:pt x="40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1" name="Freeform 166"/>
            <p:cNvSpPr>
              <a:spLocks/>
            </p:cNvSpPr>
            <p:nvPr userDrawn="1"/>
          </p:nvSpPr>
          <p:spPr bwMode="auto">
            <a:xfrm>
              <a:off x="9209088" y="6880225"/>
              <a:ext cx="80963" cy="79375"/>
            </a:xfrm>
            <a:custGeom>
              <a:avLst/>
              <a:gdLst>
                <a:gd name="T0" fmla="*/ 29 w 62"/>
                <a:gd name="T1" fmla="*/ 2 h 60"/>
                <a:gd name="T2" fmla="*/ 23 w 62"/>
                <a:gd name="T3" fmla="*/ 25 h 60"/>
                <a:gd name="T4" fmla="*/ 38 w 62"/>
                <a:gd name="T5" fmla="*/ 6 h 60"/>
                <a:gd name="T6" fmla="*/ 51 w 62"/>
                <a:gd name="T7" fmla="*/ 0 h 60"/>
                <a:gd name="T8" fmla="*/ 62 w 62"/>
                <a:gd name="T9" fmla="*/ 11 h 60"/>
                <a:gd name="T10" fmla="*/ 60 w 62"/>
                <a:gd name="T11" fmla="*/ 24 h 60"/>
                <a:gd name="T12" fmla="*/ 52 w 62"/>
                <a:gd name="T13" fmla="*/ 60 h 60"/>
                <a:gd name="T14" fmla="*/ 34 w 62"/>
                <a:gd name="T15" fmla="*/ 60 h 60"/>
                <a:gd name="T16" fmla="*/ 43 w 62"/>
                <a:gd name="T17" fmla="*/ 25 h 60"/>
                <a:gd name="T18" fmla="*/ 45 w 62"/>
                <a:gd name="T19" fmla="*/ 16 h 60"/>
                <a:gd name="T20" fmla="*/ 43 w 62"/>
                <a:gd name="T21" fmla="*/ 14 h 60"/>
                <a:gd name="T22" fmla="*/ 20 w 62"/>
                <a:gd name="T23" fmla="*/ 46 h 60"/>
                <a:gd name="T24" fmla="*/ 16 w 62"/>
                <a:gd name="T25" fmla="*/ 60 h 60"/>
                <a:gd name="T26" fmla="*/ 0 w 62"/>
                <a:gd name="T27" fmla="*/ 60 h 60"/>
                <a:gd name="T28" fmla="*/ 13 w 62"/>
                <a:gd name="T29" fmla="*/ 2 h 60"/>
                <a:gd name="T30" fmla="*/ 29 w 62"/>
                <a:gd name="T3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60">
                  <a:moveTo>
                    <a:pt x="29" y="2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32" y="12"/>
                    <a:pt x="34" y="10"/>
                    <a:pt x="38" y="6"/>
                  </a:cubicBezTo>
                  <a:cubicBezTo>
                    <a:pt x="42" y="2"/>
                    <a:pt x="47" y="0"/>
                    <a:pt x="51" y="0"/>
                  </a:cubicBezTo>
                  <a:cubicBezTo>
                    <a:pt x="58" y="0"/>
                    <a:pt x="62" y="4"/>
                    <a:pt x="62" y="11"/>
                  </a:cubicBezTo>
                  <a:cubicBezTo>
                    <a:pt x="62" y="14"/>
                    <a:pt x="61" y="17"/>
                    <a:pt x="60" y="2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18"/>
                    <a:pt x="45" y="17"/>
                    <a:pt x="45" y="16"/>
                  </a:cubicBezTo>
                  <a:cubicBezTo>
                    <a:pt x="45" y="15"/>
                    <a:pt x="44" y="14"/>
                    <a:pt x="43" y="14"/>
                  </a:cubicBezTo>
                  <a:cubicBezTo>
                    <a:pt x="40" y="14"/>
                    <a:pt x="31" y="25"/>
                    <a:pt x="20" y="4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2" name="Freeform 167"/>
            <p:cNvSpPr>
              <a:spLocks/>
            </p:cNvSpPr>
            <p:nvPr userDrawn="1"/>
          </p:nvSpPr>
          <p:spPr bwMode="auto">
            <a:xfrm>
              <a:off x="9294813" y="6832600"/>
              <a:ext cx="95250" cy="163513"/>
            </a:xfrm>
            <a:custGeom>
              <a:avLst/>
              <a:gdLst>
                <a:gd name="T0" fmla="*/ 49 w 73"/>
                <a:gd name="T1" fmla="*/ 38 h 124"/>
                <a:gd name="T2" fmla="*/ 47 w 73"/>
                <a:gd name="T3" fmla="*/ 48 h 124"/>
                <a:gd name="T4" fmla="*/ 33 w 73"/>
                <a:gd name="T5" fmla="*/ 48 h 124"/>
                <a:gd name="T6" fmla="*/ 18 w 73"/>
                <a:gd name="T7" fmla="*/ 120 h 124"/>
                <a:gd name="T8" fmla="*/ 16 w 73"/>
                <a:gd name="T9" fmla="*/ 123 h 124"/>
                <a:gd name="T10" fmla="*/ 1 w 73"/>
                <a:gd name="T11" fmla="*/ 124 h 124"/>
                <a:gd name="T12" fmla="*/ 1 w 73"/>
                <a:gd name="T13" fmla="*/ 124 h 124"/>
                <a:gd name="T14" fmla="*/ 0 w 73"/>
                <a:gd name="T15" fmla="*/ 124 h 124"/>
                <a:gd name="T16" fmla="*/ 0 w 73"/>
                <a:gd name="T17" fmla="*/ 123 h 124"/>
                <a:gd name="T18" fmla="*/ 16 w 73"/>
                <a:gd name="T19" fmla="*/ 48 h 124"/>
                <a:gd name="T20" fmla="*/ 7 w 73"/>
                <a:gd name="T21" fmla="*/ 48 h 124"/>
                <a:gd name="T22" fmla="*/ 9 w 73"/>
                <a:gd name="T23" fmla="*/ 40 h 124"/>
                <a:gd name="T24" fmla="*/ 19 w 73"/>
                <a:gd name="T25" fmla="*/ 38 h 124"/>
                <a:gd name="T26" fmla="*/ 19 w 73"/>
                <a:gd name="T27" fmla="*/ 33 h 124"/>
                <a:gd name="T28" fmla="*/ 33 w 73"/>
                <a:gd name="T29" fmla="*/ 9 h 124"/>
                <a:gd name="T30" fmla="*/ 55 w 73"/>
                <a:gd name="T31" fmla="*/ 0 h 124"/>
                <a:gd name="T32" fmla="*/ 73 w 73"/>
                <a:gd name="T33" fmla="*/ 10 h 124"/>
                <a:gd name="T34" fmla="*/ 73 w 73"/>
                <a:gd name="T35" fmla="*/ 11 h 124"/>
                <a:gd name="T36" fmla="*/ 72 w 73"/>
                <a:gd name="T37" fmla="*/ 13 h 124"/>
                <a:gd name="T38" fmla="*/ 66 w 73"/>
                <a:gd name="T39" fmla="*/ 19 h 124"/>
                <a:gd name="T40" fmla="*/ 61 w 73"/>
                <a:gd name="T41" fmla="*/ 19 h 124"/>
                <a:gd name="T42" fmla="*/ 50 w 73"/>
                <a:gd name="T43" fmla="*/ 13 h 124"/>
                <a:gd name="T44" fmla="*/ 41 w 73"/>
                <a:gd name="T45" fmla="*/ 17 h 124"/>
                <a:gd name="T46" fmla="*/ 37 w 73"/>
                <a:gd name="T47" fmla="*/ 29 h 124"/>
                <a:gd name="T48" fmla="*/ 36 w 73"/>
                <a:gd name="T49" fmla="*/ 38 h 124"/>
                <a:gd name="T50" fmla="*/ 49 w 73"/>
                <a:gd name="T51" fmla="*/ 3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4">
                  <a:moveTo>
                    <a:pt x="49" y="3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2"/>
                    <a:pt x="18" y="122"/>
                    <a:pt x="16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3" y="19"/>
                    <a:pt x="25" y="15"/>
                    <a:pt x="33" y="9"/>
                  </a:cubicBezTo>
                  <a:cubicBezTo>
                    <a:pt x="40" y="3"/>
                    <a:pt x="48" y="0"/>
                    <a:pt x="55" y="0"/>
                  </a:cubicBezTo>
                  <a:cubicBezTo>
                    <a:pt x="65" y="0"/>
                    <a:pt x="73" y="5"/>
                    <a:pt x="73" y="1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59" y="15"/>
                    <a:pt x="55" y="13"/>
                    <a:pt x="50" y="13"/>
                  </a:cubicBezTo>
                  <a:cubicBezTo>
                    <a:pt x="46" y="13"/>
                    <a:pt x="43" y="15"/>
                    <a:pt x="41" y="17"/>
                  </a:cubicBezTo>
                  <a:cubicBezTo>
                    <a:pt x="40" y="19"/>
                    <a:pt x="39" y="21"/>
                    <a:pt x="37" y="29"/>
                  </a:cubicBezTo>
                  <a:cubicBezTo>
                    <a:pt x="36" y="38"/>
                    <a:pt x="36" y="38"/>
                    <a:pt x="36" y="38"/>
                  </a:cubicBezTo>
                  <a:lnTo>
                    <a:pt x="49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3" name="Freeform 168"/>
            <p:cNvSpPr>
              <a:spLocks/>
            </p:cNvSpPr>
            <p:nvPr userDrawn="1"/>
          </p:nvSpPr>
          <p:spPr bwMode="auto">
            <a:xfrm>
              <a:off x="9353550" y="6883400"/>
              <a:ext cx="39688" cy="76200"/>
            </a:xfrm>
            <a:custGeom>
              <a:avLst/>
              <a:gdLst>
                <a:gd name="T0" fmla="*/ 25 w 25"/>
                <a:gd name="T1" fmla="*/ 0 h 48"/>
                <a:gd name="T2" fmla="*/ 14 w 25"/>
                <a:gd name="T3" fmla="*/ 48 h 48"/>
                <a:gd name="T4" fmla="*/ 0 w 25"/>
                <a:gd name="T5" fmla="*/ 48 h 48"/>
                <a:gd name="T6" fmla="*/ 11 w 25"/>
                <a:gd name="T7" fmla="*/ 0 h 48"/>
                <a:gd name="T8" fmla="*/ 25 w 2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25" y="0"/>
                  </a:moveTo>
                  <a:lnTo>
                    <a:pt x="14" y="48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4" name="Freeform 169"/>
            <p:cNvSpPr>
              <a:spLocks noEditPoints="1"/>
            </p:cNvSpPr>
            <p:nvPr userDrawn="1"/>
          </p:nvSpPr>
          <p:spPr bwMode="auto">
            <a:xfrm>
              <a:off x="9401175" y="6880225"/>
              <a:ext cx="73025" cy="79375"/>
            </a:xfrm>
            <a:custGeom>
              <a:avLst/>
              <a:gdLst>
                <a:gd name="T0" fmla="*/ 51 w 56"/>
                <a:gd name="T1" fmla="*/ 44 h 61"/>
                <a:gd name="T2" fmla="*/ 51 w 56"/>
                <a:gd name="T3" fmla="*/ 45 h 61"/>
                <a:gd name="T4" fmla="*/ 45 w 56"/>
                <a:gd name="T5" fmla="*/ 51 h 61"/>
                <a:gd name="T6" fmla="*/ 18 w 56"/>
                <a:gd name="T7" fmla="*/ 61 h 61"/>
                <a:gd name="T8" fmla="*/ 0 w 56"/>
                <a:gd name="T9" fmla="*/ 43 h 61"/>
                <a:gd name="T10" fmla="*/ 16 w 56"/>
                <a:gd name="T11" fmla="*/ 8 h 61"/>
                <a:gd name="T12" fmla="*/ 39 w 56"/>
                <a:gd name="T13" fmla="*/ 0 h 61"/>
                <a:gd name="T14" fmla="*/ 56 w 56"/>
                <a:gd name="T15" fmla="*/ 12 h 61"/>
                <a:gd name="T16" fmla="*/ 44 w 56"/>
                <a:gd name="T17" fmla="*/ 29 h 61"/>
                <a:gd name="T18" fmla="*/ 19 w 56"/>
                <a:gd name="T19" fmla="*/ 34 h 61"/>
                <a:gd name="T20" fmla="*/ 18 w 56"/>
                <a:gd name="T21" fmla="*/ 40 h 61"/>
                <a:gd name="T22" fmla="*/ 25 w 56"/>
                <a:gd name="T23" fmla="*/ 49 h 61"/>
                <a:gd name="T24" fmla="*/ 46 w 56"/>
                <a:gd name="T25" fmla="*/ 39 h 61"/>
                <a:gd name="T26" fmla="*/ 47 w 56"/>
                <a:gd name="T27" fmla="*/ 39 h 61"/>
                <a:gd name="T28" fmla="*/ 51 w 56"/>
                <a:gd name="T29" fmla="*/ 44 h 61"/>
                <a:gd name="T30" fmla="*/ 41 w 56"/>
                <a:gd name="T31" fmla="*/ 13 h 61"/>
                <a:gd name="T32" fmla="*/ 36 w 56"/>
                <a:gd name="T33" fmla="*/ 9 h 61"/>
                <a:gd name="T34" fmla="*/ 21 w 56"/>
                <a:gd name="T35" fmla="*/ 25 h 61"/>
                <a:gd name="T36" fmla="*/ 41 w 56"/>
                <a:gd name="T37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1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1"/>
                    <a:pt x="18" y="61"/>
                  </a:cubicBezTo>
                  <a:cubicBezTo>
                    <a:pt x="6" y="61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5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1" y="13"/>
                  </a:moveTo>
                  <a:cubicBezTo>
                    <a:pt x="41" y="10"/>
                    <a:pt x="39" y="9"/>
                    <a:pt x="36" y="9"/>
                  </a:cubicBezTo>
                  <a:cubicBezTo>
                    <a:pt x="30" y="9"/>
                    <a:pt x="24" y="15"/>
                    <a:pt x="21" y="25"/>
                  </a:cubicBezTo>
                  <a:cubicBezTo>
                    <a:pt x="34" y="25"/>
                    <a:pt x="41" y="21"/>
                    <a:pt x="41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5" name="Freeform 170"/>
            <p:cNvSpPr>
              <a:spLocks/>
            </p:cNvSpPr>
            <p:nvPr userDrawn="1"/>
          </p:nvSpPr>
          <p:spPr bwMode="auto">
            <a:xfrm>
              <a:off x="9477375" y="6832600"/>
              <a:ext cx="50800" cy="127000"/>
            </a:xfrm>
            <a:custGeom>
              <a:avLst/>
              <a:gdLst>
                <a:gd name="T0" fmla="*/ 32 w 32"/>
                <a:gd name="T1" fmla="*/ 0 h 80"/>
                <a:gd name="T2" fmla="*/ 15 w 32"/>
                <a:gd name="T3" fmla="*/ 80 h 80"/>
                <a:gd name="T4" fmla="*/ 0 w 32"/>
                <a:gd name="T5" fmla="*/ 80 h 80"/>
                <a:gd name="T6" fmla="*/ 17 w 32"/>
                <a:gd name="T7" fmla="*/ 0 h 80"/>
                <a:gd name="T8" fmla="*/ 32 w 3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0">
                  <a:moveTo>
                    <a:pt x="32" y="0"/>
                  </a:moveTo>
                  <a:lnTo>
                    <a:pt x="15" y="80"/>
                  </a:lnTo>
                  <a:lnTo>
                    <a:pt x="0" y="80"/>
                  </a:lnTo>
                  <a:lnTo>
                    <a:pt x="1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6" name="Freeform 171"/>
            <p:cNvSpPr>
              <a:spLocks noEditPoints="1"/>
            </p:cNvSpPr>
            <p:nvPr userDrawn="1"/>
          </p:nvSpPr>
          <p:spPr bwMode="auto">
            <a:xfrm>
              <a:off x="9523413" y="6832600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1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2 w 71"/>
                <a:gd name="T23" fmla="*/ 55 h 97"/>
                <a:gd name="T24" fmla="*/ 43 w 71"/>
                <a:gd name="T25" fmla="*/ 51 h 97"/>
                <a:gd name="T26" fmla="*/ 37 w 71"/>
                <a:gd name="T27" fmla="*/ 46 h 97"/>
                <a:gd name="T28" fmla="*/ 16 w 71"/>
                <a:gd name="T29" fmla="*/ 77 h 97"/>
                <a:gd name="T30" fmla="*/ 20 w 71"/>
                <a:gd name="T31" fmla="*/ 83 h 97"/>
                <a:gd name="T32" fmla="*/ 41 w 71"/>
                <a:gd name="T33" fmla="*/ 60 h 97"/>
                <a:gd name="T34" fmla="*/ 42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1" y="96"/>
                    <a:pt x="51" y="96"/>
                    <a:pt x="51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1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2" y="55"/>
                  </a:moveTo>
                  <a:cubicBezTo>
                    <a:pt x="43" y="53"/>
                    <a:pt x="43" y="52"/>
                    <a:pt x="43" y="51"/>
                  </a:cubicBezTo>
                  <a:cubicBezTo>
                    <a:pt x="43" y="48"/>
                    <a:pt x="40" y="46"/>
                    <a:pt x="37" y="46"/>
                  </a:cubicBezTo>
                  <a:cubicBezTo>
                    <a:pt x="27" y="46"/>
                    <a:pt x="16" y="62"/>
                    <a:pt x="16" y="77"/>
                  </a:cubicBezTo>
                  <a:cubicBezTo>
                    <a:pt x="16" y="81"/>
                    <a:pt x="18" y="83"/>
                    <a:pt x="20" y="83"/>
                  </a:cubicBezTo>
                  <a:cubicBezTo>
                    <a:pt x="24" y="83"/>
                    <a:pt x="35" y="72"/>
                    <a:pt x="41" y="60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7" name="Freeform 172"/>
            <p:cNvSpPr>
              <a:spLocks noEditPoints="1"/>
            </p:cNvSpPr>
            <p:nvPr userDrawn="1"/>
          </p:nvSpPr>
          <p:spPr bwMode="auto">
            <a:xfrm>
              <a:off x="8894763" y="6846888"/>
              <a:ext cx="117475" cy="112713"/>
            </a:xfrm>
            <a:custGeom>
              <a:avLst/>
              <a:gdLst>
                <a:gd name="T0" fmla="*/ 89 w 89"/>
                <a:gd name="T1" fmla="*/ 35 h 87"/>
                <a:gd name="T2" fmla="*/ 69 w 89"/>
                <a:gd name="T3" fmla="*/ 64 h 87"/>
                <a:gd name="T4" fmla="*/ 86 w 89"/>
                <a:gd name="T5" fmla="*/ 77 h 87"/>
                <a:gd name="T6" fmla="*/ 87 w 89"/>
                <a:gd name="T7" fmla="*/ 77 h 87"/>
                <a:gd name="T8" fmla="*/ 84 w 89"/>
                <a:gd name="T9" fmla="*/ 85 h 87"/>
                <a:gd name="T10" fmla="*/ 76 w 89"/>
                <a:gd name="T11" fmla="*/ 86 h 87"/>
                <a:gd name="T12" fmla="*/ 56 w 89"/>
                <a:gd name="T13" fmla="*/ 75 h 87"/>
                <a:gd name="T14" fmla="*/ 26 w 89"/>
                <a:gd name="T15" fmla="*/ 87 h 87"/>
                <a:gd name="T16" fmla="*/ 3 w 89"/>
                <a:gd name="T17" fmla="*/ 63 h 87"/>
                <a:gd name="T18" fmla="*/ 25 w 89"/>
                <a:gd name="T19" fmla="*/ 39 h 87"/>
                <a:gd name="T20" fmla="*/ 19 w 89"/>
                <a:gd name="T21" fmla="*/ 22 h 87"/>
                <a:gd name="T22" fmla="*/ 50 w 89"/>
                <a:gd name="T23" fmla="*/ 0 h 87"/>
                <a:gd name="T24" fmla="*/ 69 w 89"/>
                <a:gd name="T25" fmla="*/ 18 h 87"/>
                <a:gd name="T26" fmla="*/ 50 w 89"/>
                <a:gd name="T27" fmla="*/ 37 h 87"/>
                <a:gd name="T28" fmla="*/ 64 w 89"/>
                <a:gd name="T29" fmla="*/ 54 h 87"/>
                <a:gd name="T30" fmla="*/ 75 w 89"/>
                <a:gd name="T31" fmla="*/ 35 h 87"/>
                <a:gd name="T32" fmla="*/ 89 w 89"/>
                <a:gd name="T33" fmla="*/ 35 h 87"/>
                <a:gd name="T34" fmla="*/ 21 w 89"/>
                <a:gd name="T35" fmla="*/ 58 h 87"/>
                <a:gd name="T36" fmla="*/ 28 w 89"/>
                <a:gd name="T37" fmla="*/ 74 h 87"/>
                <a:gd name="T38" fmla="*/ 50 w 89"/>
                <a:gd name="T39" fmla="*/ 67 h 87"/>
                <a:gd name="T40" fmla="*/ 33 w 89"/>
                <a:gd name="T41" fmla="*/ 44 h 87"/>
                <a:gd name="T42" fmla="*/ 21 w 89"/>
                <a:gd name="T43" fmla="*/ 58 h 87"/>
                <a:gd name="T44" fmla="*/ 53 w 89"/>
                <a:gd name="T45" fmla="*/ 19 h 87"/>
                <a:gd name="T46" fmla="*/ 46 w 89"/>
                <a:gd name="T47" fmla="*/ 10 h 87"/>
                <a:gd name="T48" fmla="*/ 36 w 89"/>
                <a:gd name="T49" fmla="*/ 19 h 87"/>
                <a:gd name="T50" fmla="*/ 43 w 89"/>
                <a:gd name="T51" fmla="*/ 32 h 87"/>
                <a:gd name="T52" fmla="*/ 53 w 89"/>
                <a:gd name="T53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7">
                  <a:moveTo>
                    <a:pt x="89" y="35"/>
                  </a:moveTo>
                  <a:cubicBezTo>
                    <a:pt x="85" y="44"/>
                    <a:pt x="78" y="55"/>
                    <a:pt x="69" y="64"/>
                  </a:cubicBezTo>
                  <a:cubicBezTo>
                    <a:pt x="74" y="73"/>
                    <a:pt x="79" y="77"/>
                    <a:pt x="86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1" y="86"/>
                    <a:pt x="79" y="86"/>
                    <a:pt x="76" y="86"/>
                  </a:cubicBezTo>
                  <a:cubicBezTo>
                    <a:pt x="66" y="86"/>
                    <a:pt x="62" y="84"/>
                    <a:pt x="56" y="75"/>
                  </a:cubicBezTo>
                  <a:cubicBezTo>
                    <a:pt x="46" y="83"/>
                    <a:pt x="36" y="87"/>
                    <a:pt x="26" y="87"/>
                  </a:cubicBezTo>
                  <a:cubicBezTo>
                    <a:pt x="9" y="87"/>
                    <a:pt x="0" y="77"/>
                    <a:pt x="3" y="63"/>
                  </a:cubicBezTo>
                  <a:cubicBezTo>
                    <a:pt x="4" y="52"/>
                    <a:pt x="12" y="44"/>
                    <a:pt x="25" y="39"/>
                  </a:cubicBezTo>
                  <a:cubicBezTo>
                    <a:pt x="19" y="34"/>
                    <a:pt x="17" y="29"/>
                    <a:pt x="19" y="22"/>
                  </a:cubicBezTo>
                  <a:cubicBezTo>
                    <a:pt x="21" y="8"/>
                    <a:pt x="33" y="0"/>
                    <a:pt x="50" y="0"/>
                  </a:cubicBezTo>
                  <a:cubicBezTo>
                    <a:pt x="64" y="0"/>
                    <a:pt x="71" y="6"/>
                    <a:pt x="69" y="18"/>
                  </a:cubicBezTo>
                  <a:cubicBezTo>
                    <a:pt x="68" y="26"/>
                    <a:pt x="62" y="32"/>
                    <a:pt x="50" y="37"/>
                  </a:cubicBezTo>
                  <a:cubicBezTo>
                    <a:pt x="56" y="40"/>
                    <a:pt x="61" y="46"/>
                    <a:pt x="64" y="54"/>
                  </a:cubicBezTo>
                  <a:cubicBezTo>
                    <a:pt x="68" y="49"/>
                    <a:pt x="72" y="42"/>
                    <a:pt x="75" y="35"/>
                  </a:cubicBezTo>
                  <a:lnTo>
                    <a:pt x="89" y="35"/>
                  </a:lnTo>
                  <a:close/>
                  <a:moveTo>
                    <a:pt x="21" y="58"/>
                  </a:moveTo>
                  <a:cubicBezTo>
                    <a:pt x="19" y="62"/>
                    <a:pt x="18" y="72"/>
                    <a:pt x="28" y="74"/>
                  </a:cubicBezTo>
                  <a:cubicBezTo>
                    <a:pt x="34" y="75"/>
                    <a:pt x="41" y="72"/>
                    <a:pt x="50" y="67"/>
                  </a:cubicBezTo>
                  <a:cubicBezTo>
                    <a:pt x="46" y="55"/>
                    <a:pt x="40" y="47"/>
                    <a:pt x="33" y="44"/>
                  </a:cubicBezTo>
                  <a:cubicBezTo>
                    <a:pt x="26" y="47"/>
                    <a:pt x="23" y="52"/>
                    <a:pt x="21" y="58"/>
                  </a:cubicBezTo>
                  <a:moveTo>
                    <a:pt x="53" y="19"/>
                  </a:moveTo>
                  <a:cubicBezTo>
                    <a:pt x="54" y="13"/>
                    <a:pt x="52" y="10"/>
                    <a:pt x="46" y="10"/>
                  </a:cubicBezTo>
                  <a:cubicBezTo>
                    <a:pt x="41" y="10"/>
                    <a:pt x="37" y="13"/>
                    <a:pt x="36" y="19"/>
                  </a:cubicBezTo>
                  <a:cubicBezTo>
                    <a:pt x="35" y="25"/>
                    <a:pt x="37" y="28"/>
                    <a:pt x="43" y="32"/>
                  </a:cubicBezTo>
                  <a:cubicBezTo>
                    <a:pt x="49" y="29"/>
                    <a:pt x="52" y="26"/>
                    <a:pt x="53" y="19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8" name="Freeform 173"/>
            <p:cNvSpPr>
              <a:spLocks noEditPoints="1"/>
            </p:cNvSpPr>
            <p:nvPr userDrawn="1"/>
          </p:nvSpPr>
          <p:spPr bwMode="auto">
            <a:xfrm>
              <a:off x="8909050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2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20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2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6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9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1" y="0"/>
                    <a:pt x="21" y="0"/>
                  </a:cubicBezTo>
                  <a:cubicBezTo>
                    <a:pt x="26" y="0"/>
                    <a:pt x="29" y="1"/>
                    <a:pt x="32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9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5" y="38"/>
                    <a:pt x="22" y="36"/>
                    <a:pt x="20" y="32"/>
                  </a:cubicBezTo>
                  <a:cubicBezTo>
                    <a:pt x="19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4" y="17"/>
                    <a:pt x="15" y="17"/>
                    <a:pt x="16" y="17"/>
                  </a:cubicBezTo>
                  <a:cubicBezTo>
                    <a:pt x="19" y="17"/>
                    <a:pt x="22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89" name="Freeform 174"/>
            <p:cNvSpPr>
              <a:spLocks/>
            </p:cNvSpPr>
            <p:nvPr userDrawn="1"/>
          </p:nvSpPr>
          <p:spPr bwMode="auto">
            <a:xfrm>
              <a:off x="8975725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1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1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0" name="Freeform 175"/>
            <p:cNvSpPr>
              <a:spLocks/>
            </p:cNvSpPr>
            <p:nvPr userDrawn="1"/>
          </p:nvSpPr>
          <p:spPr bwMode="auto">
            <a:xfrm>
              <a:off x="9037638" y="7027863"/>
              <a:ext cx="46038" cy="50800"/>
            </a:xfrm>
            <a:custGeom>
              <a:avLst/>
              <a:gdLst>
                <a:gd name="T0" fmla="*/ 35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8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2 h 38"/>
                <a:gd name="T42" fmla="*/ 35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5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6" y="33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7"/>
                    <a:pt x="29" y="37"/>
                  </a:cubicBezTo>
                  <a:cubicBezTo>
                    <a:pt x="27" y="38"/>
                    <a:pt x="22" y="38"/>
                    <a:pt x="18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35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1" name="Freeform 176"/>
            <p:cNvSpPr>
              <a:spLocks noEditPoints="1"/>
            </p:cNvSpPr>
            <p:nvPr userDrawn="1"/>
          </p:nvSpPr>
          <p:spPr bwMode="auto">
            <a:xfrm>
              <a:off x="9101138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1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19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1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5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8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0" y="0"/>
                    <a:pt x="21" y="0"/>
                  </a:cubicBezTo>
                  <a:cubicBezTo>
                    <a:pt x="26" y="0"/>
                    <a:pt x="29" y="1"/>
                    <a:pt x="31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8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4" y="38"/>
                    <a:pt x="22" y="36"/>
                    <a:pt x="19" y="32"/>
                  </a:cubicBezTo>
                  <a:cubicBezTo>
                    <a:pt x="18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3" y="17"/>
                    <a:pt x="14" y="17"/>
                    <a:pt x="15" y="17"/>
                  </a:cubicBezTo>
                  <a:cubicBezTo>
                    <a:pt x="19" y="17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8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2" name="Freeform 177"/>
            <p:cNvSpPr>
              <a:spLocks/>
            </p:cNvSpPr>
            <p:nvPr userDrawn="1"/>
          </p:nvSpPr>
          <p:spPr bwMode="auto">
            <a:xfrm>
              <a:off x="9169400" y="7027863"/>
              <a:ext cx="50800" cy="50800"/>
            </a:xfrm>
            <a:custGeom>
              <a:avLst/>
              <a:gdLst>
                <a:gd name="T0" fmla="*/ 14 w 38"/>
                <a:gd name="T1" fmla="*/ 0 h 38"/>
                <a:gd name="T2" fmla="*/ 9 w 38"/>
                <a:gd name="T3" fmla="*/ 21 h 38"/>
                <a:gd name="T4" fmla="*/ 8 w 38"/>
                <a:gd name="T5" fmla="*/ 28 h 38"/>
                <a:gd name="T6" fmla="*/ 16 w 38"/>
                <a:gd name="T7" fmla="*/ 33 h 38"/>
                <a:gd name="T8" fmla="*/ 25 w 38"/>
                <a:gd name="T9" fmla="*/ 28 h 38"/>
                <a:gd name="T10" fmla="*/ 28 w 38"/>
                <a:gd name="T11" fmla="*/ 19 h 38"/>
                <a:gd name="T12" fmla="*/ 32 w 38"/>
                <a:gd name="T13" fmla="*/ 0 h 38"/>
                <a:gd name="T14" fmla="*/ 38 w 38"/>
                <a:gd name="T15" fmla="*/ 0 h 38"/>
                <a:gd name="T16" fmla="*/ 34 w 38"/>
                <a:gd name="T17" fmla="*/ 20 h 38"/>
                <a:gd name="T18" fmla="*/ 28 w 38"/>
                <a:gd name="T19" fmla="*/ 34 h 38"/>
                <a:gd name="T20" fmla="*/ 13 w 38"/>
                <a:gd name="T21" fmla="*/ 38 h 38"/>
                <a:gd name="T22" fmla="*/ 0 w 38"/>
                <a:gd name="T23" fmla="*/ 29 h 38"/>
                <a:gd name="T24" fmla="*/ 1 w 38"/>
                <a:gd name="T25" fmla="*/ 22 h 38"/>
                <a:gd name="T26" fmla="*/ 6 w 38"/>
                <a:gd name="T27" fmla="*/ 0 h 38"/>
                <a:gd name="T28" fmla="*/ 14 w 38"/>
                <a:gd name="T2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8">
                  <a:moveTo>
                    <a:pt x="14" y="0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8" y="25"/>
                    <a:pt x="8" y="27"/>
                    <a:pt x="8" y="28"/>
                  </a:cubicBezTo>
                  <a:cubicBezTo>
                    <a:pt x="8" y="31"/>
                    <a:pt x="11" y="33"/>
                    <a:pt x="16" y="33"/>
                  </a:cubicBezTo>
                  <a:cubicBezTo>
                    <a:pt x="20" y="33"/>
                    <a:pt x="23" y="31"/>
                    <a:pt x="25" y="28"/>
                  </a:cubicBezTo>
                  <a:cubicBezTo>
                    <a:pt x="26" y="27"/>
                    <a:pt x="26" y="25"/>
                    <a:pt x="28" y="1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2" y="28"/>
                    <a:pt x="31" y="31"/>
                    <a:pt x="28" y="34"/>
                  </a:cubicBezTo>
                  <a:cubicBezTo>
                    <a:pt x="25" y="37"/>
                    <a:pt x="20" y="38"/>
                    <a:pt x="13" y="38"/>
                  </a:cubicBezTo>
                  <a:cubicBezTo>
                    <a:pt x="5" y="38"/>
                    <a:pt x="0" y="35"/>
                    <a:pt x="0" y="29"/>
                  </a:cubicBezTo>
                  <a:cubicBezTo>
                    <a:pt x="0" y="27"/>
                    <a:pt x="0" y="27"/>
                    <a:pt x="1" y="2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3" name="Freeform 178"/>
            <p:cNvSpPr>
              <a:spLocks/>
            </p:cNvSpPr>
            <p:nvPr userDrawn="1"/>
          </p:nvSpPr>
          <p:spPr bwMode="auto">
            <a:xfrm>
              <a:off x="9239250" y="7027863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7 w 13"/>
                <a:gd name="T3" fmla="*/ 32 h 32"/>
                <a:gd name="T4" fmla="*/ 0 w 13"/>
                <a:gd name="T5" fmla="*/ 32 h 32"/>
                <a:gd name="T6" fmla="*/ 7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4" name="Freeform 179"/>
            <p:cNvSpPr>
              <a:spLocks/>
            </p:cNvSpPr>
            <p:nvPr userDrawn="1"/>
          </p:nvSpPr>
          <p:spPr bwMode="auto">
            <a:xfrm>
              <a:off x="9280525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5 w 30"/>
                <a:gd name="T9" fmla="*/ 32 h 32"/>
                <a:gd name="T10" fmla="*/ 11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5" y="32"/>
                  </a:lnTo>
                  <a:lnTo>
                    <a:pt x="1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5" name="Freeform 180"/>
            <p:cNvSpPr>
              <a:spLocks/>
            </p:cNvSpPr>
            <p:nvPr userDrawn="1"/>
          </p:nvSpPr>
          <p:spPr bwMode="auto">
            <a:xfrm>
              <a:off x="9336088" y="7027863"/>
              <a:ext cx="65088" cy="50800"/>
            </a:xfrm>
            <a:custGeom>
              <a:avLst/>
              <a:gdLst>
                <a:gd name="T0" fmla="*/ 14 w 41"/>
                <a:gd name="T1" fmla="*/ 0 h 32"/>
                <a:gd name="T2" fmla="*/ 20 w 41"/>
                <a:gd name="T3" fmla="*/ 23 h 32"/>
                <a:gd name="T4" fmla="*/ 35 w 41"/>
                <a:gd name="T5" fmla="*/ 0 h 32"/>
                <a:gd name="T6" fmla="*/ 41 w 41"/>
                <a:gd name="T7" fmla="*/ 0 h 32"/>
                <a:gd name="T8" fmla="*/ 37 w 41"/>
                <a:gd name="T9" fmla="*/ 32 h 32"/>
                <a:gd name="T10" fmla="*/ 30 w 41"/>
                <a:gd name="T11" fmla="*/ 32 h 32"/>
                <a:gd name="T12" fmla="*/ 33 w 41"/>
                <a:gd name="T13" fmla="*/ 10 h 32"/>
                <a:gd name="T14" fmla="*/ 19 w 41"/>
                <a:gd name="T15" fmla="*/ 31 h 32"/>
                <a:gd name="T16" fmla="*/ 16 w 41"/>
                <a:gd name="T17" fmla="*/ 32 h 32"/>
                <a:gd name="T18" fmla="*/ 10 w 41"/>
                <a:gd name="T19" fmla="*/ 9 h 32"/>
                <a:gd name="T20" fmla="*/ 5 w 41"/>
                <a:gd name="T21" fmla="*/ 32 h 32"/>
                <a:gd name="T22" fmla="*/ 0 w 41"/>
                <a:gd name="T23" fmla="*/ 32 h 32"/>
                <a:gd name="T24" fmla="*/ 8 w 41"/>
                <a:gd name="T25" fmla="*/ 0 h 32"/>
                <a:gd name="T26" fmla="*/ 14 w 41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2">
                  <a:moveTo>
                    <a:pt x="14" y="0"/>
                  </a:moveTo>
                  <a:lnTo>
                    <a:pt x="20" y="23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37" y="32"/>
                  </a:lnTo>
                  <a:lnTo>
                    <a:pt x="30" y="32"/>
                  </a:lnTo>
                  <a:lnTo>
                    <a:pt x="33" y="10"/>
                  </a:lnTo>
                  <a:lnTo>
                    <a:pt x="19" y="31"/>
                  </a:lnTo>
                  <a:lnTo>
                    <a:pt x="16" y="32"/>
                  </a:lnTo>
                  <a:lnTo>
                    <a:pt x="10" y="9"/>
                  </a:lnTo>
                  <a:lnTo>
                    <a:pt x="5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6" name="Freeform 181"/>
            <p:cNvSpPr>
              <a:spLocks/>
            </p:cNvSpPr>
            <p:nvPr userDrawn="1"/>
          </p:nvSpPr>
          <p:spPr bwMode="auto">
            <a:xfrm>
              <a:off x="9424988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10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10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7" name="Freeform 182"/>
            <p:cNvSpPr>
              <a:spLocks/>
            </p:cNvSpPr>
            <p:nvPr userDrawn="1"/>
          </p:nvSpPr>
          <p:spPr bwMode="auto">
            <a:xfrm>
              <a:off x="9485313" y="7027863"/>
              <a:ext cx="53975" cy="50800"/>
            </a:xfrm>
            <a:custGeom>
              <a:avLst/>
              <a:gdLst>
                <a:gd name="T0" fmla="*/ 13 w 34"/>
                <a:gd name="T1" fmla="*/ 0 h 32"/>
                <a:gd name="T2" fmla="*/ 25 w 34"/>
                <a:gd name="T3" fmla="*/ 22 h 32"/>
                <a:gd name="T4" fmla="*/ 29 w 34"/>
                <a:gd name="T5" fmla="*/ 0 h 32"/>
                <a:gd name="T6" fmla="*/ 34 w 34"/>
                <a:gd name="T7" fmla="*/ 0 h 32"/>
                <a:gd name="T8" fmla="*/ 27 w 34"/>
                <a:gd name="T9" fmla="*/ 32 h 32"/>
                <a:gd name="T10" fmla="*/ 24 w 34"/>
                <a:gd name="T11" fmla="*/ 32 h 32"/>
                <a:gd name="T12" fmla="*/ 10 w 34"/>
                <a:gd name="T13" fmla="*/ 10 h 32"/>
                <a:gd name="T14" fmla="*/ 6 w 34"/>
                <a:gd name="T15" fmla="*/ 32 h 32"/>
                <a:gd name="T16" fmla="*/ 0 w 34"/>
                <a:gd name="T17" fmla="*/ 32 h 32"/>
                <a:gd name="T18" fmla="*/ 8 w 34"/>
                <a:gd name="T19" fmla="*/ 0 h 32"/>
                <a:gd name="T20" fmla="*/ 13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3" y="0"/>
                  </a:moveTo>
                  <a:lnTo>
                    <a:pt x="25" y="22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27" y="32"/>
                  </a:lnTo>
                  <a:lnTo>
                    <a:pt x="24" y="32"/>
                  </a:lnTo>
                  <a:lnTo>
                    <a:pt x="10" y="10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8" name="Freeform 183"/>
            <p:cNvSpPr>
              <a:spLocks/>
            </p:cNvSpPr>
            <p:nvPr userDrawn="1"/>
          </p:nvSpPr>
          <p:spPr bwMode="auto">
            <a:xfrm>
              <a:off x="9558338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99" name="Freeform 184"/>
            <p:cNvSpPr>
              <a:spLocks/>
            </p:cNvSpPr>
            <p:nvPr userDrawn="1"/>
          </p:nvSpPr>
          <p:spPr bwMode="auto">
            <a:xfrm>
              <a:off x="8266113" y="7027863"/>
              <a:ext cx="36513" cy="50800"/>
            </a:xfrm>
            <a:custGeom>
              <a:avLst/>
              <a:gdLst>
                <a:gd name="T0" fmla="*/ 29 w 29"/>
                <a:gd name="T1" fmla="*/ 6 h 38"/>
                <a:gd name="T2" fmla="*/ 29 w 29"/>
                <a:gd name="T3" fmla="*/ 7 h 38"/>
                <a:gd name="T4" fmla="*/ 27 w 29"/>
                <a:gd name="T5" fmla="*/ 7 h 38"/>
                <a:gd name="T6" fmla="*/ 27 w 29"/>
                <a:gd name="T7" fmla="*/ 7 h 38"/>
                <a:gd name="T8" fmla="*/ 26 w 29"/>
                <a:gd name="T9" fmla="*/ 7 h 38"/>
                <a:gd name="T10" fmla="*/ 19 w 29"/>
                <a:gd name="T11" fmla="*/ 4 h 38"/>
                <a:gd name="T12" fmla="*/ 13 w 29"/>
                <a:gd name="T13" fmla="*/ 9 h 38"/>
                <a:gd name="T14" fmla="*/ 20 w 29"/>
                <a:gd name="T15" fmla="*/ 16 h 38"/>
                <a:gd name="T16" fmla="*/ 26 w 29"/>
                <a:gd name="T17" fmla="*/ 27 h 38"/>
                <a:gd name="T18" fmla="*/ 22 w 29"/>
                <a:gd name="T19" fmla="*/ 35 h 38"/>
                <a:gd name="T20" fmla="*/ 12 w 29"/>
                <a:gd name="T21" fmla="*/ 38 h 38"/>
                <a:gd name="T22" fmla="*/ 1 w 29"/>
                <a:gd name="T23" fmla="*/ 37 h 38"/>
                <a:gd name="T24" fmla="*/ 0 w 29"/>
                <a:gd name="T25" fmla="*/ 35 h 38"/>
                <a:gd name="T26" fmla="*/ 0 w 29"/>
                <a:gd name="T27" fmla="*/ 31 h 38"/>
                <a:gd name="T28" fmla="*/ 0 w 29"/>
                <a:gd name="T29" fmla="*/ 30 h 38"/>
                <a:gd name="T30" fmla="*/ 2 w 29"/>
                <a:gd name="T31" fmla="*/ 30 h 38"/>
                <a:gd name="T32" fmla="*/ 2 w 29"/>
                <a:gd name="T33" fmla="*/ 30 h 38"/>
                <a:gd name="T34" fmla="*/ 3 w 29"/>
                <a:gd name="T35" fmla="*/ 30 h 38"/>
                <a:gd name="T36" fmla="*/ 12 w 29"/>
                <a:gd name="T37" fmla="*/ 34 h 38"/>
                <a:gd name="T38" fmla="*/ 18 w 29"/>
                <a:gd name="T39" fmla="*/ 28 h 38"/>
                <a:gd name="T40" fmla="*/ 13 w 29"/>
                <a:gd name="T41" fmla="*/ 21 h 38"/>
                <a:gd name="T42" fmla="*/ 5 w 29"/>
                <a:gd name="T43" fmla="*/ 11 h 38"/>
                <a:gd name="T44" fmla="*/ 19 w 29"/>
                <a:gd name="T45" fmla="*/ 0 h 38"/>
                <a:gd name="T46" fmla="*/ 28 w 29"/>
                <a:gd name="T47" fmla="*/ 1 h 38"/>
                <a:gd name="T48" fmla="*/ 29 w 29"/>
                <a:gd name="T49" fmla="*/ 2 h 38"/>
                <a:gd name="T50" fmla="*/ 29 w 29"/>
                <a:gd name="T51" fmla="*/ 2 h 38"/>
                <a:gd name="T52" fmla="*/ 29 w 29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5" y="13"/>
                    <a:pt x="20" y="16"/>
                  </a:cubicBezTo>
                  <a:cubicBezTo>
                    <a:pt x="25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0" name="Freeform 185"/>
            <p:cNvSpPr>
              <a:spLocks noEditPoints="1"/>
            </p:cNvSpPr>
            <p:nvPr userDrawn="1"/>
          </p:nvSpPr>
          <p:spPr bwMode="auto">
            <a:xfrm>
              <a:off x="8326438" y="7027863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0 w 34"/>
                <a:gd name="T3" fmla="*/ 0 h 38"/>
                <a:gd name="T4" fmla="*/ 31 w 34"/>
                <a:gd name="T5" fmla="*/ 2 h 38"/>
                <a:gd name="T6" fmla="*/ 34 w 34"/>
                <a:gd name="T7" fmla="*/ 9 h 38"/>
                <a:gd name="T8" fmla="*/ 26 w 34"/>
                <a:gd name="T9" fmla="*/ 21 h 38"/>
                <a:gd name="T10" fmla="*/ 13 w 34"/>
                <a:gd name="T11" fmla="*/ 23 h 38"/>
                <a:gd name="T12" fmla="*/ 11 w 34"/>
                <a:gd name="T13" fmla="*/ 23 h 38"/>
                <a:gd name="T14" fmla="*/ 8 w 34"/>
                <a:gd name="T15" fmla="*/ 38 h 38"/>
                <a:gd name="T16" fmla="*/ 0 w 34"/>
                <a:gd name="T17" fmla="*/ 38 h 38"/>
                <a:gd name="T18" fmla="*/ 8 w 34"/>
                <a:gd name="T19" fmla="*/ 0 h 38"/>
                <a:gd name="T20" fmla="*/ 12 w 34"/>
                <a:gd name="T21" fmla="*/ 18 h 38"/>
                <a:gd name="T22" fmla="*/ 14 w 34"/>
                <a:gd name="T23" fmla="*/ 18 h 38"/>
                <a:gd name="T24" fmla="*/ 22 w 34"/>
                <a:gd name="T25" fmla="*/ 17 h 38"/>
                <a:gd name="T26" fmla="*/ 25 w 34"/>
                <a:gd name="T27" fmla="*/ 10 h 38"/>
                <a:gd name="T28" fmla="*/ 23 w 34"/>
                <a:gd name="T29" fmla="*/ 5 h 38"/>
                <a:gd name="T30" fmla="*/ 18 w 34"/>
                <a:gd name="T31" fmla="*/ 5 h 38"/>
                <a:gd name="T32" fmla="*/ 15 w 34"/>
                <a:gd name="T33" fmla="*/ 5 h 38"/>
                <a:gd name="T34" fmla="*/ 12 w 34"/>
                <a:gd name="T3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7" y="0"/>
                    <a:pt x="20" y="0"/>
                    <a:pt x="20" y="0"/>
                  </a:cubicBezTo>
                  <a:cubicBezTo>
                    <a:pt x="26" y="0"/>
                    <a:pt x="29" y="1"/>
                    <a:pt x="31" y="2"/>
                  </a:cubicBezTo>
                  <a:cubicBezTo>
                    <a:pt x="33" y="4"/>
                    <a:pt x="34" y="6"/>
                    <a:pt x="34" y="9"/>
                  </a:cubicBezTo>
                  <a:cubicBezTo>
                    <a:pt x="34" y="14"/>
                    <a:pt x="31" y="19"/>
                    <a:pt x="26" y="21"/>
                  </a:cubicBezTo>
                  <a:cubicBezTo>
                    <a:pt x="23" y="23"/>
                    <a:pt x="20" y="23"/>
                    <a:pt x="13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8"/>
                  </a:move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8"/>
                    <a:pt x="22" y="17"/>
                  </a:cubicBezTo>
                  <a:cubicBezTo>
                    <a:pt x="24" y="15"/>
                    <a:pt x="25" y="13"/>
                    <a:pt x="25" y="10"/>
                  </a:cubicBezTo>
                  <a:cubicBezTo>
                    <a:pt x="25" y="8"/>
                    <a:pt x="25" y="6"/>
                    <a:pt x="23" y="5"/>
                  </a:cubicBezTo>
                  <a:cubicBezTo>
                    <a:pt x="22" y="5"/>
                    <a:pt x="21" y="5"/>
                    <a:pt x="18" y="5"/>
                  </a:cubicBezTo>
                  <a:cubicBezTo>
                    <a:pt x="18" y="5"/>
                    <a:pt x="17" y="5"/>
                    <a:pt x="15" y="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1" name="Freeform 186"/>
            <p:cNvSpPr>
              <a:spLocks/>
            </p:cNvSpPr>
            <p:nvPr userDrawn="1"/>
          </p:nvSpPr>
          <p:spPr bwMode="auto">
            <a:xfrm>
              <a:off x="8386763" y="7027863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2" name="Freeform 187"/>
            <p:cNvSpPr>
              <a:spLocks/>
            </p:cNvSpPr>
            <p:nvPr userDrawn="1"/>
          </p:nvSpPr>
          <p:spPr bwMode="auto">
            <a:xfrm>
              <a:off x="8447088" y="7027863"/>
              <a:ext cx="47625" cy="50800"/>
            </a:xfrm>
            <a:custGeom>
              <a:avLst/>
              <a:gdLst>
                <a:gd name="T0" fmla="*/ 36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9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2 h 38"/>
                <a:gd name="T42" fmla="*/ 36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6" y="7"/>
                  </a:moveTo>
                  <a:cubicBezTo>
                    <a:pt x="36" y="7"/>
                    <a:pt x="36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7" y="33"/>
                    <a:pt x="30" y="31"/>
                  </a:cubicBezTo>
                  <a:cubicBezTo>
                    <a:pt x="30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0" y="37"/>
                    <a:pt x="29" y="37"/>
                  </a:cubicBezTo>
                  <a:cubicBezTo>
                    <a:pt x="27" y="38"/>
                    <a:pt x="22" y="38"/>
                    <a:pt x="19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lnTo>
                    <a:pt x="36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3" name="Freeform 188"/>
            <p:cNvSpPr>
              <a:spLocks/>
            </p:cNvSpPr>
            <p:nvPr userDrawn="1"/>
          </p:nvSpPr>
          <p:spPr bwMode="auto">
            <a:xfrm>
              <a:off x="8515350" y="7027863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6 w 13"/>
                <a:gd name="T3" fmla="*/ 32 h 32"/>
                <a:gd name="T4" fmla="*/ 0 w 13"/>
                <a:gd name="T5" fmla="*/ 32 h 32"/>
                <a:gd name="T6" fmla="*/ 6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6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4" name="Freeform 189"/>
            <p:cNvSpPr>
              <a:spLocks noEditPoints="1"/>
            </p:cNvSpPr>
            <p:nvPr userDrawn="1"/>
          </p:nvSpPr>
          <p:spPr bwMode="auto">
            <a:xfrm>
              <a:off x="8548688" y="7027863"/>
              <a:ext cx="50800" cy="50800"/>
            </a:xfrm>
            <a:custGeom>
              <a:avLst/>
              <a:gdLst>
                <a:gd name="T0" fmla="*/ 25 w 32"/>
                <a:gd name="T1" fmla="*/ 0 h 32"/>
                <a:gd name="T2" fmla="*/ 32 w 32"/>
                <a:gd name="T3" fmla="*/ 32 h 32"/>
                <a:gd name="T4" fmla="*/ 24 w 32"/>
                <a:gd name="T5" fmla="*/ 32 h 32"/>
                <a:gd name="T6" fmla="*/ 22 w 32"/>
                <a:gd name="T7" fmla="*/ 23 h 32"/>
                <a:gd name="T8" fmla="*/ 11 w 32"/>
                <a:gd name="T9" fmla="*/ 23 h 32"/>
                <a:gd name="T10" fmla="*/ 6 w 32"/>
                <a:gd name="T11" fmla="*/ 32 h 32"/>
                <a:gd name="T12" fmla="*/ 0 w 32"/>
                <a:gd name="T13" fmla="*/ 32 h 32"/>
                <a:gd name="T14" fmla="*/ 20 w 32"/>
                <a:gd name="T15" fmla="*/ 0 h 32"/>
                <a:gd name="T16" fmla="*/ 25 w 32"/>
                <a:gd name="T17" fmla="*/ 0 h 32"/>
                <a:gd name="T18" fmla="*/ 21 w 32"/>
                <a:gd name="T19" fmla="*/ 7 h 32"/>
                <a:gd name="T20" fmla="*/ 13 w 32"/>
                <a:gd name="T21" fmla="*/ 19 h 32"/>
                <a:gd name="T22" fmla="*/ 22 w 32"/>
                <a:gd name="T23" fmla="*/ 19 h 32"/>
                <a:gd name="T24" fmla="*/ 21 w 32"/>
                <a:gd name="T2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25" y="0"/>
                  </a:moveTo>
                  <a:lnTo>
                    <a:pt x="32" y="32"/>
                  </a:lnTo>
                  <a:lnTo>
                    <a:pt x="24" y="32"/>
                  </a:lnTo>
                  <a:lnTo>
                    <a:pt x="22" y="23"/>
                  </a:lnTo>
                  <a:lnTo>
                    <a:pt x="11" y="23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20" y="0"/>
                  </a:lnTo>
                  <a:lnTo>
                    <a:pt x="25" y="0"/>
                  </a:lnTo>
                  <a:close/>
                  <a:moveTo>
                    <a:pt x="21" y="7"/>
                  </a:moveTo>
                  <a:lnTo>
                    <a:pt x="13" y="19"/>
                  </a:lnTo>
                  <a:lnTo>
                    <a:pt x="22" y="19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5" name="Freeform 190"/>
            <p:cNvSpPr>
              <a:spLocks/>
            </p:cNvSpPr>
            <p:nvPr userDrawn="1"/>
          </p:nvSpPr>
          <p:spPr bwMode="auto">
            <a:xfrm>
              <a:off x="8621713" y="7027863"/>
              <a:ext cx="36513" cy="50800"/>
            </a:xfrm>
            <a:custGeom>
              <a:avLst/>
              <a:gdLst>
                <a:gd name="T0" fmla="*/ 13 w 23"/>
                <a:gd name="T1" fmla="*/ 0 h 32"/>
                <a:gd name="T2" fmla="*/ 7 w 23"/>
                <a:gd name="T3" fmla="*/ 28 h 32"/>
                <a:gd name="T4" fmla="*/ 23 w 23"/>
                <a:gd name="T5" fmla="*/ 28 h 32"/>
                <a:gd name="T6" fmla="*/ 22 w 23"/>
                <a:gd name="T7" fmla="*/ 32 h 32"/>
                <a:gd name="T8" fmla="*/ 0 w 23"/>
                <a:gd name="T9" fmla="*/ 32 h 32"/>
                <a:gd name="T10" fmla="*/ 6 w 23"/>
                <a:gd name="T11" fmla="*/ 0 h 32"/>
                <a:gd name="T12" fmla="*/ 13 w 2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13" y="0"/>
                  </a:move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6" name="Freeform 191"/>
            <p:cNvSpPr>
              <a:spLocks/>
            </p:cNvSpPr>
            <p:nvPr userDrawn="1"/>
          </p:nvSpPr>
          <p:spPr bwMode="auto">
            <a:xfrm>
              <a:off x="8674100" y="7027863"/>
              <a:ext cx="22225" cy="50800"/>
            </a:xfrm>
            <a:custGeom>
              <a:avLst/>
              <a:gdLst>
                <a:gd name="T0" fmla="*/ 14 w 14"/>
                <a:gd name="T1" fmla="*/ 0 h 32"/>
                <a:gd name="T2" fmla="*/ 7 w 14"/>
                <a:gd name="T3" fmla="*/ 32 h 32"/>
                <a:gd name="T4" fmla="*/ 0 w 14"/>
                <a:gd name="T5" fmla="*/ 32 h 32"/>
                <a:gd name="T6" fmla="*/ 7 w 14"/>
                <a:gd name="T7" fmla="*/ 0 h 32"/>
                <a:gd name="T8" fmla="*/ 14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14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7" name="Freeform 192"/>
            <p:cNvSpPr>
              <a:spLocks/>
            </p:cNvSpPr>
            <p:nvPr userDrawn="1"/>
          </p:nvSpPr>
          <p:spPr bwMode="auto">
            <a:xfrm>
              <a:off x="8715375" y="7027863"/>
              <a:ext cx="38100" cy="50800"/>
            </a:xfrm>
            <a:custGeom>
              <a:avLst/>
              <a:gdLst>
                <a:gd name="T0" fmla="*/ 29 w 29"/>
                <a:gd name="T1" fmla="*/ 6 h 38"/>
                <a:gd name="T2" fmla="*/ 29 w 29"/>
                <a:gd name="T3" fmla="*/ 7 h 38"/>
                <a:gd name="T4" fmla="*/ 27 w 29"/>
                <a:gd name="T5" fmla="*/ 7 h 38"/>
                <a:gd name="T6" fmla="*/ 27 w 29"/>
                <a:gd name="T7" fmla="*/ 7 h 38"/>
                <a:gd name="T8" fmla="*/ 26 w 29"/>
                <a:gd name="T9" fmla="*/ 7 h 38"/>
                <a:gd name="T10" fmla="*/ 19 w 29"/>
                <a:gd name="T11" fmla="*/ 4 h 38"/>
                <a:gd name="T12" fmla="*/ 13 w 29"/>
                <a:gd name="T13" fmla="*/ 9 h 38"/>
                <a:gd name="T14" fmla="*/ 20 w 29"/>
                <a:gd name="T15" fmla="*/ 16 h 38"/>
                <a:gd name="T16" fmla="*/ 26 w 29"/>
                <a:gd name="T17" fmla="*/ 27 h 38"/>
                <a:gd name="T18" fmla="*/ 22 w 29"/>
                <a:gd name="T19" fmla="*/ 35 h 38"/>
                <a:gd name="T20" fmla="*/ 12 w 29"/>
                <a:gd name="T21" fmla="*/ 38 h 38"/>
                <a:gd name="T22" fmla="*/ 1 w 29"/>
                <a:gd name="T23" fmla="*/ 37 h 38"/>
                <a:gd name="T24" fmla="*/ 0 w 29"/>
                <a:gd name="T25" fmla="*/ 35 h 38"/>
                <a:gd name="T26" fmla="*/ 0 w 29"/>
                <a:gd name="T27" fmla="*/ 31 h 38"/>
                <a:gd name="T28" fmla="*/ 0 w 29"/>
                <a:gd name="T29" fmla="*/ 30 h 38"/>
                <a:gd name="T30" fmla="*/ 2 w 29"/>
                <a:gd name="T31" fmla="*/ 30 h 38"/>
                <a:gd name="T32" fmla="*/ 2 w 29"/>
                <a:gd name="T33" fmla="*/ 30 h 38"/>
                <a:gd name="T34" fmla="*/ 3 w 29"/>
                <a:gd name="T35" fmla="*/ 30 h 38"/>
                <a:gd name="T36" fmla="*/ 12 w 29"/>
                <a:gd name="T37" fmla="*/ 34 h 38"/>
                <a:gd name="T38" fmla="*/ 18 w 29"/>
                <a:gd name="T39" fmla="*/ 28 h 38"/>
                <a:gd name="T40" fmla="*/ 13 w 29"/>
                <a:gd name="T41" fmla="*/ 21 h 38"/>
                <a:gd name="T42" fmla="*/ 5 w 29"/>
                <a:gd name="T43" fmla="*/ 11 h 38"/>
                <a:gd name="T44" fmla="*/ 19 w 29"/>
                <a:gd name="T45" fmla="*/ 0 h 38"/>
                <a:gd name="T46" fmla="*/ 28 w 29"/>
                <a:gd name="T47" fmla="*/ 1 h 38"/>
                <a:gd name="T48" fmla="*/ 29 w 29"/>
                <a:gd name="T49" fmla="*/ 2 h 38"/>
                <a:gd name="T50" fmla="*/ 29 w 29"/>
                <a:gd name="T51" fmla="*/ 2 h 38"/>
                <a:gd name="T52" fmla="*/ 29 w 29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6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4" y="13"/>
                    <a:pt x="20" y="16"/>
                  </a:cubicBezTo>
                  <a:cubicBezTo>
                    <a:pt x="24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6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8" name="Freeform 193"/>
            <p:cNvSpPr>
              <a:spLocks/>
            </p:cNvSpPr>
            <p:nvPr userDrawn="1"/>
          </p:nvSpPr>
          <p:spPr bwMode="auto">
            <a:xfrm>
              <a:off x="8769350" y="7027863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09" name="Freeform 194"/>
            <p:cNvSpPr>
              <a:spLocks/>
            </p:cNvSpPr>
            <p:nvPr userDrawn="1"/>
          </p:nvSpPr>
          <p:spPr bwMode="auto">
            <a:xfrm>
              <a:off x="8823325" y="7027863"/>
              <a:ext cx="39688" cy="50800"/>
            </a:xfrm>
            <a:custGeom>
              <a:avLst/>
              <a:gdLst>
                <a:gd name="T0" fmla="*/ 29 w 30"/>
                <a:gd name="T1" fmla="*/ 6 h 38"/>
                <a:gd name="T2" fmla="*/ 29 w 30"/>
                <a:gd name="T3" fmla="*/ 7 h 38"/>
                <a:gd name="T4" fmla="*/ 28 w 30"/>
                <a:gd name="T5" fmla="*/ 7 h 38"/>
                <a:gd name="T6" fmla="*/ 27 w 30"/>
                <a:gd name="T7" fmla="*/ 7 h 38"/>
                <a:gd name="T8" fmla="*/ 26 w 30"/>
                <a:gd name="T9" fmla="*/ 7 h 38"/>
                <a:gd name="T10" fmla="*/ 19 w 30"/>
                <a:gd name="T11" fmla="*/ 4 h 38"/>
                <a:gd name="T12" fmla="*/ 14 w 30"/>
                <a:gd name="T13" fmla="*/ 9 h 38"/>
                <a:gd name="T14" fmla="*/ 20 w 30"/>
                <a:gd name="T15" fmla="*/ 16 h 38"/>
                <a:gd name="T16" fmla="*/ 27 w 30"/>
                <a:gd name="T17" fmla="*/ 27 h 38"/>
                <a:gd name="T18" fmla="*/ 22 w 30"/>
                <a:gd name="T19" fmla="*/ 35 h 38"/>
                <a:gd name="T20" fmla="*/ 12 w 30"/>
                <a:gd name="T21" fmla="*/ 38 h 38"/>
                <a:gd name="T22" fmla="*/ 1 w 30"/>
                <a:gd name="T23" fmla="*/ 37 h 38"/>
                <a:gd name="T24" fmla="*/ 0 w 30"/>
                <a:gd name="T25" fmla="*/ 35 h 38"/>
                <a:gd name="T26" fmla="*/ 0 w 30"/>
                <a:gd name="T27" fmla="*/ 31 h 38"/>
                <a:gd name="T28" fmla="*/ 1 w 30"/>
                <a:gd name="T29" fmla="*/ 30 h 38"/>
                <a:gd name="T30" fmla="*/ 2 w 30"/>
                <a:gd name="T31" fmla="*/ 30 h 38"/>
                <a:gd name="T32" fmla="*/ 2 w 30"/>
                <a:gd name="T33" fmla="*/ 30 h 38"/>
                <a:gd name="T34" fmla="*/ 3 w 30"/>
                <a:gd name="T35" fmla="*/ 30 h 38"/>
                <a:gd name="T36" fmla="*/ 12 w 30"/>
                <a:gd name="T37" fmla="*/ 34 h 38"/>
                <a:gd name="T38" fmla="*/ 19 w 30"/>
                <a:gd name="T39" fmla="*/ 28 h 38"/>
                <a:gd name="T40" fmla="*/ 13 w 30"/>
                <a:gd name="T41" fmla="*/ 21 h 38"/>
                <a:gd name="T42" fmla="*/ 6 w 30"/>
                <a:gd name="T43" fmla="*/ 11 h 38"/>
                <a:gd name="T44" fmla="*/ 19 w 30"/>
                <a:gd name="T45" fmla="*/ 0 h 38"/>
                <a:gd name="T46" fmla="*/ 28 w 30"/>
                <a:gd name="T47" fmla="*/ 1 h 38"/>
                <a:gd name="T48" fmla="*/ 30 w 30"/>
                <a:gd name="T49" fmla="*/ 2 h 38"/>
                <a:gd name="T50" fmla="*/ 30 w 30"/>
                <a:gd name="T51" fmla="*/ 2 h 38"/>
                <a:gd name="T52" fmla="*/ 29 w 30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2" y="4"/>
                    <a:pt x="19" y="4"/>
                  </a:cubicBezTo>
                  <a:cubicBezTo>
                    <a:pt x="16" y="4"/>
                    <a:pt x="14" y="6"/>
                    <a:pt x="14" y="9"/>
                  </a:cubicBezTo>
                  <a:cubicBezTo>
                    <a:pt x="14" y="11"/>
                    <a:pt x="15" y="13"/>
                    <a:pt x="20" y="16"/>
                  </a:cubicBezTo>
                  <a:cubicBezTo>
                    <a:pt x="25" y="20"/>
                    <a:pt x="27" y="23"/>
                    <a:pt x="27" y="27"/>
                  </a:cubicBezTo>
                  <a:cubicBezTo>
                    <a:pt x="27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5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9" y="31"/>
                    <a:pt x="19" y="28"/>
                  </a:cubicBezTo>
                  <a:cubicBezTo>
                    <a:pt x="19" y="26"/>
                    <a:pt x="17" y="24"/>
                    <a:pt x="13" y="21"/>
                  </a:cubicBezTo>
                  <a:cubicBezTo>
                    <a:pt x="7" y="17"/>
                    <a:pt x="6" y="14"/>
                    <a:pt x="6" y="11"/>
                  </a:cubicBezTo>
                  <a:cubicBezTo>
                    <a:pt x="6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0" name="Freeform 195"/>
            <p:cNvSpPr>
              <a:spLocks noEditPoints="1"/>
            </p:cNvSpPr>
            <p:nvPr userDrawn="1"/>
          </p:nvSpPr>
          <p:spPr bwMode="auto">
            <a:xfrm>
              <a:off x="7907338" y="6800850"/>
              <a:ext cx="304800" cy="303213"/>
            </a:xfrm>
            <a:custGeom>
              <a:avLst/>
              <a:gdLst>
                <a:gd name="T0" fmla="*/ 225 w 233"/>
                <a:gd name="T1" fmla="*/ 75 h 232"/>
                <a:gd name="T2" fmla="*/ 224 w 233"/>
                <a:gd name="T3" fmla="*/ 75 h 232"/>
                <a:gd name="T4" fmla="*/ 225 w 233"/>
                <a:gd name="T5" fmla="*/ 92 h 232"/>
                <a:gd name="T6" fmla="*/ 165 w 233"/>
                <a:gd name="T7" fmla="*/ 190 h 232"/>
                <a:gd name="T8" fmla="*/ 95 w 233"/>
                <a:gd name="T9" fmla="*/ 205 h 232"/>
                <a:gd name="T10" fmla="*/ 66 w 233"/>
                <a:gd name="T11" fmla="*/ 204 h 232"/>
                <a:gd name="T12" fmla="*/ 43 w 233"/>
                <a:gd name="T13" fmla="*/ 204 h 232"/>
                <a:gd name="T14" fmla="*/ 42 w 233"/>
                <a:gd name="T15" fmla="*/ 205 h 232"/>
                <a:gd name="T16" fmla="*/ 117 w 233"/>
                <a:gd name="T17" fmla="*/ 232 h 232"/>
                <a:gd name="T18" fmla="*/ 233 w 233"/>
                <a:gd name="T19" fmla="*/ 115 h 232"/>
                <a:gd name="T20" fmla="*/ 225 w 233"/>
                <a:gd name="T21" fmla="*/ 75 h 232"/>
                <a:gd name="T22" fmla="*/ 71 w 233"/>
                <a:gd name="T23" fmla="*/ 26 h 232"/>
                <a:gd name="T24" fmla="*/ 72 w 233"/>
                <a:gd name="T25" fmla="*/ 25 h 232"/>
                <a:gd name="T26" fmla="*/ 133 w 233"/>
                <a:gd name="T27" fmla="*/ 24 h 232"/>
                <a:gd name="T28" fmla="*/ 201 w 233"/>
                <a:gd name="T29" fmla="*/ 39 h 232"/>
                <a:gd name="T30" fmla="*/ 202 w 233"/>
                <a:gd name="T31" fmla="*/ 38 h 232"/>
                <a:gd name="T32" fmla="*/ 119 w 233"/>
                <a:gd name="T33" fmla="*/ 0 h 232"/>
                <a:gd name="T34" fmla="*/ 0 w 233"/>
                <a:gd name="T35" fmla="*/ 115 h 232"/>
                <a:gd name="T36" fmla="*/ 32 w 233"/>
                <a:gd name="T37" fmla="*/ 195 h 232"/>
                <a:gd name="T38" fmla="*/ 34 w 233"/>
                <a:gd name="T39" fmla="*/ 195 h 232"/>
                <a:gd name="T40" fmla="*/ 71 w 233"/>
                <a:gd name="T41" fmla="*/ 26 h 232"/>
                <a:gd name="T42" fmla="*/ 126 w 233"/>
                <a:gd name="T43" fmla="*/ 47 h 232"/>
                <a:gd name="T44" fmla="*/ 105 w 233"/>
                <a:gd name="T45" fmla="*/ 47 h 232"/>
                <a:gd name="T46" fmla="*/ 76 w 233"/>
                <a:gd name="T47" fmla="*/ 180 h 232"/>
                <a:gd name="T48" fmla="*/ 96 w 233"/>
                <a:gd name="T49" fmla="*/ 180 h 232"/>
                <a:gd name="T50" fmla="*/ 163 w 233"/>
                <a:gd name="T51" fmla="*/ 157 h 232"/>
                <a:gd name="T52" fmla="*/ 184 w 233"/>
                <a:gd name="T53" fmla="*/ 96 h 232"/>
                <a:gd name="T54" fmla="*/ 167 w 233"/>
                <a:gd name="T55" fmla="*/ 56 h 232"/>
                <a:gd name="T56" fmla="*/ 126 w 233"/>
                <a:gd name="T57" fmla="*/ 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" h="232">
                  <a:moveTo>
                    <a:pt x="225" y="75"/>
                  </a:moveTo>
                  <a:cubicBezTo>
                    <a:pt x="224" y="75"/>
                    <a:pt x="224" y="75"/>
                    <a:pt x="224" y="75"/>
                  </a:cubicBezTo>
                  <a:cubicBezTo>
                    <a:pt x="224" y="80"/>
                    <a:pt x="225" y="86"/>
                    <a:pt x="225" y="92"/>
                  </a:cubicBezTo>
                  <a:cubicBezTo>
                    <a:pt x="225" y="133"/>
                    <a:pt x="202" y="172"/>
                    <a:pt x="165" y="190"/>
                  </a:cubicBezTo>
                  <a:cubicBezTo>
                    <a:pt x="146" y="199"/>
                    <a:pt x="127" y="205"/>
                    <a:pt x="95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2" y="205"/>
                    <a:pt x="42" y="205"/>
                    <a:pt x="42" y="205"/>
                  </a:cubicBezTo>
                  <a:cubicBezTo>
                    <a:pt x="63" y="222"/>
                    <a:pt x="89" y="232"/>
                    <a:pt x="117" y="232"/>
                  </a:cubicBezTo>
                  <a:cubicBezTo>
                    <a:pt x="180" y="232"/>
                    <a:pt x="233" y="179"/>
                    <a:pt x="233" y="115"/>
                  </a:cubicBezTo>
                  <a:cubicBezTo>
                    <a:pt x="233" y="101"/>
                    <a:pt x="230" y="87"/>
                    <a:pt x="225" y="75"/>
                  </a:cubicBezTo>
                  <a:moveTo>
                    <a:pt x="71" y="26"/>
                  </a:moveTo>
                  <a:cubicBezTo>
                    <a:pt x="72" y="25"/>
                    <a:pt x="72" y="25"/>
                    <a:pt x="72" y="25"/>
                  </a:cubicBezTo>
                  <a:cubicBezTo>
                    <a:pt x="107" y="24"/>
                    <a:pt x="127" y="24"/>
                    <a:pt x="133" y="24"/>
                  </a:cubicBezTo>
                  <a:cubicBezTo>
                    <a:pt x="168" y="24"/>
                    <a:pt x="186" y="27"/>
                    <a:pt x="201" y="39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181" y="15"/>
                    <a:pt x="151" y="0"/>
                    <a:pt x="119" y="0"/>
                  </a:cubicBezTo>
                  <a:cubicBezTo>
                    <a:pt x="53" y="0"/>
                    <a:pt x="0" y="51"/>
                    <a:pt x="0" y="115"/>
                  </a:cubicBezTo>
                  <a:cubicBezTo>
                    <a:pt x="0" y="146"/>
                    <a:pt x="12" y="174"/>
                    <a:pt x="32" y="195"/>
                  </a:cubicBezTo>
                  <a:cubicBezTo>
                    <a:pt x="34" y="195"/>
                    <a:pt x="34" y="195"/>
                    <a:pt x="34" y="195"/>
                  </a:cubicBezTo>
                  <a:lnTo>
                    <a:pt x="71" y="26"/>
                  </a:lnTo>
                  <a:close/>
                  <a:moveTo>
                    <a:pt x="126" y="47"/>
                  </a:moveTo>
                  <a:cubicBezTo>
                    <a:pt x="118" y="47"/>
                    <a:pt x="117" y="47"/>
                    <a:pt x="105" y="47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84" y="180"/>
                    <a:pt x="89" y="180"/>
                    <a:pt x="96" y="180"/>
                  </a:cubicBezTo>
                  <a:cubicBezTo>
                    <a:pt x="133" y="180"/>
                    <a:pt x="149" y="174"/>
                    <a:pt x="163" y="157"/>
                  </a:cubicBezTo>
                  <a:cubicBezTo>
                    <a:pt x="176" y="143"/>
                    <a:pt x="184" y="119"/>
                    <a:pt x="184" y="96"/>
                  </a:cubicBezTo>
                  <a:cubicBezTo>
                    <a:pt x="184" y="77"/>
                    <a:pt x="178" y="65"/>
                    <a:pt x="167" y="56"/>
                  </a:cubicBezTo>
                  <a:cubicBezTo>
                    <a:pt x="157" y="49"/>
                    <a:pt x="149" y="47"/>
                    <a:pt x="126" y="47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254" name="Skupina 2253"/>
          <p:cNvGrpSpPr/>
          <p:nvPr/>
        </p:nvGrpSpPr>
        <p:grpSpPr>
          <a:xfrm>
            <a:off x="385763" y="1174750"/>
            <a:ext cx="3930650" cy="1181100"/>
            <a:chOff x="385763" y="1174750"/>
            <a:chExt cx="3930650" cy="1181100"/>
          </a:xfrm>
        </p:grpSpPr>
        <p:sp>
          <p:nvSpPr>
            <p:cNvPr id="2211" name="Freeform 196"/>
            <p:cNvSpPr>
              <a:spLocks noEditPoints="1"/>
            </p:cNvSpPr>
            <p:nvPr userDrawn="1"/>
          </p:nvSpPr>
          <p:spPr bwMode="auto">
            <a:xfrm>
              <a:off x="404813" y="1322388"/>
              <a:ext cx="274638" cy="379413"/>
            </a:xfrm>
            <a:custGeom>
              <a:avLst/>
              <a:gdLst>
                <a:gd name="T0" fmla="*/ 105 w 209"/>
                <a:gd name="T1" fmla="*/ 0 h 289"/>
                <a:gd name="T2" fmla="*/ 209 w 209"/>
                <a:gd name="T3" fmla="*/ 105 h 289"/>
                <a:gd name="T4" fmla="*/ 209 w 209"/>
                <a:gd name="T5" fmla="*/ 186 h 289"/>
                <a:gd name="T6" fmla="*/ 105 w 209"/>
                <a:gd name="T7" fmla="*/ 289 h 289"/>
                <a:gd name="T8" fmla="*/ 0 w 209"/>
                <a:gd name="T9" fmla="*/ 289 h 289"/>
                <a:gd name="T10" fmla="*/ 0 w 209"/>
                <a:gd name="T11" fmla="*/ 0 h 289"/>
                <a:gd name="T12" fmla="*/ 105 w 209"/>
                <a:gd name="T13" fmla="*/ 0 h 289"/>
                <a:gd name="T14" fmla="*/ 155 w 209"/>
                <a:gd name="T15" fmla="*/ 105 h 289"/>
                <a:gd name="T16" fmla="*/ 105 w 209"/>
                <a:gd name="T17" fmla="*/ 51 h 289"/>
                <a:gd name="T18" fmla="*/ 54 w 209"/>
                <a:gd name="T19" fmla="*/ 51 h 289"/>
                <a:gd name="T20" fmla="*/ 54 w 209"/>
                <a:gd name="T21" fmla="*/ 238 h 289"/>
                <a:gd name="T22" fmla="*/ 105 w 209"/>
                <a:gd name="T23" fmla="*/ 238 h 289"/>
                <a:gd name="T24" fmla="*/ 155 w 209"/>
                <a:gd name="T25" fmla="*/ 186 h 289"/>
                <a:gd name="T26" fmla="*/ 155 w 209"/>
                <a:gd name="T27" fmla="*/ 10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" h="289">
                  <a:moveTo>
                    <a:pt x="105" y="0"/>
                  </a:moveTo>
                  <a:cubicBezTo>
                    <a:pt x="166" y="0"/>
                    <a:pt x="209" y="31"/>
                    <a:pt x="209" y="10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9" y="245"/>
                    <a:pt x="171" y="289"/>
                    <a:pt x="105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5" y="0"/>
                  </a:lnTo>
                  <a:close/>
                  <a:moveTo>
                    <a:pt x="155" y="105"/>
                  </a:moveTo>
                  <a:cubicBezTo>
                    <a:pt x="155" y="63"/>
                    <a:pt x="139" y="51"/>
                    <a:pt x="105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38"/>
                    <a:pt x="54" y="238"/>
                    <a:pt x="54" y="238"/>
                  </a:cubicBezTo>
                  <a:cubicBezTo>
                    <a:pt x="105" y="238"/>
                    <a:pt x="105" y="238"/>
                    <a:pt x="105" y="238"/>
                  </a:cubicBezTo>
                  <a:cubicBezTo>
                    <a:pt x="138" y="238"/>
                    <a:pt x="155" y="219"/>
                    <a:pt x="155" y="186"/>
                  </a:cubicBezTo>
                  <a:lnTo>
                    <a:pt x="155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2" name="Freeform 197"/>
            <p:cNvSpPr>
              <a:spLocks noEditPoints="1"/>
            </p:cNvSpPr>
            <p:nvPr userDrawn="1"/>
          </p:nvSpPr>
          <p:spPr bwMode="auto">
            <a:xfrm>
              <a:off x="698500" y="1174750"/>
              <a:ext cx="328613" cy="527050"/>
            </a:xfrm>
            <a:custGeom>
              <a:avLst/>
              <a:gdLst>
                <a:gd name="T0" fmla="*/ 121 w 207"/>
                <a:gd name="T1" fmla="*/ 93 h 332"/>
                <a:gd name="T2" fmla="*/ 207 w 207"/>
                <a:gd name="T3" fmla="*/ 332 h 332"/>
                <a:gd name="T4" fmla="*/ 159 w 207"/>
                <a:gd name="T5" fmla="*/ 332 h 332"/>
                <a:gd name="T6" fmla="*/ 140 w 207"/>
                <a:gd name="T7" fmla="*/ 276 h 332"/>
                <a:gd name="T8" fmla="*/ 65 w 207"/>
                <a:gd name="T9" fmla="*/ 276 h 332"/>
                <a:gd name="T10" fmla="*/ 47 w 207"/>
                <a:gd name="T11" fmla="*/ 332 h 332"/>
                <a:gd name="T12" fmla="*/ 0 w 207"/>
                <a:gd name="T13" fmla="*/ 332 h 332"/>
                <a:gd name="T14" fmla="*/ 84 w 207"/>
                <a:gd name="T15" fmla="*/ 93 h 332"/>
                <a:gd name="T16" fmla="*/ 121 w 207"/>
                <a:gd name="T17" fmla="*/ 93 h 332"/>
                <a:gd name="T18" fmla="*/ 137 w 207"/>
                <a:gd name="T19" fmla="*/ 0 h 332"/>
                <a:gd name="T20" fmla="*/ 148 w 207"/>
                <a:gd name="T21" fmla="*/ 31 h 332"/>
                <a:gd name="T22" fmla="*/ 69 w 207"/>
                <a:gd name="T23" fmla="*/ 67 h 332"/>
                <a:gd name="T24" fmla="*/ 58 w 207"/>
                <a:gd name="T25" fmla="*/ 36 h 332"/>
                <a:gd name="T26" fmla="*/ 137 w 207"/>
                <a:gd name="T27" fmla="*/ 0 h 332"/>
                <a:gd name="T28" fmla="*/ 102 w 207"/>
                <a:gd name="T29" fmla="*/ 174 h 332"/>
                <a:gd name="T30" fmla="*/ 102 w 207"/>
                <a:gd name="T31" fmla="*/ 174 h 332"/>
                <a:gd name="T32" fmla="*/ 80 w 207"/>
                <a:gd name="T33" fmla="*/ 235 h 332"/>
                <a:gd name="T34" fmla="*/ 125 w 207"/>
                <a:gd name="T35" fmla="*/ 235 h 332"/>
                <a:gd name="T36" fmla="*/ 102 w 207"/>
                <a:gd name="T37" fmla="*/ 17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332">
                  <a:moveTo>
                    <a:pt x="121" y="93"/>
                  </a:moveTo>
                  <a:lnTo>
                    <a:pt x="207" y="332"/>
                  </a:lnTo>
                  <a:lnTo>
                    <a:pt x="159" y="332"/>
                  </a:lnTo>
                  <a:lnTo>
                    <a:pt x="140" y="276"/>
                  </a:lnTo>
                  <a:lnTo>
                    <a:pt x="65" y="276"/>
                  </a:lnTo>
                  <a:lnTo>
                    <a:pt x="47" y="332"/>
                  </a:lnTo>
                  <a:lnTo>
                    <a:pt x="0" y="332"/>
                  </a:lnTo>
                  <a:lnTo>
                    <a:pt x="84" y="93"/>
                  </a:lnTo>
                  <a:lnTo>
                    <a:pt x="121" y="93"/>
                  </a:lnTo>
                  <a:close/>
                  <a:moveTo>
                    <a:pt x="137" y="0"/>
                  </a:moveTo>
                  <a:lnTo>
                    <a:pt x="148" y="31"/>
                  </a:lnTo>
                  <a:lnTo>
                    <a:pt x="69" y="67"/>
                  </a:lnTo>
                  <a:lnTo>
                    <a:pt x="58" y="36"/>
                  </a:lnTo>
                  <a:lnTo>
                    <a:pt x="137" y="0"/>
                  </a:lnTo>
                  <a:close/>
                  <a:moveTo>
                    <a:pt x="102" y="174"/>
                  </a:moveTo>
                  <a:lnTo>
                    <a:pt x="102" y="174"/>
                  </a:lnTo>
                  <a:lnTo>
                    <a:pt x="80" y="235"/>
                  </a:lnTo>
                  <a:lnTo>
                    <a:pt x="125" y="235"/>
                  </a:lnTo>
                  <a:lnTo>
                    <a:pt x="102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3" name="Freeform 198"/>
            <p:cNvSpPr>
              <a:spLocks/>
            </p:cNvSpPr>
            <p:nvPr userDrawn="1"/>
          </p:nvSpPr>
          <p:spPr bwMode="auto">
            <a:xfrm>
              <a:off x="1065213" y="1322388"/>
              <a:ext cx="338138" cy="379413"/>
            </a:xfrm>
            <a:custGeom>
              <a:avLst/>
              <a:gdLst>
                <a:gd name="T0" fmla="*/ 213 w 213"/>
                <a:gd name="T1" fmla="*/ 0 h 239"/>
                <a:gd name="T2" fmla="*/ 213 w 213"/>
                <a:gd name="T3" fmla="*/ 239 h 239"/>
                <a:gd name="T4" fmla="*/ 168 w 213"/>
                <a:gd name="T5" fmla="*/ 239 h 239"/>
                <a:gd name="T6" fmla="*/ 168 w 213"/>
                <a:gd name="T7" fmla="*/ 98 h 239"/>
                <a:gd name="T8" fmla="*/ 106 w 213"/>
                <a:gd name="T9" fmla="*/ 203 h 239"/>
                <a:gd name="T10" fmla="*/ 45 w 213"/>
                <a:gd name="T11" fmla="*/ 98 h 239"/>
                <a:gd name="T12" fmla="*/ 45 w 213"/>
                <a:gd name="T13" fmla="*/ 239 h 239"/>
                <a:gd name="T14" fmla="*/ 0 w 213"/>
                <a:gd name="T15" fmla="*/ 239 h 239"/>
                <a:gd name="T16" fmla="*/ 0 w 213"/>
                <a:gd name="T17" fmla="*/ 0 h 239"/>
                <a:gd name="T18" fmla="*/ 38 w 213"/>
                <a:gd name="T19" fmla="*/ 0 h 239"/>
                <a:gd name="T20" fmla="*/ 106 w 213"/>
                <a:gd name="T21" fmla="*/ 116 h 239"/>
                <a:gd name="T22" fmla="*/ 175 w 213"/>
                <a:gd name="T23" fmla="*/ 0 h 239"/>
                <a:gd name="T24" fmla="*/ 213 w 213"/>
                <a:gd name="T2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239">
                  <a:moveTo>
                    <a:pt x="213" y="0"/>
                  </a:moveTo>
                  <a:lnTo>
                    <a:pt x="213" y="239"/>
                  </a:lnTo>
                  <a:lnTo>
                    <a:pt x="168" y="239"/>
                  </a:lnTo>
                  <a:lnTo>
                    <a:pt x="168" y="98"/>
                  </a:lnTo>
                  <a:lnTo>
                    <a:pt x="106" y="203"/>
                  </a:lnTo>
                  <a:lnTo>
                    <a:pt x="45" y="98"/>
                  </a:lnTo>
                  <a:lnTo>
                    <a:pt x="45" y="239"/>
                  </a:lnTo>
                  <a:lnTo>
                    <a:pt x="0" y="239"/>
                  </a:lnTo>
                  <a:lnTo>
                    <a:pt x="0" y="0"/>
                  </a:lnTo>
                  <a:lnTo>
                    <a:pt x="38" y="0"/>
                  </a:lnTo>
                  <a:lnTo>
                    <a:pt x="106" y="116"/>
                  </a:lnTo>
                  <a:lnTo>
                    <a:pt x="175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4" name="Freeform 199"/>
            <p:cNvSpPr>
              <a:spLocks/>
            </p:cNvSpPr>
            <p:nvPr userDrawn="1"/>
          </p:nvSpPr>
          <p:spPr bwMode="auto">
            <a:xfrm>
              <a:off x="1479550" y="1322388"/>
              <a:ext cx="244475" cy="379413"/>
            </a:xfrm>
            <a:custGeom>
              <a:avLst/>
              <a:gdLst>
                <a:gd name="T0" fmla="*/ 154 w 154"/>
                <a:gd name="T1" fmla="*/ 0 h 239"/>
                <a:gd name="T2" fmla="*/ 154 w 154"/>
                <a:gd name="T3" fmla="*/ 42 h 239"/>
                <a:gd name="T4" fmla="*/ 44 w 154"/>
                <a:gd name="T5" fmla="*/ 42 h 239"/>
                <a:gd name="T6" fmla="*/ 44 w 154"/>
                <a:gd name="T7" fmla="*/ 94 h 239"/>
                <a:gd name="T8" fmla="*/ 137 w 154"/>
                <a:gd name="T9" fmla="*/ 94 h 239"/>
                <a:gd name="T10" fmla="*/ 137 w 154"/>
                <a:gd name="T11" fmla="*/ 136 h 239"/>
                <a:gd name="T12" fmla="*/ 44 w 154"/>
                <a:gd name="T13" fmla="*/ 136 h 239"/>
                <a:gd name="T14" fmla="*/ 44 w 154"/>
                <a:gd name="T15" fmla="*/ 197 h 239"/>
                <a:gd name="T16" fmla="*/ 154 w 154"/>
                <a:gd name="T17" fmla="*/ 197 h 239"/>
                <a:gd name="T18" fmla="*/ 154 w 154"/>
                <a:gd name="T19" fmla="*/ 239 h 239"/>
                <a:gd name="T20" fmla="*/ 0 w 154"/>
                <a:gd name="T21" fmla="*/ 239 h 239"/>
                <a:gd name="T22" fmla="*/ 0 w 154"/>
                <a:gd name="T23" fmla="*/ 0 h 239"/>
                <a:gd name="T24" fmla="*/ 154 w 154"/>
                <a:gd name="T2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9">
                  <a:moveTo>
                    <a:pt x="154" y="0"/>
                  </a:moveTo>
                  <a:lnTo>
                    <a:pt x="154" y="42"/>
                  </a:lnTo>
                  <a:lnTo>
                    <a:pt x="44" y="42"/>
                  </a:lnTo>
                  <a:lnTo>
                    <a:pt x="44" y="94"/>
                  </a:lnTo>
                  <a:lnTo>
                    <a:pt x="137" y="94"/>
                  </a:lnTo>
                  <a:lnTo>
                    <a:pt x="137" y="136"/>
                  </a:lnTo>
                  <a:lnTo>
                    <a:pt x="44" y="136"/>
                  </a:lnTo>
                  <a:lnTo>
                    <a:pt x="44" y="197"/>
                  </a:lnTo>
                  <a:lnTo>
                    <a:pt x="154" y="197"/>
                  </a:lnTo>
                  <a:lnTo>
                    <a:pt x="154" y="239"/>
                  </a:lnTo>
                  <a:lnTo>
                    <a:pt x="0" y="239"/>
                  </a:lnTo>
                  <a:lnTo>
                    <a:pt x="0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5" name="Freeform 200"/>
            <p:cNvSpPr>
              <a:spLocks/>
            </p:cNvSpPr>
            <p:nvPr userDrawn="1"/>
          </p:nvSpPr>
          <p:spPr bwMode="auto">
            <a:xfrm>
              <a:off x="1911350" y="1322388"/>
              <a:ext cx="319088" cy="379413"/>
            </a:xfrm>
            <a:custGeom>
              <a:avLst/>
              <a:gdLst>
                <a:gd name="T0" fmla="*/ 201 w 201"/>
                <a:gd name="T1" fmla="*/ 0 h 239"/>
                <a:gd name="T2" fmla="*/ 119 w 201"/>
                <a:gd name="T3" fmla="*/ 239 h 239"/>
                <a:gd name="T4" fmla="*/ 83 w 201"/>
                <a:gd name="T5" fmla="*/ 239 h 239"/>
                <a:gd name="T6" fmla="*/ 0 w 201"/>
                <a:gd name="T7" fmla="*/ 0 h 239"/>
                <a:gd name="T8" fmla="*/ 47 w 201"/>
                <a:gd name="T9" fmla="*/ 0 h 239"/>
                <a:gd name="T10" fmla="*/ 100 w 201"/>
                <a:gd name="T11" fmla="*/ 155 h 239"/>
                <a:gd name="T12" fmla="*/ 101 w 201"/>
                <a:gd name="T13" fmla="*/ 155 h 239"/>
                <a:gd name="T14" fmla="*/ 154 w 201"/>
                <a:gd name="T15" fmla="*/ 0 h 239"/>
                <a:gd name="T16" fmla="*/ 201 w 201"/>
                <a:gd name="T17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239">
                  <a:moveTo>
                    <a:pt x="201" y="0"/>
                  </a:moveTo>
                  <a:lnTo>
                    <a:pt x="119" y="239"/>
                  </a:lnTo>
                  <a:lnTo>
                    <a:pt x="83" y="239"/>
                  </a:lnTo>
                  <a:lnTo>
                    <a:pt x="0" y="0"/>
                  </a:lnTo>
                  <a:lnTo>
                    <a:pt x="47" y="0"/>
                  </a:lnTo>
                  <a:lnTo>
                    <a:pt x="100" y="155"/>
                  </a:lnTo>
                  <a:lnTo>
                    <a:pt x="101" y="155"/>
                  </a:lnTo>
                  <a:lnTo>
                    <a:pt x="154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6" name="Freeform 201"/>
            <p:cNvSpPr>
              <a:spLocks noEditPoints="1"/>
            </p:cNvSpPr>
            <p:nvPr userDrawn="1"/>
          </p:nvSpPr>
          <p:spPr bwMode="auto">
            <a:xfrm>
              <a:off x="2200275" y="1174750"/>
              <a:ext cx="327025" cy="527050"/>
            </a:xfrm>
            <a:custGeom>
              <a:avLst/>
              <a:gdLst>
                <a:gd name="T0" fmla="*/ 121 w 206"/>
                <a:gd name="T1" fmla="*/ 93 h 332"/>
                <a:gd name="T2" fmla="*/ 206 w 206"/>
                <a:gd name="T3" fmla="*/ 332 h 332"/>
                <a:gd name="T4" fmla="*/ 159 w 206"/>
                <a:gd name="T5" fmla="*/ 332 h 332"/>
                <a:gd name="T6" fmla="*/ 139 w 206"/>
                <a:gd name="T7" fmla="*/ 276 h 332"/>
                <a:gd name="T8" fmla="*/ 66 w 206"/>
                <a:gd name="T9" fmla="*/ 276 h 332"/>
                <a:gd name="T10" fmla="*/ 47 w 206"/>
                <a:gd name="T11" fmla="*/ 332 h 332"/>
                <a:gd name="T12" fmla="*/ 0 w 206"/>
                <a:gd name="T13" fmla="*/ 332 h 332"/>
                <a:gd name="T14" fmla="*/ 84 w 206"/>
                <a:gd name="T15" fmla="*/ 93 h 332"/>
                <a:gd name="T16" fmla="*/ 121 w 206"/>
                <a:gd name="T17" fmla="*/ 93 h 332"/>
                <a:gd name="T18" fmla="*/ 137 w 206"/>
                <a:gd name="T19" fmla="*/ 0 h 332"/>
                <a:gd name="T20" fmla="*/ 149 w 206"/>
                <a:gd name="T21" fmla="*/ 31 h 332"/>
                <a:gd name="T22" fmla="*/ 69 w 206"/>
                <a:gd name="T23" fmla="*/ 67 h 332"/>
                <a:gd name="T24" fmla="*/ 58 w 206"/>
                <a:gd name="T25" fmla="*/ 36 h 332"/>
                <a:gd name="T26" fmla="*/ 137 w 206"/>
                <a:gd name="T27" fmla="*/ 0 h 332"/>
                <a:gd name="T28" fmla="*/ 103 w 206"/>
                <a:gd name="T29" fmla="*/ 174 h 332"/>
                <a:gd name="T30" fmla="*/ 102 w 206"/>
                <a:gd name="T31" fmla="*/ 174 h 332"/>
                <a:gd name="T32" fmla="*/ 81 w 206"/>
                <a:gd name="T33" fmla="*/ 235 h 332"/>
                <a:gd name="T34" fmla="*/ 125 w 206"/>
                <a:gd name="T35" fmla="*/ 235 h 332"/>
                <a:gd name="T36" fmla="*/ 103 w 206"/>
                <a:gd name="T37" fmla="*/ 17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332">
                  <a:moveTo>
                    <a:pt x="121" y="93"/>
                  </a:moveTo>
                  <a:lnTo>
                    <a:pt x="206" y="332"/>
                  </a:lnTo>
                  <a:lnTo>
                    <a:pt x="159" y="332"/>
                  </a:lnTo>
                  <a:lnTo>
                    <a:pt x="139" y="276"/>
                  </a:lnTo>
                  <a:lnTo>
                    <a:pt x="66" y="276"/>
                  </a:lnTo>
                  <a:lnTo>
                    <a:pt x="47" y="332"/>
                  </a:lnTo>
                  <a:lnTo>
                    <a:pt x="0" y="332"/>
                  </a:lnTo>
                  <a:lnTo>
                    <a:pt x="84" y="93"/>
                  </a:lnTo>
                  <a:lnTo>
                    <a:pt x="121" y="93"/>
                  </a:lnTo>
                  <a:close/>
                  <a:moveTo>
                    <a:pt x="137" y="0"/>
                  </a:moveTo>
                  <a:lnTo>
                    <a:pt x="149" y="31"/>
                  </a:lnTo>
                  <a:lnTo>
                    <a:pt x="69" y="67"/>
                  </a:lnTo>
                  <a:lnTo>
                    <a:pt x="58" y="36"/>
                  </a:lnTo>
                  <a:lnTo>
                    <a:pt x="137" y="0"/>
                  </a:lnTo>
                  <a:close/>
                  <a:moveTo>
                    <a:pt x="103" y="174"/>
                  </a:moveTo>
                  <a:lnTo>
                    <a:pt x="102" y="174"/>
                  </a:lnTo>
                  <a:lnTo>
                    <a:pt x="81" y="235"/>
                  </a:lnTo>
                  <a:lnTo>
                    <a:pt x="125" y="235"/>
                  </a:lnTo>
                  <a:lnTo>
                    <a:pt x="103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7" name="Freeform 202"/>
            <p:cNvSpPr>
              <a:spLocks/>
            </p:cNvSpPr>
            <p:nvPr userDrawn="1"/>
          </p:nvSpPr>
          <p:spPr bwMode="auto">
            <a:xfrm>
              <a:off x="2568575" y="1322388"/>
              <a:ext cx="336550" cy="379413"/>
            </a:xfrm>
            <a:custGeom>
              <a:avLst/>
              <a:gdLst>
                <a:gd name="T0" fmla="*/ 212 w 212"/>
                <a:gd name="T1" fmla="*/ 0 h 239"/>
                <a:gd name="T2" fmla="*/ 212 w 212"/>
                <a:gd name="T3" fmla="*/ 239 h 239"/>
                <a:gd name="T4" fmla="*/ 167 w 212"/>
                <a:gd name="T5" fmla="*/ 239 h 239"/>
                <a:gd name="T6" fmla="*/ 167 w 212"/>
                <a:gd name="T7" fmla="*/ 98 h 239"/>
                <a:gd name="T8" fmla="*/ 106 w 212"/>
                <a:gd name="T9" fmla="*/ 203 h 239"/>
                <a:gd name="T10" fmla="*/ 44 w 212"/>
                <a:gd name="T11" fmla="*/ 98 h 239"/>
                <a:gd name="T12" fmla="*/ 44 w 212"/>
                <a:gd name="T13" fmla="*/ 239 h 239"/>
                <a:gd name="T14" fmla="*/ 0 w 212"/>
                <a:gd name="T15" fmla="*/ 239 h 239"/>
                <a:gd name="T16" fmla="*/ 0 w 212"/>
                <a:gd name="T17" fmla="*/ 0 h 239"/>
                <a:gd name="T18" fmla="*/ 37 w 212"/>
                <a:gd name="T19" fmla="*/ 0 h 239"/>
                <a:gd name="T20" fmla="*/ 106 w 212"/>
                <a:gd name="T21" fmla="*/ 116 h 239"/>
                <a:gd name="T22" fmla="*/ 174 w 212"/>
                <a:gd name="T23" fmla="*/ 0 h 239"/>
                <a:gd name="T24" fmla="*/ 212 w 212"/>
                <a:gd name="T2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39">
                  <a:moveTo>
                    <a:pt x="212" y="0"/>
                  </a:moveTo>
                  <a:lnTo>
                    <a:pt x="212" y="239"/>
                  </a:lnTo>
                  <a:lnTo>
                    <a:pt x="167" y="239"/>
                  </a:lnTo>
                  <a:lnTo>
                    <a:pt x="167" y="98"/>
                  </a:lnTo>
                  <a:lnTo>
                    <a:pt x="106" y="203"/>
                  </a:lnTo>
                  <a:lnTo>
                    <a:pt x="44" y="98"/>
                  </a:lnTo>
                  <a:lnTo>
                    <a:pt x="44" y="239"/>
                  </a:lnTo>
                  <a:lnTo>
                    <a:pt x="0" y="239"/>
                  </a:lnTo>
                  <a:lnTo>
                    <a:pt x="0" y="0"/>
                  </a:lnTo>
                  <a:lnTo>
                    <a:pt x="37" y="0"/>
                  </a:lnTo>
                  <a:lnTo>
                    <a:pt x="106" y="116"/>
                  </a:lnTo>
                  <a:lnTo>
                    <a:pt x="174" y="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8" name="Freeform 203"/>
            <p:cNvSpPr>
              <a:spLocks/>
            </p:cNvSpPr>
            <p:nvPr userDrawn="1"/>
          </p:nvSpPr>
          <p:spPr bwMode="auto">
            <a:xfrm>
              <a:off x="385763" y="1971675"/>
              <a:ext cx="254000" cy="379413"/>
            </a:xfrm>
            <a:custGeom>
              <a:avLst/>
              <a:gdLst>
                <a:gd name="T0" fmla="*/ 188 w 194"/>
                <a:gd name="T1" fmla="*/ 0 h 289"/>
                <a:gd name="T2" fmla="*/ 188 w 194"/>
                <a:gd name="T3" fmla="*/ 50 h 289"/>
                <a:gd name="T4" fmla="*/ 98 w 194"/>
                <a:gd name="T5" fmla="*/ 50 h 289"/>
                <a:gd name="T6" fmla="*/ 54 w 194"/>
                <a:gd name="T7" fmla="*/ 80 h 289"/>
                <a:gd name="T8" fmla="*/ 105 w 194"/>
                <a:gd name="T9" fmla="*/ 115 h 289"/>
                <a:gd name="T10" fmla="*/ 194 w 194"/>
                <a:gd name="T11" fmla="*/ 196 h 289"/>
                <a:gd name="T12" fmla="*/ 99 w 194"/>
                <a:gd name="T13" fmla="*/ 289 h 289"/>
                <a:gd name="T14" fmla="*/ 0 w 194"/>
                <a:gd name="T15" fmla="*/ 289 h 289"/>
                <a:gd name="T16" fmla="*/ 0 w 194"/>
                <a:gd name="T17" fmla="*/ 238 h 289"/>
                <a:gd name="T18" fmla="*/ 99 w 194"/>
                <a:gd name="T19" fmla="*/ 238 h 289"/>
                <a:gd name="T20" fmla="*/ 141 w 194"/>
                <a:gd name="T21" fmla="*/ 196 h 289"/>
                <a:gd name="T22" fmla="*/ 95 w 194"/>
                <a:gd name="T23" fmla="*/ 165 h 289"/>
                <a:gd name="T24" fmla="*/ 0 w 194"/>
                <a:gd name="T25" fmla="*/ 80 h 289"/>
                <a:gd name="T26" fmla="*/ 98 w 194"/>
                <a:gd name="T27" fmla="*/ 0 h 289"/>
                <a:gd name="T28" fmla="*/ 188 w 194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289">
                  <a:moveTo>
                    <a:pt x="188" y="0"/>
                  </a:moveTo>
                  <a:cubicBezTo>
                    <a:pt x="188" y="50"/>
                    <a:pt x="188" y="50"/>
                    <a:pt x="18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65" y="50"/>
                    <a:pt x="54" y="57"/>
                    <a:pt x="54" y="80"/>
                  </a:cubicBezTo>
                  <a:cubicBezTo>
                    <a:pt x="54" y="105"/>
                    <a:pt x="67" y="108"/>
                    <a:pt x="105" y="115"/>
                  </a:cubicBezTo>
                  <a:cubicBezTo>
                    <a:pt x="153" y="125"/>
                    <a:pt x="194" y="139"/>
                    <a:pt x="194" y="196"/>
                  </a:cubicBezTo>
                  <a:cubicBezTo>
                    <a:pt x="194" y="260"/>
                    <a:pt x="158" y="289"/>
                    <a:pt x="99" y="289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130" y="238"/>
                    <a:pt x="141" y="229"/>
                    <a:pt x="141" y="196"/>
                  </a:cubicBezTo>
                  <a:cubicBezTo>
                    <a:pt x="141" y="176"/>
                    <a:pt x="133" y="172"/>
                    <a:pt x="95" y="165"/>
                  </a:cubicBezTo>
                  <a:cubicBezTo>
                    <a:pt x="55" y="157"/>
                    <a:pt x="0" y="146"/>
                    <a:pt x="0" y="80"/>
                  </a:cubicBezTo>
                  <a:cubicBezTo>
                    <a:pt x="0" y="21"/>
                    <a:pt x="44" y="0"/>
                    <a:pt x="98" y="0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19" name="Freeform 204"/>
            <p:cNvSpPr>
              <a:spLocks noEditPoints="1"/>
            </p:cNvSpPr>
            <p:nvPr userDrawn="1"/>
          </p:nvSpPr>
          <p:spPr bwMode="auto">
            <a:xfrm>
              <a:off x="696913" y="1971675"/>
              <a:ext cx="263525" cy="377825"/>
            </a:xfrm>
            <a:custGeom>
              <a:avLst/>
              <a:gdLst>
                <a:gd name="T0" fmla="*/ 117 w 201"/>
                <a:gd name="T1" fmla="*/ 0 h 288"/>
                <a:gd name="T2" fmla="*/ 201 w 201"/>
                <a:gd name="T3" fmla="*/ 83 h 288"/>
                <a:gd name="T4" fmla="*/ 117 w 201"/>
                <a:gd name="T5" fmla="*/ 165 h 288"/>
                <a:gd name="T6" fmla="*/ 54 w 201"/>
                <a:gd name="T7" fmla="*/ 165 h 288"/>
                <a:gd name="T8" fmla="*/ 54 w 201"/>
                <a:gd name="T9" fmla="*/ 288 h 288"/>
                <a:gd name="T10" fmla="*/ 0 w 201"/>
                <a:gd name="T11" fmla="*/ 288 h 288"/>
                <a:gd name="T12" fmla="*/ 0 w 201"/>
                <a:gd name="T13" fmla="*/ 0 h 288"/>
                <a:gd name="T14" fmla="*/ 117 w 201"/>
                <a:gd name="T15" fmla="*/ 0 h 288"/>
                <a:gd name="T16" fmla="*/ 117 w 201"/>
                <a:gd name="T17" fmla="*/ 115 h 288"/>
                <a:gd name="T18" fmla="*/ 147 w 201"/>
                <a:gd name="T19" fmla="*/ 83 h 288"/>
                <a:gd name="T20" fmla="*/ 117 w 201"/>
                <a:gd name="T21" fmla="*/ 50 h 288"/>
                <a:gd name="T22" fmla="*/ 54 w 201"/>
                <a:gd name="T23" fmla="*/ 50 h 288"/>
                <a:gd name="T24" fmla="*/ 54 w 201"/>
                <a:gd name="T25" fmla="*/ 115 h 288"/>
                <a:gd name="T26" fmla="*/ 117 w 201"/>
                <a:gd name="T27" fmla="*/ 11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88">
                  <a:moveTo>
                    <a:pt x="117" y="0"/>
                  </a:moveTo>
                  <a:cubicBezTo>
                    <a:pt x="164" y="0"/>
                    <a:pt x="201" y="37"/>
                    <a:pt x="201" y="83"/>
                  </a:cubicBezTo>
                  <a:cubicBezTo>
                    <a:pt x="201" y="128"/>
                    <a:pt x="164" y="165"/>
                    <a:pt x="117" y="16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4" y="288"/>
                    <a:pt x="54" y="288"/>
                    <a:pt x="54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7" y="0"/>
                  </a:lnTo>
                  <a:close/>
                  <a:moveTo>
                    <a:pt x="117" y="115"/>
                  </a:moveTo>
                  <a:cubicBezTo>
                    <a:pt x="133" y="115"/>
                    <a:pt x="147" y="100"/>
                    <a:pt x="147" y="83"/>
                  </a:cubicBezTo>
                  <a:cubicBezTo>
                    <a:pt x="147" y="64"/>
                    <a:pt x="133" y="50"/>
                    <a:pt x="11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15"/>
                    <a:pt x="54" y="115"/>
                    <a:pt x="54" y="115"/>
                  </a:cubicBezTo>
                  <a:lnTo>
                    <a:pt x="117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0" name="Freeform 205"/>
            <p:cNvSpPr>
              <a:spLocks noEditPoints="1"/>
            </p:cNvSpPr>
            <p:nvPr userDrawn="1"/>
          </p:nvSpPr>
          <p:spPr bwMode="auto">
            <a:xfrm>
              <a:off x="1017588" y="1971675"/>
              <a:ext cx="279400" cy="377825"/>
            </a:xfrm>
            <a:custGeom>
              <a:avLst/>
              <a:gdLst>
                <a:gd name="T0" fmla="*/ 117 w 213"/>
                <a:gd name="T1" fmla="*/ 0 h 288"/>
                <a:gd name="T2" fmla="*/ 201 w 213"/>
                <a:gd name="T3" fmla="*/ 83 h 288"/>
                <a:gd name="T4" fmla="*/ 144 w 213"/>
                <a:gd name="T5" fmla="*/ 161 h 288"/>
                <a:gd name="T6" fmla="*/ 144 w 213"/>
                <a:gd name="T7" fmla="*/ 161 h 288"/>
                <a:gd name="T8" fmla="*/ 213 w 213"/>
                <a:gd name="T9" fmla="*/ 288 h 288"/>
                <a:gd name="T10" fmla="*/ 152 w 213"/>
                <a:gd name="T11" fmla="*/ 288 h 288"/>
                <a:gd name="T12" fmla="*/ 86 w 213"/>
                <a:gd name="T13" fmla="*/ 165 h 288"/>
                <a:gd name="T14" fmla="*/ 54 w 213"/>
                <a:gd name="T15" fmla="*/ 165 h 288"/>
                <a:gd name="T16" fmla="*/ 54 w 213"/>
                <a:gd name="T17" fmla="*/ 288 h 288"/>
                <a:gd name="T18" fmla="*/ 0 w 213"/>
                <a:gd name="T19" fmla="*/ 288 h 288"/>
                <a:gd name="T20" fmla="*/ 0 w 213"/>
                <a:gd name="T21" fmla="*/ 0 h 288"/>
                <a:gd name="T22" fmla="*/ 117 w 213"/>
                <a:gd name="T23" fmla="*/ 0 h 288"/>
                <a:gd name="T24" fmla="*/ 117 w 213"/>
                <a:gd name="T25" fmla="*/ 115 h 288"/>
                <a:gd name="T26" fmla="*/ 148 w 213"/>
                <a:gd name="T27" fmla="*/ 83 h 288"/>
                <a:gd name="T28" fmla="*/ 117 w 213"/>
                <a:gd name="T29" fmla="*/ 50 h 288"/>
                <a:gd name="T30" fmla="*/ 54 w 213"/>
                <a:gd name="T31" fmla="*/ 50 h 288"/>
                <a:gd name="T32" fmla="*/ 54 w 213"/>
                <a:gd name="T33" fmla="*/ 115 h 288"/>
                <a:gd name="T34" fmla="*/ 117 w 213"/>
                <a:gd name="T35" fmla="*/ 11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" h="288">
                  <a:moveTo>
                    <a:pt x="117" y="0"/>
                  </a:moveTo>
                  <a:cubicBezTo>
                    <a:pt x="164" y="0"/>
                    <a:pt x="201" y="37"/>
                    <a:pt x="201" y="83"/>
                  </a:cubicBezTo>
                  <a:cubicBezTo>
                    <a:pt x="201" y="118"/>
                    <a:pt x="178" y="149"/>
                    <a:pt x="144" y="161"/>
                  </a:cubicBezTo>
                  <a:cubicBezTo>
                    <a:pt x="144" y="161"/>
                    <a:pt x="144" y="161"/>
                    <a:pt x="144" y="161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4" y="288"/>
                    <a:pt x="54" y="288"/>
                    <a:pt x="54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7" y="0"/>
                  </a:lnTo>
                  <a:close/>
                  <a:moveTo>
                    <a:pt x="117" y="115"/>
                  </a:moveTo>
                  <a:cubicBezTo>
                    <a:pt x="133" y="115"/>
                    <a:pt x="148" y="100"/>
                    <a:pt x="148" y="83"/>
                  </a:cubicBezTo>
                  <a:cubicBezTo>
                    <a:pt x="148" y="64"/>
                    <a:pt x="133" y="50"/>
                    <a:pt x="11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115"/>
                    <a:pt x="54" y="115"/>
                    <a:pt x="54" y="115"/>
                  </a:cubicBezTo>
                  <a:lnTo>
                    <a:pt x="117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1" name="Freeform 206"/>
            <p:cNvSpPr>
              <a:spLocks noEditPoints="1"/>
            </p:cNvSpPr>
            <p:nvPr userDrawn="1"/>
          </p:nvSpPr>
          <p:spPr bwMode="auto">
            <a:xfrm>
              <a:off x="1320800" y="1824038"/>
              <a:ext cx="327025" cy="525463"/>
            </a:xfrm>
            <a:custGeom>
              <a:avLst/>
              <a:gdLst>
                <a:gd name="T0" fmla="*/ 121 w 206"/>
                <a:gd name="T1" fmla="*/ 93 h 331"/>
                <a:gd name="T2" fmla="*/ 206 w 206"/>
                <a:gd name="T3" fmla="*/ 331 h 331"/>
                <a:gd name="T4" fmla="*/ 159 w 206"/>
                <a:gd name="T5" fmla="*/ 331 h 331"/>
                <a:gd name="T6" fmla="*/ 140 w 206"/>
                <a:gd name="T7" fmla="*/ 277 h 331"/>
                <a:gd name="T8" fmla="*/ 65 w 206"/>
                <a:gd name="T9" fmla="*/ 277 h 331"/>
                <a:gd name="T10" fmla="*/ 47 w 206"/>
                <a:gd name="T11" fmla="*/ 331 h 331"/>
                <a:gd name="T12" fmla="*/ 0 w 206"/>
                <a:gd name="T13" fmla="*/ 331 h 331"/>
                <a:gd name="T14" fmla="*/ 84 w 206"/>
                <a:gd name="T15" fmla="*/ 93 h 331"/>
                <a:gd name="T16" fmla="*/ 121 w 206"/>
                <a:gd name="T17" fmla="*/ 93 h 331"/>
                <a:gd name="T18" fmla="*/ 137 w 206"/>
                <a:gd name="T19" fmla="*/ 0 h 331"/>
                <a:gd name="T20" fmla="*/ 148 w 206"/>
                <a:gd name="T21" fmla="*/ 30 h 331"/>
                <a:gd name="T22" fmla="*/ 69 w 206"/>
                <a:gd name="T23" fmla="*/ 66 h 331"/>
                <a:gd name="T24" fmla="*/ 58 w 206"/>
                <a:gd name="T25" fmla="*/ 36 h 331"/>
                <a:gd name="T26" fmla="*/ 137 w 206"/>
                <a:gd name="T27" fmla="*/ 0 h 331"/>
                <a:gd name="T28" fmla="*/ 102 w 206"/>
                <a:gd name="T29" fmla="*/ 174 h 331"/>
                <a:gd name="T30" fmla="*/ 102 w 206"/>
                <a:gd name="T31" fmla="*/ 174 h 331"/>
                <a:gd name="T32" fmla="*/ 80 w 206"/>
                <a:gd name="T33" fmla="*/ 235 h 331"/>
                <a:gd name="T34" fmla="*/ 125 w 206"/>
                <a:gd name="T35" fmla="*/ 235 h 331"/>
                <a:gd name="T36" fmla="*/ 102 w 206"/>
                <a:gd name="T37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" h="331">
                  <a:moveTo>
                    <a:pt x="121" y="93"/>
                  </a:moveTo>
                  <a:lnTo>
                    <a:pt x="206" y="331"/>
                  </a:lnTo>
                  <a:lnTo>
                    <a:pt x="159" y="331"/>
                  </a:lnTo>
                  <a:lnTo>
                    <a:pt x="140" y="277"/>
                  </a:lnTo>
                  <a:lnTo>
                    <a:pt x="65" y="277"/>
                  </a:lnTo>
                  <a:lnTo>
                    <a:pt x="47" y="331"/>
                  </a:lnTo>
                  <a:lnTo>
                    <a:pt x="0" y="331"/>
                  </a:lnTo>
                  <a:lnTo>
                    <a:pt x="84" y="93"/>
                  </a:lnTo>
                  <a:lnTo>
                    <a:pt x="121" y="93"/>
                  </a:lnTo>
                  <a:close/>
                  <a:moveTo>
                    <a:pt x="137" y="0"/>
                  </a:moveTo>
                  <a:lnTo>
                    <a:pt x="148" y="30"/>
                  </a:lnTo>
                  <a:lnTo>
                    <a:pt x="69" y="66"/>
                  </a:lnTo>
                  <a:lnTo>
                    <a:pt x="58" y="36"/>
                  </a:lnTo>
                  <a:lnTo>
                    <a:pt x="137" y="0"/>
                  </a:lnTo>
                  <a:close/>
                  <a:moveTo>
                    <a:pt x="102" y="174"/>
                  </a:moveTo>
                  <a:lnTo>
                    <a:pt x="102" y="174"/>
                  </a:lnTo>
                  <a:lnTo>
                    <a:pt x="80" y="235"/>
                  </a:lnTo>
                  <a:lnTo>
                    <a:pt x="125" y="235"/>
                  </a:lnTo>
                  <a:lnTo>
                    <a:pt x="102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2" name="Freeform 207"/>
            <p:cNvSpPr>
              <a:spLocks/>
            </p:cNvSpPr>
            <p:nvPr userDrawn="1"/>
          </p:nvSpPr>
          <p:spPr bwMode="auto">
            <a:xfrm>
              <a:off x="1617663" y="1971675"/>
              <a:ext cx="319088" cy="377825"/>
            </a:xfrm>
            <a:custGeom>
              <a:avLst/>
              <a:gdLst>
                <a:gd name="T0" fmla="*/ 201 w 201"/>
                <a:gd name="T1" fmla="*/ 0 h 238"/>
                <a:gd name="T2" fmla="*/ 119 w 201"/>
                <a:gd name="T3" fmla="*/ 238 h 238"/>
                <a:gd name="T4" fmla="*/ 82 w 201"/>
                <a:gd name="T5" fmla="*/ 238 h 238"/>
                <a:gd name="T6" fmla="*/ 0 w 201"/>
                <a:gd name="T7" fmla="*/ 0 h 238"/>
                <a:gd name="T8" fmla="*/ 47 w 201"/>
                <a:gd name="T9" fmla="*/ 0 h 238"/>
                <a:gd name="T10" fmla="*/ 101 w 201"/>
                <a:gd name="T11" fmla="*/ 155 h 238"/>
                <a:gd name="T12" fmla="*/ 101 w 201"/>
                <a:gd name="T13" fmla="*/ 155 h 238"/>
                <a:gd name="T14" fmla="*/ 153 w 201"/>
                <a:gd name="T15" fmla="*/ 0 h 238"/>
                <a:gd name="T16" fmla="*/ 201 w 201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238">
                  <a:moveTo>
                    <a:pt x="201" y="0"/>
                  </a:moveTo>
                  <a:lnTo>
                    <a:pt x="119" y="238"/>
                  </a:lnTo>
                  <a:lnTo>
                    <a:pt x="82" y="238"/>
                  </a:lnTo>
                  <a:lnTo>
                    <a:pt x="0" y="0"/>
                  </a:lnTo>
                  <a:lnTo>
                    <a:pt x="47" y="0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53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3" name="Freeform 208"/>
            <p:cNvSpPr>
              <a:spLocks/>
            </p:cNvSpPr>
            <p:nvPr userDrawn="1"/>
          </p:nvSpPr>
          <p:spPr bwMode="auto">
            <a:xfrm>
              <a:off x="1976438" y="1971675"/>
              <a:ext cx="288925" cy="377825"/>
            </a:xfrm>
            <a:custGeom>
              <a:avLst/>
              <a:gdLst>
                <a:gd name="T0" fmla="*/ 182 w 182"/>
                <a:gd name="T1" fmla="*/ 0 h 238"/>
                <a:gd name="T2" fmla="*/ 182 w 182"/>
                <a:gd name="T3" fmla="*/ 238 h 238"/>
                <a:gd name="T4" fmla="*/ 146 w 182"/>
                <a:gd name="T5" fmla="*/ 238 h 238"/>
                <a:gd name="T6" fmla="*/ 45 w 182"/>
                <a:gd name="T7" fmla="*/ 88 h 238"/>
                <a:gd name="T8" fmla="*/ 45 w 182"/>
                <a:gd name="T9" fmla="*/ 238 h 238"/>
                <a:gd name="T10" fmla="*/ 0 w 182"/>
                <a:gd name="T11" fmla="*/ 238 h 238"/>
                <a:gd name="T12" fmla="*/ 0 w 182"/>
                <a:gd name="T13" fmla="*/ 0 h 238"/>
                <a:gd name="T14" fmla="*/ 38 w 182"/>
                <a:gd name="T15" fmla="*/ 0 h 238"/>
                <a:gd name="T16" fmla="*/ 137 w 182"/>
                <a:gd name="T17" fmla="*/ 148 h 238"/>
                <a:gd name="T18" fmla="*/ 137 w 182"/>
                <a:gd name="T19" fmla="*/ 0 h 238"/>
                <a:gd name="T20" fmla="*/ 182 w 182"/>
                <a:gd name="T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8">
                  <a:moveTo>
                    <a:pt x="182" y="0"/>
                  </a:moveTo>
                  <a:lnTo>
                    <a:pt x="182" y="238"/>
                  </a:lnTo>
                  <a:lnTo>
                    <a:pt x="146" y="238"/>
                  </a:lnTo>
                  <a:lnTo>
                    <a:pt x="45" y="88"/>
                  </a:lnTo>
                  <a:lnTo>
                    <a:pt x="45" y="238"/>
                  </a:lnTo>
                  <a:lnTo>
                    <a:pt x="0" y="238"/>
                  </a:lnTo>
                  <a:lnTo>
                    <a:pt x="0" y="0"/>
                  </a:lnTo>
                  <a:lnTo>
                    <a:pt x="38" y="0"/>
                  </a:lnTo>
                  <a:lnTo>
                    <a:pt x="137" y="148"/>
                  </a:lnTo>
                  <a:lnTo>
                    <a:pt x="137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4" name="Freeform 209"/>
            <p:cNvSpPr>
              <a:spLocks noEditPoints="1"/>
            </p:cNvSpPr>
            <p:nvPr userDrawn="1"/>
          </p:nvSpPr>
          <p:spPr bwMode="auto">
            <a:xfrm>
              <a:off x="2306638" y="1824038"/>
              <a:ext cx="322263" cy="525463"/>
            </a:xfrm>
            <a:custGeom>
              <a:avLst/>
              <a:gdLst>
                <a:gd name="T0" fmla="*/ 203 w 203"/>
                <a:gd name="T1" fmla="*/ 93 h 331"/>
                <a:gd name="T2" fmla="*/ 124 w 203"/>
                <a:gd name="T3" fmla="*/ 225 h 331"/>
                <a:gd name="T4" fmla="*/ 124 w 203"/>
                <a:gd name="T5" fmla="*/ 331 h 331"/>
                <a:gd name="T6" fmla="*/ 79 w 203"/>
                <a:gd name="T7" fmla="*/ 331 h 331"/>
                <a:gd name="T8" fmla="*/ 79 w 203"/>
                <a:gd name="T9" fmla="*/ 225 h 331"/>
                <a:gd name="T10" fmla="*/ 0 w 203"/>
                <a:gd name="T11" fmla="*/ 93 h 331"/>
                <a:gd name="T12" fmla="*/ 51 w 203"/>
                <a:gd name="T13" fmla="*/ 93 h 331"/>
                <a:gd name="T14" fmla="*/ 101 w 203"/>
                <a:gd name="T15" fmla="*/ 177 h 331"/>
                <a:gd name="T16" fmla="*/ 152 w 203"/>
                <a:gd name="T17" fmla="*/ 93 h 331"/>
                <a:gd name="T18" fmla="*/ 203 w 203"/>
                <a:gd name="T19" fmla="*/ 93 h 331"/>
                <a:gd name="T20" fmla="*/ 135 w 203"/>
                <a:gd name="T21" fmla="*/ 0 h 331"/>
                <a:gd name="T22" fmla="*/ 146 w 203"/>
                <a:gd name="T23" fmla="*/ 30 h 331"/>
                <a:gd name="T24" fmla="*/ 68 w 203"/>
                <a:gd name="T25" fmla="*/ 66 h 331"/>
                <a:gd name="T26" fmla="*/ 56 w 203"/>
                <a:gd name="T27" fmla="*/ 36 h 331"/>
                <a:gd name="T28" fmla="*/ 135 w 203"/>
                <a:gd name="T2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3" h="331">
                  <a:moveTo>
                    <a:pt x="203" y="93"/>
                  </a:moveTo>
                  <a:lnTo>
                    <a:pt x="124" y="225"/>
                  </a:lnTo>
                  <a:lnTo>
                    <a:pt x="124" y="331"/>
                  </a:lnTo>
                  <a:lnTo>
                    <a:pt x="79" y="331"/>
                  </a:lnTo>
                  <a:lnTo>
                    <a:pt x="79" y="225"/>
                  </a:lnTo>
                  <a:lnTo>
                    <a:pt x="0" y="93"/>
                  </a:lnTo>
                  <a:lnTo>
                    <a:pt x="51" y="93"/>
                  </a:lnTo>
                  <a:lnTo>
                    <a:pt x="101" y="177"/>
                  </a:lnTo>
                  <a:lnTo>
                    <a:pt x="152" y="93"/>
                  </a:lnTo>
                  <a:lnTo>
                    <a:pt x="203" y="93"/>
                  </a:lnTo>
                  <a:close/>
                  <a:moveTo>
                    <a:pt x="135" y="0"/>
                  </a:moveTo>
                  <a:lnTo>
                    <a:pt x="146" y="30"/>
                  </a:lnTo>
                  <a:lnTo>
                    <a:pt x="68" y="66"/>
                  </a:lnTo>
                  <a:lnTo>
                    <a:pt x="56" y="3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5" name="Freeform 210"/>
            <p:cNvSpPr>
              <a:spLocks/>
            </p:cNvSpPr>
            <p:nvPr userDrawn="1"/>
          </p:nvSpPr>
          <p:spPr bwMode="auto">
            <a:xfrm>
              <a:off x="2830513" y="1971675"/>
              <a:ext cx="288925" cy="377825"/>
            </a:xfrm>
            <a:custGeom>
              <a:avLst/>
              <a:gdLst>
                <a:gd name="T0" fmla="*/ 182 w 182"/>
                <a:gd name="T1" fmla="*/ 0 h 238"/>
                <a:gd name="T2" fmla="*/ 182 w 182"/>
                <a:gd name="T3" fmla="*/ 238 h 238"/>
                <a:gd name="T4" fmla="*/ 146 w 182"/>
                <a:gd name="T5" fmla="*/ 238 h 238"/>
                <a:gd name="T6" fmla="*/ 45 w 182"/>
                <a:gd name="T7" fmla="*/ 88 h 238"/>
                <a:gd name="T8" fmla="*/ 45 w 182"/>
                <a:gd name="T9" fmla="*/ 238 h 238"/>
                <a:gd name="T10" fmla="*/ 0 w 182"/>
                <a:gd name="T11" fmla="*/ 238 h 238"/>
                <a:gd name="T12" fmla="*/ 0 w 182"/>
                <a:gd name="T13" fmla="*/ 0 h 238"/>
                <a:gd name="T14" fmla="*/ 38 w 182"/>
                <a:gd name="T15" fmla="*/ 0 h 238"/>
                <a:gd name="T16" fmla="*/ 138 w 182"/>
                <a:gd name="T17" fmla="*/ 148 h 238"/>
                <a:gd name="T18" fmla="*/ 138 w 182"/>
                <a:gd name="T19" fmla="*/ 0 h 238"/>
                <a:gd name="T20" fmla="*/ 182 w 182"/>
                <a:gd name="T21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38">
                  <a:moveTo>
                    <a:pt x="182" y="0"/>
                  </a:moveTo>
                  <a:lnTo>
                    <a:pt x="182" y="238"/>
                  </a:lnTo>
                  <a:lnTo>
                    <a:pt x="146" y="238"/>
                  </a:lnTo>
                  <a:lnTo>
                    <a:pt x="45" y="88"/>
                  </a:lnTo>
                  <a:lnTo>
                    <a:pt x="45" y="238"/>
                  </a:lnTo>
                  <a:lnTo>
                    <a:pt x="0" y="238"/>
                  </a:lnTo>
                  <a:lnTo>
                    <a:pt x="0" y="0"/>
                  </a:lnTo>
                  <a:lnTo>
                    <a:pt x="38" y="0"/>
                  </a:lnTo>
                  <a:lnTo>
                    <a:pt x="138" y="148"/>
                  </a:lnTo>
                  <a:lnTo>
                    <a:pt x="138" y="0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6" name="Freeform 211"/>
            <p:cNvSpPr>
              <a:spLocks noEditPoints="1"/>
            </p:cNvSpPr>
            <p:nvPr userDrawn="1"/>
          </p:nvSpPr>
          <p:spPr bwMode="auto">
            <a:xfrm>
              <a:off x="3159125" y="1824038"/>
              <a:ext cx="328613" cy="525463"/>
            </a:xfrm>
            <a:custGeom>
              <a:avLst/>
              <a:gdLst>
                <a:gd name="T0" fmla="*/ 122 w 207"/>
                <a:gd name="T1" fmla="*/ 93 h 331"/>
                <a:gd name="T2" fmla="*/ 207 w 207"/>
                <a:gd name="T3" fmla="*/ 331 h 331"/>
                <a:gd name="T4" fmla="*/ 160 w 207"/>
                <a:gd name="T5" fmla="*/ 331 h 331"/>
                <a:gd name="T6" fmla="*/ 141 w 207"/>
                <a:gd name="T7" fmla="*/ 277 h 331"/>
                <a:gd name="T8" fmla="*/ 66 w 207"/>
                <a:gd name="T9" fmla="*/ 277 h 331"/>
                <a:gd name="T10" fmla="*/ 47 w 207"/>
                <a:gd name="T11" fmla="*/ 331 h 331"/>
                <a:gd name="T12" fmla="*/ 0 w 207"/>
                <a:gd name="T13" fmla="*/ 331 h 331"/>
                <a:gd name="T14" fmla="*/ 85 w 207"/>
                <a:gd name="T15" fmla="*/ 93 h 331"/>
                <a:gd name="T16" fmla="*/ 122 w 207"/>
                <a:gd name="T17" fmla="*/ 93 h 331"/>
                <a:gd name="T18" fmla="*/ 137 w 207"/>
                <a:gd name="T19" fmla="*/ 0 h 331"/>
                <a:gd name="T20" fmla="*/ 149 w 207"/>
                <a:gd name="T21" fmla="*/ 30 h 331"/>
                <a:gd name="T22" fmla="*/ 70 w 207"/>
                <a:gd name="T23" fmla="*/ 66 h 331"/>
                <a:gd name="T24" fmla="*/ 58 w 207"/>
                <a:gd name="T25" fmla="*/ 36 h 331"/>
                <a:gd name="T26" fmla="*/ 137 w 207"/>
                <a:gd name="T27" fmla="*/ 0 h 331"/>
                <a:gd name="T28" fmla="*/ 104 w 207"/>
                <a:gd name="T29" fmla="*/ 174 h 331"/>
                <a:gd name="T30" fmla="*/ 103 w 207"/>
                <a:gd name="T31" fmla="*/ 174 h 331"/>
                <a:gd name="T32" fmla="*/ 81 w 207"/>
                <a:gd name="T33" fmla="*/ 235 h 331"/>
                <a:gd name="T34" fmla="*/ 126 w 207"/>
                <a:gd name="T35" fmla="*/ 235 h 331"/>
                <a:gd name="T36" fmla="*/ 104 w 207"/>
                <a:gd name="T37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7" h="331">
                  <a:moveTo>
                    <a:pt x="122" y="93"/>
                  </a:moveTo>
                  <a:lnTo>
                    <a:pt x="207" y="331"/>
                  </a:lnTo>
                  <a:lnTo>
                    <a:pt x="160" y="331"/>
                  </a:lnTo>
                  <a:lnTo>
                    <a:pt x="141" y="277"/>
                  </a:lnTo>
                  <a:lnTo>
                    <a:pt x="66" y="277"/>
                  </a:lnTo>
                  <a:lnTo>
                    <a:pt x="47" y="331"/>
                  </a:lnTo>
                  <a:lnTo>
                    <a:pt x="0" y="331"/>
                  </a:lnTo>
                  <a:lnTo>
                    <a:pt x="85" y="93"/>
                  </a:lnTo>
                  <a:lnTo>
                    <a:pt x="122" y="93"/>
                  </a:lnTo>
                  <a:close/>
                  <a:moveTo>
                    <a:pt x="137" y="0"/>
                  </a:moveTo>
                  <a:lnTo>
                    <a:pt x="149" y="30"/>
                  </a:lnTo>
                  <a:lnTo>
                    <a:pt x="70" y="66"/>
                  </a:lnTo>
                  <a:lnTo>
                    <a:pt x="58" y="36"/>
                  </a:lnTo>
                  <a:lnTo>
                    <a:pt x="137" y="0"/>
                  </a:lnTo>
                  <a:close/>
                  <a:moveTo>
                    <a:pt x="104" y="174"/>
                  </a:moveTo>
                  <a:lnTo>
                    <a:pt x="103" y="174"/>
                  </a:lnTo>
                  <a:lnTo>
                    <a:pt x="81" y="235"/>
                  </a:lnTo>
                  <a:lnTo>
                    <a:pt x="126" y="235"/>
                  </a:lnTo>
                  <a:lnTo>
                    <a:pt x="104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7" name="Freeform 212"/>
            <p:cNvSpPr>
              <a:spLocks noEditPoints="1"/>
            </p:cNvSpPr>
            <p:nvPr userDrawn="1"/>
          </p:nvSpPr>
          <p:spPr bwMode="auto">
            <a:xfrm>
              <a:off x="3530600" y="1971675"/>
              <a:ext cx="276225" cy="377825"/>
            </a:xfrm>
            <a:custGeom>
              <a:avLst/>
              <a:gdLst>
                <a:gd name="T0" fmla="*/ 116 w 210"/>
                <a:gd name="T1" fmla="*/ 0 h 288"/>
                <a:gd name="T2" fmla="*/ 201 w 210"/>
                <a:gd name="T3" fmla="*/ 83 h 288"/>
                <a:gd name="T4" fmla="*/ 180 w 210"/>
                <a:gd name="T5" fmla="*/ 136 h 288"/>
                <a:gd name="T6" fmla="*/ 210 w 210"/>
                <a:gd name="T7" fmla="*/ 201 h 288"/>
                <a:gd name="T8" fmla="*/ 122 w 210"/>
                <a:gd name="T9" fmla="*/ 288 h 288"/>
                <a:gd name="T10" fmla="*/ 0 w 210"/>
                <a:gd name="T11" fmla="*/ 288 h 288"/>
                <a:gd name="T12" fmla="*/ 0 w 210"/>
                <a:gd name="T13" fmla="*/ 0 h 288"/>
                <a:gd name="T14" fmla="*/ 116 w 210"/>
                <a:gd name="T15" fmla="*/ 0 h 288"/>
                <a:gd name="T16" fmla="*/ 122 w 210"/>
                <a:gd name="T17" fmla="*/ 238 h 288"/>
                <a:gd name="T18" fmla="*/ 157 w 210"/>
                <a:gd name="T19" fmla="*/ 201 h 288"/>
                <a:gd name="T20" fmla="*/ 122 w 210"/>
                <a:gd name="T21" fmla="*/ 165 h 288"/>
                <a:gd name="T22" fmla="*/ 53 w 210"/>
                <a:gd name="T23" fmla="*/ 165 h 288"/>
                <a:gd name="T24" fmla="*/ 53 w 210"/>
                <a:gd name="T25" fmla="*/ 238 h 288"/>
                <a:gd name="T26" fmla="*/ 122 w 210"/>
                <a:gd name="T27" fmla="*/ 238 h 288"/>
                <a:gd name="T28" fmla="*/ 118 w 210"/>
                <a:gd name="T29" fmla="*/ 114 h 288"/>
                <a:gd name="T30" fmla="*/ 147 w 210"/>
                <a:gd name="T31" fmla="*/ 83 h 288"/>
                <a:gd name="T32" fmla="*/ 116 w 210"/>
                <a:gd name="T33" fmla="*/ 50 h 288"/>
                <a:gd name="T34" fmla="*/ 53 w 210"/>
                <a:gd name="T35" fmla="*/ 50 h 288"/>
                <a:gd name="T36" fmla="*/ 53 w 210"/>
                <a:gd name="T37" fmla="*/ 115 h 288"/>
                <a:gd name="T38" fmla="*/ 118 w 210"/>
                <a:gd name="T39" fmla="*/ 11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" h="288">
                  <a:moveTo>
                    <a:pt x="116" y="0"/>
                  </a:moveTo>
                  <a:cubicBezTo>
                    <a:pt x="163" y="0"/>
                    <a:pt x="201" y="37"/>
                    <a:pt x="201" y="83"/>
                  </a:cubicBezTo>
                  <a:cubicBezTo>
                    <a:pt x="201" y="103"/>
                    <a:pt x="193" y="122"/>
                    <a:pt x="180" y="136"/>
                  </a:cubicBezTo>
                  <a:cubicBezTo>
                    <a:pt x="199" y="152"/>
                    <a:pt x="210" y="175"/>
                    <a:pt x="210" y="201"/>
                  </a:cubicBezTo>
                  <a:cubicBezTo>
                    <a:pt x="210" y="249"/>
                    <a:pt x="171" y="288"/>
                    <a:pt x="122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6" y="0"/>
                  </a:lnTo>
                  <a:close/>
                  <a:moveTo>
                    <a:pt x="122" y="238"/>
                  </a:moveTo>
                  <a:cubicBezTo>
                    <a:pt x="141" y="238"/>
                    <a:pt x="157" y="222"/>
                    <a:pt x="157" y="201"/>
                  </a:cubicBezTo>
                  <a:cubicBezTo>
                    <a:pt x="157" y="181"/>
                    <a:pt x="141" y="165"/>
                    <a:pt x="122" y="165"/>
                  </a:cubicBezTo>
                  <a:cubicBezTo>
                    <a:pt x="53" y="165"/>
                    <a:pt x="53" y="165"/>
                    <a:pt x="53" y="165"/>
                  </a:cubicBezTo>
                  <a:cubicBezTo>
                    <a:pt x="53" y="238"/>
                    <a:pt x="53" y="238"/>
                    <a:pt x="53" y="238"/>
                  </a:cubicBezTo>
                  <a:lnTo>
                    <a:pt x="122" y="238"/>
                  </a:lnTo>
                  <a:close/>
                  <a:moveTo>
                    <a:pt x="118" y="114"/>
                  </a:moveTo>
                  <a:cubicBezTo>
                    <a:pt x="133" y="114"/>
                    <a:pt x="147" y="100"/>
                    <a:pt x="147" y="83"/>
                  </a:cubicBezTo>
                  <a:cubicBezTo>
                    <a:pt x="147" y="64"/>
                    <a:pt x="132" y="50"/>
                    <a:pt x="11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115"/>
                    <a:pt x="53" y="115"/>
                    <a:pt x="53" y="115"/>
                  </a:cubicBezTo>
                  <a:lnTo>
                    <a:pt x="118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8" name="Freeform 213"/>
            <p:cNvSpPr>
              <a:spLocks noEditPoints="1"/>
            </p:cNvSpPr>
            <p:nvPr userDrawn="1"/>
          </p:nvSpPr>
          <p:spPr bwMode="auto">
            <a:xfrm>
              <a:off x="3852863" y="1968500"/>
              <a:ext cx="295275" cy="385763"/>
            </a:xfrm>
            <a:custGeom>
              <a:avLst/>
              <a:gdLst>
                <a:gd name="T0" fmla="*/ 121 w 225"/>
                <a:gd name="T1" fmla="*/ 0 h 294"/>
                <a:gd name="T2" fmla="*/ 225 w 225"/>
                <a:gd name="T3" fmla="*/ 105 h 294"/>
                <a:gd name="T4" fmla="*/ 225 w 225"/>
                <a:gd name="T5" fmla="*/ 192 h 294"/>
                <a:gd name="T6" fmla="*/ 121 w 225"/>
                <a:gd name="T7" fmla="*/ 294 h 294"/>
                <a:gd name="T8" fmla="*/ 104 w 225"/>
                <a:gd name="T9" fmla="*/ 294 h 294"/>
                <a:gd name="T10" fmla="*/ 0 w 225"/>
                <a:gd name="T11" fmla="*/ 192 h 294"/>
                <a:gd name="T12" fmla="*/ 0 w 225"/>
                <a:gd name="T13" fmla="*/ 105 h 294"/>
                <a:gd name="T14" fmla="*/ 104 w 225"/>
                <a:gd name="T15" fmla="*/ 0 h 294"/>
                <a:gd name="T16" fmla="*/ 121 w 225"/>
                <a:gd name="T17" fmla="*/ 0 h 294"/>
                <a:gd name="T18" fmla="*/ 171 w 225"/>
                <a:gd name="T19" fmla="*/ 105 h 294"/>
                <a:gd name="T20" fmla="*/ 121 w 225"/>
                <a:gd name="T21" fmla="*/ 51 h 294"/>
                <a:gd name="T22" fmla="*/ 104 w 225"/>
                <a:gd name="T23" fmla="*/ 51 h 294"/>
                <a:gd name="T24" fmla="*/ 54 w 225"/>
                <a:gd name="T25" fmla="*/ 105 h 294"/>
                <a:gd name="T26" fmla="*/ 54 w 225"/>
                <a:gd name="T27" fmla="*/ 192 h 294"/>
                <a:gd name="T28" fmla="*/ 104 w 225"/>
                <a:gd name="T29" fmla="*/ 244 h 294"/>
                <a:gd name="T30" fmla="*/ 121 w 225"/>
                <a:gd name="T31" fmla="*/ 244 h 294"/>
                <a:gd name="T32" fmla="*/ 171 w 225"/>
                <a:gd name="T33" fmla="*/ 192 h 294"/>
                <a:gd name="T34" fmla="*/ 171 w 225"/>
                <a:gd name="T35" fmla="*/ 10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5" h="294">
                  <a:moveTo>
                    <a:pt x="121" y="0"/>
                  </a:moveTo>
                  <a:cubicBezTo>
                    <a:pt x="182" y="0"/>
                    <a:pt x="225" y="31"/>
                    <a:pt x="225" y="105"/>
                  </a:cubicBezTo>
                  <a:cubicBezTo>
                    <a:pt x="225" y="192"/>
                    <a:pt x="225" y="192"/>
                    <a:pt x="225" y="192"/>
                  </a:cubicBezTo>
                  <a:cubicBezTo>
                    <a:pt x="225" y="251"/>
                    <a:pt x="187" y="294"/>
                    <a:pt x="121" y="294"/>
                  </a:cubicBezTo>
                  <a:cubicBezTo>
                    <a:pt x="104" y="294"/>
                    <a:pt x="104" y="294"/>
                    <a:pt x="104" y="294"/>
                  </a:cubicBezTo>
                  <a:cubicBezTo>
                    <a:pt x="38" y="294"/>
                    <a:pt x="0" y="251"/>
                    <a:pt x="0" y="192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31"/>
                    <a:pt x="43" y="0"/>
                    <a:pt x="104" y="0"/>
                  </a:cubicBezTo>
                  <a:lnTo>
                    <a:pt x="121" y="0"/>
                  </a:lnTo>
                  <a:close/>
                  <a:moveTo>
                    <a:pt x="171" y="105"/>
                  </a:moveTo>
                  <a:cubicBezTo>
                    <a:pt x="171" y="64"/>
                    <a:pt x="155" y="51"/>
                    <a:pt x="121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70" y="51"/>
                    <a:pt x="54" y="64"/>
                    <a:pt x="54" y="105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4" y="225"/>
                    <a:pt x="71" y="244"/>
                    <a:pt x="104" y="244"/>
                  </a:cubicBezTo>
                  <a:cubicBezTo>
                    <a:pt x="121" y="244"/>
                    <a:pt x="121" y="244"/>
                    <a:pt x="121" y="244"/>
                  </a:cubicBezTo>
                  <a:cubicBezTo>
                    <a:pt x="154" y="244"/>
                    <a:pt x="171" y="225"/>
                    <a:pt x="171" y="192"/>
                  </a:cubicBezTo>
                  <a:lnTo>
                    <a:pt x="171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29" name="Freeform 214"/>
            <p:cNvSpPr>
              <a:spLocks/>
            </p:cNvSpPr>
            <p:nvPr userDrawn="1"/>
          </p:nvSpPr>
          <p:spPr bwMode="auto">
            <a:xfrm>
              <a:off x="4179888" y="1971675"/>
              <a:ext cx="136525" cy="384175"/>
            </a:xfrm>
            <a:custGeom>
              <a:avLst/>
              <a:gdLst>
                <a:gd name="T0" fmla="*/ 103 w 104"/>
                <a:gd name="T1" fmla="*/ 0 h 292"/>
                <a:gd name="T2" fmla="*/ 103 w 104"/>
                <a:gd name="T3" fmla="*/ 209 h 292"/>
                <a:gd name="T4" fmla="*/ 28 w 104"/>
                <a:gd name="T5" fmla="*/ 292 h 292"/>
                <a:gd name="T6" fmla="*/ 0 w 104"/>
                <a:gd name="T7" fmla="*/ 292 h 292"/>
                <a:gd name="T8" fmla="*/ 0 w 104"/>
                <a:gd name="T9" fmla="*/ 241 h 292"/>
                <a:gd name="T10" fmla="*/ 28 w 104"/>
                <a:gd name="T11" fmla="*/ 241 h 292"/>
                <a:gd name="T12" fmla="*/ 50 w 104"/>
                <a:gd name="T13" fmla="*/ 222 h 292"/>
                <a:gd name="T14" fmla="*/ 50 w 104"/>
                <a:gd name="T15" fmla="*/ 209 h 292"/>
                <a:gd name="T16" fmla="*/ 50 w 104"/>
                <a:gd name="T17" fmla="*/ 0 h 292"/>
                <a:gd name="T18" fmla="*/ 103 w 104"/>
                <a:gd name="T1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292">
                  <a:moveTo>
                    <a:pt x="103" y="0"/>
                  </a:moveTo>
                  <a:cubicBezTo>
                    <a:pt x="103" y="209"/>
                    <a:pt x="103" y="209"/>
                    <a:pt x="103" y="209"/>
                  </a:cubicBezTo>
                  <a:cubicBezTo>
                    <a:pt x="104" y="286"/>
                    <a:pt x="68" y="292"/>
                    <a:pt x="28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8" y="241"/>
                    <a:pt x="28" y="241"/>
                    <a:pt x="28" y="241"/>
                  </a:cubicBezTo>
                  <a:cubicBezTo>
                    <a:pt x="47" y="241"/>
                    <a:pt x="50" y="241"/>
                    <a:pt x="50" y="222"/>
                  </a:cubicBezTo>
                  <a:cubicBezTo>
                    <a:pt x="50" y="218"/>
                    <a:pt x="50" y="214"/>
                    <a:pt x="50" y="209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30305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+mj-lt"/>
          <a:ea typeface="+mj-ea"/>
          <a:cs typeface="+mj-cs"/>
        </a:defRPr>
      </a:lvl1pPr>
      <a:lvl2pPr marL="742950" indent="-28575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2pPr>
      <a:lvl3pPr marL="11430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3pPr>
      <a:lvl4pPr marL="16002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4pPr>
      <a:lvl5pPr marL="20574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5pPr>
      <a:lvl6pPr marL="25146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6pPr>
      <a:lvl7pPr marL="29718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7pPr>
      <a:lvl8pPr marL="34290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8pPr>
      <a:lvl9pPr marL="3886200" indent="-228600" algn="l" defTabSz="3587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5400" b="1">
          <a:solidFill>
            <a:srgbClr val="7B7B7B"/>
          </a:solidFill>
          <a:latin typeface="Arial" charset="0"/>
          <a:ea typeface="Lucida Sans Unicode" charset="0"/>
          <a:cs typeface="Lucida Sans Unicode" charset="0"/>
        </a:defRPr>
      </a:lvl9pPr>
    </p:titleStyle>
    <p:bodyStyle>
      <a:lvl1pPr marL="342900" indent="-342900" algn="l" defTabSz="358775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defTabSz="358775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defTabSz="358775" rtl="0" eaLnBrk="0" fontAlgn="base" hangingPunct="0">
        <a:lnSpc>
          <a:spcPct val="93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defTabSz="358775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defTabSz="358775" rtl="0" eaLnBrk="0" fontAlgn="base" hangingPunct="0">
        <a:lnSpc>
          <a:spcPct val="93000"/>
        </a:lnSpc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358775" rtl="0" eaLnBrk="0" fontAlgn="base" hangingPunct="0">
        <a:lnSpc>
          <a:spcPct val="93000"/>
        </a:lnSpc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66"/>
          </a:solidFill>
          <a:latin typeface="+mn-lt"/>
          <a:ea typeface="+mn-ea"/>
          <a:cs typeface="+mn-cs"/>
        </a:defRPr>
      </a:lvl6pPr>
      <a:lvl7pPr marL="2971800" indent="-228600" algn="l" defTabSz="358775" rtl="0" eaLnBrk="0" fontAlgn="base" hangingPunct="0">
        <a:lnSpc>
          <a:spcPct val="93000"/>
        </a:lnSpc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66"/>
          </a:solidFill>
          <a:latin typeface="+mn-lt"/>
          <a:ea typeface="+mn-ea"/>
          <a:cs typeface="+mn-cs"/>
        </a:defRPr>
      </a:lvl7pPr>
      <a:lvl8pPr marL="3429000" indent="-228600" algn="l" defTabSz="358775" rtl="0" eaLnBrk="0" fontAlgn="base" hangingPunct="0">
        <a:lnSpc>
          <a:spcPct val="93000"/>
        </a:lnSpc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66"/>
          </a:solidFill>
          <a:latin typeface="+mn-lt"/>
          <a:ea typeface="+mn-ea"/>
          <a:cs typeface="+mn-cs"/>
        </a:defRPr>
      </a:lvl8pPr>
      <a:lvl9pPr marL="3886200" indent="-228600" algn="l" defTabSz="358775" rtl="0" eaLnBrk="0" fontAlgn="base" hangingPunct="0">
        <a:lnSpc>
          <a:spcPct val="93000"/>
        </a:lnSpc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66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18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3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808" r:id="rId2"/>
    <p:sldLayoutId id="2147483761" r:id="rId3"/>
    <p:sldLayoutId id="2147483762" r:id="rId4"/>
    <p:sldLayoutId id="2147483763" r:id="rId5"/>
    <p:sldLayoutId id="2147483841" r:id="rId6"/>
    <p:sldLayoutId id="2147483838" r:id="rId7"/>
    <p:sldLayoutId id="2147483831" r:id="rId8"/>
    <p:sldLayoutId id="2147483823" r:id="rId9"/>
    <p:sldLayoutId id="2147483821" r:id="rId10"/>
    <p:sldLayoutId id="2147483806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92"/>
            <a:ext cx="10080625" cy="7560468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309688"/>
            <a:ext cx="9358312" cy="572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 dirty="0" err="1"/>
              <a:t>Klikněte</a:t>
            </a:r>
            <a:r>
              <a:rPr lang="en-GB" altLang="cs-CZ" dirty="0"/>
              <a:t> pro </a:t>
            </a:r>
            <a:r>
              <a:rPr lang="en-GB" altLang="cs-CZ" dirty="0" err="1"/>
              <a:t>úpravu</a:t>
            </a:r>
            <a:r>
              <a:rPr lang="en-GB" altLang="cs-CZ" dirty="0"/>
              <a:t> </a:t>
            </a:r>
            <a:r>
              <a:rPr lang="en-GB" altLang="cs-CZ" dirty="0" err="1"/>
              <a:t>formátu</a:t>
            </a:r>
            <a:r>
              <a:rPr lang="en-GB" altLang="cs-CZ" dirty="0"/>
              <a:t> </a:t>
            </a:r>
            <a:r>
              <a:rPr lang="en-GB" altLang="cs-CZ" dirty="0" err="1"/>
              <a:t>textu</a:t>
            </a:r>
            <a:r>
              <a:rPr lang="en-GB" altLang="cs-CZ" dirty="0"/>
              <a:t> </a:t>
            </a:r>
            <a:r>
              <a:rPr lang="en-GB" altLang="cs-CZ" dirty="0" err="1"/>
              <a:t>osnovy</a:t>
            </a:r>
            <a:endParaRPr lang="en-GB" altLang="cs-CZ" dirty="0"/>
          </a:p>
          <a:p>
            <a:pPr lvl="1"/>
            <a:r>
              <a:rPr lang="en-GB" altLang="cs-CZ" dirty="0" err="1"/>
              <a:t>Druhá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endParaRPr lang="en-GB" altLang="cs-CZ" dirty="0"/>
          </a:p>
          <a:p>
            <a:pPr lvl="2"/>
            <a:r>
              <a:rPr lang="en-GB" altLang="cs-CZ" dirty="0" err="1"/>
              <a:t>Třetí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endParaRPr lang="en-GB" altLang="cs-CZ" dirty="0"/>
          </a:p>
          <a:p>
            <a:pPr lvl="3"/>
            <a:r>
              <a:rPr lang="en-GB" altLang="cs-CZ" dirty="0" err="1"/>
              <a:t>Čtvrtá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r>
              <a:rPr lang="en-GB" altLang="cs-CZ" dirty="0"/>
              <a:t> </a:t>
            </a:r>
            <a:r>
              <a:rPr lang="en-GB" altLang="cs-CZ" dirty="0" err="1"/>
              <a:t>osnovy</a:t>
            </a:r>
            <a:endParaRPr lang="en-GB" altLang="cs-CZ" dirty="0"/>
          </a:p>
          <a:p>
            <a:pPr lvl="4"/>
            <a:r>
              <a:rPr lang="en-GB" altLang="cs-CZ" dirty="0" err="1"/>
              <a:t>Pátá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r>
              <a:rPr lang="en-GB" altLang="cs-CZ" dirty="0"/>
              <a:t> </a:t>
            </a:r>
            <a:r>
              <a:rPr lang="en-GB" altLang="cs-CZ" dirty="0" err="1"/>
              <a:t>osnovy</a:t>
            </a:r>
            <a:endParaRPr lang="en-GB" altLang="cs-CZ" dirty="0"/>
          </a:p>
          <a:p>
            <a:pPr lvl="4"/>
            <a:r>
              <a:rPr lang="en-GB" altLang="cs-CZ" dirty="0" err="1"/>
              <a:t>Šestá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endParaRPr lang="en-GB" altLang="cs-CZ" dirty="0"/>
          </a:p>
          <a:p>
            <a:pPr lvl="4"/>
            <a:r>
              <a:rPr lang="en-GB" altLang="cs-CZ" dirty="0" err="1"/>
              <a:t>Sedmá</a:t>
            </a:r>
            <a:r>
              <a:rPr lang="en-GB" altLang="cs-CZ" dirty="0"/>
              <a:t> </a:t>
            </a:r>
            <a:r>
              <a:rPr lang="en-GB" altLang="cs-CZ" dirty="0" err="1"/>
              <a:t>úroveň</a:t>
            </a:r>
            <a:endParaRPr lang="en-GB" altLang="cs-CZ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106363"/>
            <a:ext cx="9358312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cs-CZ"/>
              <a:t>Klikněte pro úpravu formátu textu nadpisu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6492875" y="7680325"/>
            <a:ext cx="3452813" cy="16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5pPr>
            <a:lvl6pPr marL="25146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6pPr>
            <a:lvl7pPr marL="29718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7pPr>
            <a:lvl8pPr marL="34290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8pPr>
            <a:lvl9pPr marL="38862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9pPr>
          </a:lstStyle>
          <a:p>
            <a:pPr algn="r">
              <a:lnSpc>
                <a:spcPct val="93000"/>
              </a:lnSpc>
            </a:pPr>
            <a:r>
              <a:rPr lang="cs-CZ" altLang="cs-CZ">
                <a:solidFill>
                  <a:srgbClr val="999999"/>
                </a:solidFill>
                <a:latin typeface="Arial" charset="0"/>
              </a:rPr>
              <a:t>Copyright </a:t>
            </a:r>
            <a:r>
              <a:rPr lang="cs-CZ" altLang="cs-CZ">
                <a:solidFill>
                  <a:srgbClr val="999999"/>
                </a:solidFill>
                <a:latin typeface="Arial" charset="0"/>
                <a:cs typeface="Tahoma" pitchFamily="32" charset="0"/>
              </a:rPr>
              <a:t>© </a:t>
            </a:r>
            <a:r>
              <a:rPr lang="cs-CZ" altLang="cs-CZ">
                <a:solidFill>
                  <a:srgbClr val="999999"/>
                </a:solidFill>
                <a:latin typeface="Arial" charset="0"/>
              </a:rPr>
              <a:t>2015 Unicorn          </a:t>
            </a:r>
            <a:fld id="{158785FE-4C57-4CEF-BF0E-6DD4F1508002}" type="slidenum">
              <a:rPr lang="cs-CZ" altLang="cs-CZ" sz="1100" b="0">
                <a:solidFill>
                  <a:srgbClr val="4C4C4C"/>
                </a:solidFill>
                <a:latin typeface="Arial" charset="0"/>
              </a:rPr>
              <a:pPr algn="r">
                <a:lnSpc>
                  <a:spcPct val="93000"/>
                </a:lnSpc>
              </a:pPr>
              <a:t>‹#›</a:t>
            </a:fld>
            <a:endParaRPr lang="cs-CZ" altLang="cs-CZ" sz="1100" b="0">
              <a:solidFill>
                <a:srgbClr val="4C4C4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8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2pPr>
      <a:lvl3pPr marL="11430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3pPr>
      <a:lvl4pPr marL="16002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4pPr>
      <a:lvl5pPr marL="20574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5pPr>
      <a:lvl6pPr marL="25146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6pPr>
      <a:lvl7pPr marL="29718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7pPr>
      <a:lvl8pPr marL="34290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8pPr>
      <a:lvl9pPr marL="3886200" indent="-228600" algn="l" defTabSz="35877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900" b="1">
          <a:solidFill>
            <a:srgbClr val="FFFFFF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358775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358775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FFFFFF"/>
          </a:solidFill>
          <a:latin typeface="+mn-lt"/>
          <a:cs typeface="+mn-cs"/>
        </a:defRPr>
      </a:lvl2pPr>
      <a:lvl3pPr marL="1143000" indent="-228600" algn="l" defTabSz="358775" rtl="0" eaLnBrk="1" fontAlgn="base" hangingPunct="1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FFFFFF"/>
          </a:solidFill>
          <a:latin typeface="+mn-lt"/>
          <a:cs typeface="+mn-cs"/>
        </a:defRPr>
      </a:lvl3pPr>
      <a:lvl4pPr marL="1600200" indent="-228600" algn="l" defTabSz="358775" rtl="0" eaLnBrk="1" fontAlgn="base" hangingPunct="1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FFFFFF"/>
          </a:solidFill>
          <a:latin typeface="+mn-lt"/>
          <a:cs typeface="+mn-cs"/>
        </a:defRPr>
      </a:lvl4pPr>
      <a:lvl5pPr marL="2057400" indent="-228600" algn="l" defTabSz="358775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n-lt"/>
          <a:cs typeface="+mn-cs"/>
        </a:defRPr>
      </a:lvl5pPr>
      <a:lvl6pPr marL="2514600" indent="-228600" algn="l" defTabSz="358775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n-lt"/>
          <a:cs typeface="+mn-cs"/>
        </a:defRPr>
      </a:lvl6pPr>
      <a:lvl7pPr marL="2971800" indent="-228600" algn="l" defTabSz="358775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n-lt"/>
          <a:cs typeface="+mn-cs"/>
        </a:defRPr>
      </a:lvl7pPr>
      <a:lvl8pPr marL="3429000" indent="-228600" algn="l" defTabSz="358775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n-lt"/>
          <a:cs typeface="+mn-cs"/>
        </a:defRPr>
      </a:lvl8pPr>
      <a:lvl9pPr marL="3886200" indent="-228600" algn="l" defTabSz="358775" rtl="0" eaLnBrk="1" fontAlgn="base" hangingPunct="1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FFFFFF"/>
          </a:solidFill>
          <a:latin typeface="+mn-lt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93555" cy="63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3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807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ransparency.entsoe.e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395288" y="6946900"/>
            <a:ext cx="9359900" cy="395288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cs-CZ" altLang="cs-CZ" sz="2400" b="0" dirty="0">
                <a:solidFill>
                  <a:srgbClr val="000000"/>
                </a:solidFill>
              </a:rPr>
              <a:t>David Budáč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395288" y="6542088"/>
            <a:ext cx="93599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8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5pPr>
            <a:lvl6pPr marL="25146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6pPr>
            <a:lvl7pPr marL="29718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7pPr>
            <a:lvl8pPr marL="34290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8pPr>
            <a:lvl9pPr marL="3886200" indent="-228600" defTabSz="358775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800" b="1">
                <a:solidFill>
                  <a:srgbClr val="777777"/>
                </a:solidFill>
                <a:latin typeface="Times New Roman" pitchFamily="16" charset="0"/>
                <a:cs typeface="Segoe UI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cs-CZ" altLang="cs-CZ" sz="1800" dirty="0">
                <a:solidFill>
                  <a:srgbClr val="333333"/>
                </a:solidFill>
                <a:latin typeface="Arial" charset="0"/>
              </a:rPr>
              <a:t>26. únor 2018</a:t>
            </a:r>
          </a:p>
        </p:txBody>
      </p:sp>
      <p:sp>
        <p:nvSpPr>
          <p:cNvPr id="5" name="Zástupný symbol pro text 2"/>
          <p:cNvSpPr>
            <a:spLocks noGrp="1"/>
          </p:cNvSpPr>
          <p:nvPr>
            <p:ph type="body" idx="4294967295"/>
          </p:nvPr>
        </p:nvSpPr>
        <p:spPr>
          <a:xfrm>
            <a:off x="359792" y="3923852"/>
            <a:ext cx="8567738" cy="2160241"/>
          </a:xfrm>
        </p:spPr>
        <p:txBody>
          <a:bodyPr anchor="b"/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dirty="0"/>
              <a:t>Využití </a:t>
            </a:r>
            <a:r>
              <a:rPr lang="cs-CZ" dirty="0" err="1"/>
              <a:t>NoSQL</a:t>
            </a:r>
            <a:r>
              <a:rPr lang="cs-CZ" dirty="0"/>
              <a:t> databází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Schema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Výhody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Databáze nepovolí uložit data jinak, než jak jste to navrhli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žádná překvapení, nekonzistence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Data jsou uložena obecně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slouží jako způsob integrace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umožňuje přístup jiných aplikací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Návrh modelu vychází z analýzy, ale často při jeho návrhu narazíte na nesrovnalosti/nejasnosti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komunikace se zákazníkem (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designery)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objektové modelování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nedochází k </a:t>
            </a:r>
            <a:r>
              <a:rPr lang="cs-CZ" dirty="0" err="1">
                <a:solidFill>
                  <a:schemeClr val="tx1"/>
                </a:solidFill>
              </a:rPr>
              <a:t>nedorozmnění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Obecnost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Integrace s ostatními systémy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APIs</a:t>
            </a:r>
            <a:r>
              <a:rPr lang="cs-CZ" dirty="0">
                <a:solidFill>
                  <a:schemeClr val="tx1"/>
                </a:solidFill>
              </a:rPr>
              <a:t>, přímý přístup k databázi (BI řešení, účetní systémy apod.)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dobře navržené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je </a:t>
            </a:r>
            <a:r>
              <a:rPr lang="cs-CZ" dirty="0" err="1">
                <a:solidFill>
                  <a:schemeClr val="tx1"/>
                </a:solidFill>
              </a:rPr>
              <a:t>sebepopisné</a:t>
            </a:r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02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Problém</a:t>
            </a:r>
            <a:r>
              <a:rPr lang="pl-PL" dirty="0"/>
              <a:t> #1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Expandujeme! Začneme prodávat i potraviny!</a:t>
            </a:r>
          </a:p>
          <a:p>
            <a:r>
              <a:rPr lang="cs-CZ" dirty="0">
                <a:solidFill>
                  <a:schemeClr val="tx1"/>
                </a:solidFill>
              </a:rPr>
              <a:t>Lyže vs. Rýže dlouhozrnná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Datum spotřeby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Jak to namodelujeme ???</a:t>
            </a:r>
          </a:p>
          <a:p>
            <a:pPr lvl="2"/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Prohlásíme to za záruční lhůtu!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a převedeme hodnoty na dny</a:t>
            </a:r>
          </a:p>
          <a:p>
            <a:pPr lvl="2"/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Done.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Bezlepkové</a:t>
            </a:r>
          </a:p>
          <a:p>
            <a:pPr lvl="2"/>
            <a:r>
              <a:rPr lang="mr-IN" b="1" dirty="0">
                <a:solidFill>
                  <a:schemeClr val="tx1"/>
                </a:solidFill>
              </a:rPr>
              <a:t>…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dirty="0">
                <a:solidFill>
                  <a:schemeClr val="tx1"/>
                </a:solidFill>
              </a:rPr>
              <a:t>kategorie</a:t>
            </a:r>
            <a:r>
              <a:rPr lang="mr-IN" dirty="0">
                <a:solidFill>
                  <a:schemeClr val="tx1"/>
                </a:solidFill>
              </a:rPr>
              <a:t>…</a:t>
            </a:r>
            <a:r>
              <a:rPr lang="cs-CZ" dirty="0">
                <a:solidFill>
                  <a:schemeClr val="tx1"/>
                </a:solidFill>
              </a:rPr>
              <a:t> ?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nová entita: </a:t>
            </a:r>
            <a:r>
              <a:rPr lang="cs-CZ" dirty="0" err="1">
                <a:solidFill>
                  <a:schemeClr val="tx1"/>
                </a:solidFill>
              </a:rPr>
              <a:t>tagy</a:t>
            </a:r>
            <a:r>
              <a:rPr lang="cs-CZ" dirty="0">
                <a:solidFill>
                  <a:schemeClr val="tx1"/>
                </a:solidFill>
              </a:rPr>
              <a:t> ?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subkategorie ?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Kalorie</a:t>
            </a:r>
          </a:p>
          <a:p>
            <a:pPr lvl="2"/>
            <a:r>
              <a:rPr lang="mr-IN" b="1" dirty="0">
                <a:solidFill>
                  <a:schemeClr val="tx1"/>
                </a:solidFill>
              </a:rPr>
              <a:t>…</a:t>
            </a:r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2"/>
            <a:endParaRPr lang="cs-CZ" b="1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Problém</a:t>
            </a:r>
            <a:r>
              <a:rPr lang="pl-PL" dirty="0"/>
              <a:t> #2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Slevová kampaň!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Sleva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... přepočítáme všechny ceny podle potřeby.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Kampaň má omezenou platnost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... přidáme atribut </a:t>
            </a:r>
            <a:r>
              <a:rPr lang="cs-CZ" dirty="0" err="1">
                <a:solidFill>
                  <a:schemeClr val="tx1"/>
                </a:solidFill>
              </a:rPr>
              <a:t>CenaVeSleve</a:t>
            </a:r>
            <a:r>
              <a:rPr lang="cs-CZ" dirty="0">
                <a:solidFill>
                  <a:schemeClr val="tx1"/>
                </a:solidFill>
              </a:rPr>
              <a:t> .. ?</a:t>
            </a:r>
          </a:p>
          <a:p>
            <a:pPr lvl="2"/>
            <a:r>
              <a:rPr lang="mr-IN" dirty="0">
                <a:solidFill>
                  <a:schemeClr val="tx1"/>
                </a:solidFill>
              </a:rPr>
              <a:t>…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zazálohujeme</a:t>
            </a:r>
            <a:r>
              <a:rPr lang="cs-CZ" dirty="0">
                <a:solidFill>
                  <a:schemeClr val="tx1"/>
                </a:solidFill>
              </a:rPr>
              <a:t> si původní cenu a po </a:t>
            </a:r>
            <a:r>
              <a:rPr lang="cs-CZ" dirty="0" err="1">
                <a:solidFill>
                  <a:schemeClr val="tx1"/>
                </a:solidFill>
              </a:rPr>
              <a:t>skonční</a:t>
            </a:r>
            <a:r>
              <a:rPr lang="cs-CZ" dirty="0">
                <a:solidFill>
                  <a:schemeClr val="tx1"/>
                </a:solidFill>
              </a:rPr>
              <a:t> kampaně data </a:t>
            </a:r>
            <a:r>
              <a:rPr lang="cs-CZ" dirty="0" err="1">
                <a:solidFill>
                  <a:schemeClr val="tx1"/>
                </a:solidFill>
              </a:rPr>
              <a:t>zmigrujeme</a:t>
            </a:r>
            <a:r>
              <a:rPr lang="cs-CZ" dirty="0">
                <a:solidFill>
                  <a:schemeClr val="tx1"/>
                </a:solidFill>
              </a:rPr>
              <a:t> zpět ?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(podle skutečné události)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b="1" dirty="0">
                <a:solidFill>
                  <a:schemeClr val="tx1"/>
                </a:solidFill>
              </a:rPr>
              <a:t>Kampaní může probíhat několik najednou</a:t>
            </a:r>
          </a:p>
          <a:p>
            <a:pPr lvl="2"/>
            <a:r>
              <a:rPr lang="mr-IN" b="1" dirty="0">
                <a:solidFill>
                  <a:schemeClr val="tx1"/>
                </a:solidFill>
              </a:rPr>
              <a:t>…</a:t>
            </a:r>
            <a:endParaRPr lang="cs-CZ" b="1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Kampaň na prodlouženou záruku!</a:t>
            </a:r>
          </a:p>
          <a:p>
            <a:pPr lvl="1"/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b="1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5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Schema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Nevýhody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změny </a:t>
            </a:r>
            <a:r>
              <a:rPr lang="cs-CZ" dirty="0" err="1">
                <a:solidFill>
                  <a:schemeClr val="tx1"/>
                </a:solidFill>
              </a:rPr>
              <a:t>schematu</a:t>
            </a:r>
            <a:r>
              <a:rPr lang="cs-CZ" dirty="0">
                <a:solidFill>
                  <a:schemeClr val="tx1"/>
                </a:solidFill>
              </a:rPr>
              <a:t> (a dat. modelu) jsou náročné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čím větší projekt, tím větší problém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je potřeba upravit hned několik vrstev</a:t>
            </a:r>
          </a:p>
          <a:p>
            <a:pPr marL="1152000" lvl="2" indent="0">
              <a:buNone/>
            </a:pP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musíte dobře znát business už při jeho modelování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vývoj aplikace je na definici </a:t>
            </a:r>
            <a:r>
              <a:rPr lang="cs-CZ" dirty="0" err="1">
                <a:solidFill>
                  <a:schemeClr val="tx1"/>
                </a:solidFill>
              </a:rPr>
              <a:t>schematu</a:t>
            </a:r>
            <a:r>
              <a:rPr lang="cs-CZ" dirty="0">
                <a:solidFill>
                  <a:schemeClr val="tx1"/>
                </a:solidFill>
              </a:rPr>
              <a:t> velmi závislý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začít psát kód bez kompletního </a:t>
            </a:r>
            <a:r>
              <a:rPr lang="cs-CZ" dirty="0" err="1">
                <a:solidFill>
                  <a:schemeClr val="tx1"/>
                </a:solidFill>
              </a:rPr>
              <a:t>schematu</a:t>
            </a:r>
            <a:r>
              <a:rPr lang="cs-CZ" dirty="0">
                <a:solidFill>
                  <a:schemeClr val="tx1"/>
                </a:solidFill>
              </a:rPr>
              <a:t> je riziko</a:t>
            </a:r>
          </a:p>
        </p:txBody>
      </p:sp>
    </p:spTree>
    <p:extLst>
      <p:ext uri="{BB962C8B-B14F-4D97-AF65-F5344CB8AC3E}">
        <p14:creationId xmlns:p14="http://schemas.microsoft.com/office/powerpoint/2010/main" val="178891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Schemaless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Schemaless</a:t>
            </a:r>
            <a:r>
              <a:rPr lang="cs-CZ" dirty="0">
                <a:solidFill>
                  <a:schemeClr val="tx1"/>
                </a:solidFill>
              </a:rPr>
              <a:t> Design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nemá pevnou strukturu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nic není předem dané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atributy je možné dynamicky přidávat nebo měnit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 praxi typicky vychází přímo z objektového modelu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Fyzický datový model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Objekty, kolekce objektů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„Tabulky“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Row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storage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Columnar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storage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Grafy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...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Schemaless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Datový model - Objekty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5124" name="Picture 4" descr="https://documents.lucidchart.com/documents/56fde64e-0794-45d7-a646-03428b0c642b/pages/0_0?a=1151&amp;x=1729&amp;y=16&amp;w=1122&amp;h=837&amp;store=1&amp;accept=image%2F*&amp;auth=LCA%204b8158eee747b211da0368acb6b84e30c9e71e6e-ts%3D15094771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907629"/>
            <a:ext cx="6419511" cy="47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121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Schemaless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Relace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agregace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jsou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modelovány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přímo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míru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jejich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použití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NF </a:t>
            </a:r>
            <a:r>
              <a:rPr lang="en-US" dirty="0" err="1">
                <a:solidFill>
                  <a:schemeClr val="tx1"/>
                </a:solidFill>
              </a:rPr>
              <a:t>nemá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smysl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dodržovat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relace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jsou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typicky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referencemi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JSON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0" y="2915741"/>
            <a:ext cx="3736900" cy="38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Schemaless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Výhody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velmi rychlý vývoj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není potřeba dopředu navrhovat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rychlý </a:t>
            </a:r>
            <a:r>
              <a:rPr lang="cs-CZ" dirty="0" err="1">
                <a:solidFill>
                  <a:schemeClr val="tx1"/>
                </a:solidFill>
              </a:rPr>
              <a:t>prototyping</a:t>
            </a:r>
            <a:r>
              <a:rPr lang="cs-CZ" dirty="0">
                <a:solidFill>
                  <a:schemeClr val="tx1"/>
                </a:solidFill>
              </a:rPr>
              <a:t> - </a:t>
            </a:r>
            <a:r>
              <a:rPr lang="cs-CZ" dirty="0" err="1">
                <a:solidFill>
                  <a:schemeClr val="tx1"/>
                </a:solidFill>
              </a:rPr>
              <a:t>Agile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paměťové struktury v aplikaci odpovídají strukturám v databázi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často jde o </a:t>
            </a:r>
            <a:r>
              <a:rPr lang="cs-CZ" dirty="0" err="1">
                <a:solidFill>
                  <a:schemeClr val="tx1"/>
                </a:solidFill>
              </a:rPr>
              <a:t>serializované</a:t>
            </a:r>
            <a:r>
              <a:rPr lang="cs-CZ" dirty="0">
                <a:solidFill>
                  <a:schemeClr val="tx1"/>
                </a:solidFill>
              </a:rPr>
              <a:t> objekty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lze dynamicky rozšiřovat</a:t>
            </a:r>
          </a:p>
        </p:txBody>
      </p:sp>
    </p:spTree>
    <p:extLst>
      <p:ext uri="{BB962C8B-B14F-4D97-AF65-F5344CB8AC3E}">
        <p14:creationId xmlns:p14="http://schemas.microsoft.com/office/powerpoint/2010/main" val="69291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Schemaless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Nevýhody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potenciálně chaos na datové i aplikační vrstvě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„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“ vzniká implicitně přímo v aplikačním kódu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Integrita dat je typicky řešena mimo databázi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08" y="2699717"/>
            <a:ext cx="5257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systémy</a:t>
            </a:r>
            <a:r>
              <a:rPr lang="en-US" dirty="0"/>
              <a:t> </a:t>
            </a:r>
            <a:r>
              <a:rPr lang="en-US" dirty="0" err="1"/>
              <a:t>pracují</a:t>
            </a:r>
            <a:r>
              <a:rPr lang="en-US" dirty="0"/>
              <a:t> s </a:t>
            </a:r>
            <a:r>
              <a:rPr lang="en-US" dirty="0" err="1"/>
              <a:t>databází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028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cs-CZ" dirty="0"/>
              <a:t>Využití </a:t>
            </a:r>
            <a:r>
              <a:rPr lang="cs-CZ" dirty="0" err="1"/>
              <a:t>NoSQL</a:t>
            </a:r>
            <a:r>
              <a:rPr lang="cs-CZ" dirty="0"/>
              <a:t> databází</a:t>
            </a:r>
            <a:br>
              <a:rPr lang="cs-CZ" dirty="0"/>
            </a:br>
            <a:r>
              <a:rPr lang="cs-CZ" dirty="0"/>
              <a:t>(ISQBD, 3. ročník)</a:t>
            </a:r>
          </a:p>
        </p:txBody>
      </p:sp>
      <p:sp>
        <p:nvSpPr>
          <p:cNvPr id="4" name="Nadpis 1"/>
          <p:cNvSpPr txBox="1">
            <a:spLocks/>
          </p:cNvSpPr>
          <p:nvPr/>
        </p:nvSpPr>
        <p:spPr>
          <a:xfrm>
            <a:off x="288724" y="5075981"/>
            <a:ext cx="9072563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rgbClr val="7B7B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86526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Architektura IS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Prezentační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UI (front-end)</a:t>
            </a:r>
          </a:p>
          <a:p>
            <a:r>
              <a:rPr lang="cs-CZ" dirty="0">
                <a:solidFill>
                  <a:schemeClr val="tx1"/>
                </a:solidFill>
              </a:rPr>
              <a:t>Aplikační (business logika)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váš aplikační kód (</a:t>
            </a:r>
            <a:r>
              <a:rPr lang="cs-CZ" dirty="0" err="1">
                <a:solidFill>
                  <a:schemeClr val="tx1"/>
                </a:solidFill>
              </a:rPr>
              <a:t>back</a:t>
            </a:r>
            <a:r>
              <a:rPr lang="cs-CZ" dirty="0">
                <a:solidFill>
                  <a:schemeClr val="tx1"/>
                </a:solidFill>
              </a:rPr>
              <a:t>-end)</a:t>
            </a:r>
          </a:p>
          <a:p>
            <a:r>
              <a:rPr lang="cs-CZ" dirty="0">
                <a:solidFill>
                  <a:schemeClr val="tx1"/>
                </a:solidFill>
              </a:rPr>
              <a:t>Integrační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stará se o komunikaci s databází (driver)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překlad databázových </a:t>
            </a:r>
            <a:r>
              <a:rPr lang="cs-CZ" dirty="0" err="1">
                <a:solidFill>
                  <a:schemeClr val="tx1"/>
                </a:solidFill>
              </a:rPr>
              <a:t>strukur</a:t>
            </a:r>
            <a:r>
              <a:rPr lang="cs-CZ" dirty="0">
                <a:solidFill>
                  <a:schemeClr val="tx1"/>
                </a:solidFill>
              </a:rPr>
              <a:t> na aplikační (O/</a:t>
            </a:r>
            <a:r>
              <a:rPr lang="cs-CZ" dirty="0" err="1">
                <a:solidFill>
                  <a:schemeClr val="tx1"/>
                </a:solidFill>
              </a:rPr>
              <a:t>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mapping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Entity Framework (LINQ), </a:t>
            </a:r>
            <a:r>
              <a:rPr lang="cs-CZ" dirty="0" err="1">
                <a:solidFill>
                  <a:schemeClr val="tx1"/>
                </a:solidFill>
              </a:rPr>
              <a:t>Hibernate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Mongoose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Datová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samotná databáze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  <p:graphicFrame>
        <p:nvGraphicFramePr>
          <p:cNvPr id="4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187303"/>
              </p:ext>
            </p:extLst>
          </p:nvPr>
        </p:nvGraphicFramePr>
        <p:xfrm>
          <a:off x="1187931" y="5147989"/>
          <a:ext cx="7704137" cy="207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116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Databáze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Relační databáze = SQL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„opravdové databáze“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od 70. let, </a:t>
            </a:r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 od 80. let kontinuálního vývoje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extrémně robustní, optimalizace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 je dnes v podstatě databázový OS</a:t>
            </a:r>
          </a:p>
          <a:p>
            <a:r>
              <a:rPr lang="cs-CZ" dirty="0">
                <a:solidFill>
                  <a:schemeClr val="tx1"/>
                </a:solidFill>
              </a:rPr>
              <a:t>Relační datový model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tabulky, sloupce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a jejich vlastnosti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je tvrdě vynuceno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pokud jsou data jakkoli nekompatibilní, operace skončí chybou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referenční integrita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schemaless</a:t>
            </a:r>
            <a:r>
              <a:rPr lang="cs-CZ" dirty="0">
                <a:solidFill>
                  <a:schemeClr val="tx1"/>
                </a:solidFill>
              </a:rPr>
              <a:t> přístup tu jde aplikovat taky, ale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předem definované „nevyužité“ sloupce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často známka zoufalství (a předmět tím neabsolvujete)</a:t>
            </a:r>
          </a:p>
        </p:txBody>
      </p:sp>
    </p:spTree>
    <p:extLst>
      <p:ext uri="{BB962C8B-B14F-4D97-AF65-F5344CB8AC3E}">
        <p14:creationId xmlns:p14="http://schemas.microsoft.com/office/powerpoint/2010/main" val="88587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Konzistence dat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Transakce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ACID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zápis i čtení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data mohou existovat v několika kopiích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Aplikaci konzistence dat nezajímá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spoléhá se na RDBMS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řeší pouze výjimky a chyby</a:t>
            </a:r>
          </a:p>
          <a:p>
            <a:r>
              <a:rPr lang="cs-CZ" dirty="0">
                <a:solidFill>
                  <a:schemeClr val="tx1"/>
                </a:solidFill>
              </a:rPr>
              <a:t>Zotavení z výpadků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několik mechanismů, velmi robustní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u vyspělých RDBMS je těžké ztratit data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transakční logy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vyžadují centralizaci (potenciální úzké hrdlo)</a:t>
            </a:r>
          </a:p>
          <a:p>
            <a:r>
              <a:rPr lang="cs-CZ" dirty="0">
                <a:solidFill>
                  <a:schemeClr val="tx1"/>
                </a:solidFill>
              </a:rPr>
              <a:t>Zálohy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37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Škálování</a:t>
            </a:r>
            <a:r>
              <a:rPr lang="cs-CZ" dirty="0">
                <a:solidFill>
                  <a:schemeClr val="tx1"/>
                </a:solidFill>
              </a:rPr>
              <a:t> výpočetního výkonu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Problém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konzistence dat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referenční integrita, transakce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distribuované transakce jsou zlo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neustálá synchronizace nodů v clusteru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od začátku musíte znát topologii modelu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jak budou data distribuovaná ve vašem clusteru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u on-premise DB je </a:t>
            </a:r>
            <a:r>
              <a:rPr lang="cs-CZ" dirty="0" err="1">
                <a:solidFill>
                  <a:schemeClr val="tx1"/>
                </a:solidFill>
              </a:rPr>
              <a:t>škálování</a:t>
            </a:r>
            <a:r>
              <a:rPr lang="cs-CZ" dirty="0">
                <a:solidFill>
                  <a:schemeClr val="tx1"/>
                </a:solidFill>
              </a:rPr>
              <a:t> HW statické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dynamicky přidávat/odebírat CPU/paměť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Co s tím?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relační model pro rychlé transakční operace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pouze aktuální data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systém napřímo zapisuje pouze sem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datový sklad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jiný model, všechna data, speciální indexy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reporting, účetnictví, BI, SAP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opačný problém - „virtuální data </a:t>
            </a:r>
            <a:r>
              <a:rPr lang="cs-CZ" dirty="0" err="1">
                <a:solidFill>
                  <a:schemeClr val="tx1"/>
                </a:solidFill>
              </a:rPr>
              <a:t>mart</a:t>
            </a:r>
            <a:r>
              <a:rPr lang="cs-CZ" dirty="0">
                <a:solidFill>
                  <a:schemeClr val="tx1"/>
                </a:solidFill>
              </a:rPr>
              <a:t>“</a:t>
            </a: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31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Scaling</a:t>
            </a:r>
            <a:r>
              <a:rPr lang="cs-CZ" dirty="0">
                <a:solidFill>
                  <a:schemeClr val="tx1"/>
                </a:solidFill>
              </a:rPr>
              <a:t> - Objem dat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Partitioning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rozdělení dat podle klíče (datum, kategorie, ..)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„virtuální tabulky poslepované z fyzických tabulek“</a:t>
            </a: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Optimalizované datové pohledy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redundantní data ( nižší NF )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„nejprodávanější zboží v daném kraji“ ?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Silnější HW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pokud nemáte čas optimalizovat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Odlití dat mimo databázi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Přesun referenční integrity na aplikační vrstvu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obětujete referenční integritu v databázi, přesunete ji na aplikační vrstvu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je najednou definováno na více vrstvách</a:t>
            </a:r>
          </a:p>
        </p:txBody>
      </p:sp>
    </p:spTree>
    <p:extLst>
      <p:ext uri="{BB962C8B-B14F-4D97-AF65-F5344CB8AC3E}">
        <p14:creationId xmlns:p14="http://schemas.microsoft.com/office/powerpoint/2010/main" val="93994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SQL (</a:t>
            </a:r>
            <a:r>
              <a:rPr lang="cs-CZ" dirty="0" err="1">
                <a:solidFill>
                  <a:schemeClr val="tx1"/>
                </a:solidFill>
              </a:rPr>
              <a:t>Structured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Query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Language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nejstarší v podstatě nezměněná 4GL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„aktuální“ verze = ANSI ‘92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implementace v různých RDBMS se liší jen minimálně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kompletní práce s databází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Dotazy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DDL, DML, DCL, ..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SQL se na pozadí překládá do kurzorů 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databáze používají optimalizační techniky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několik typů indexů (.. o tom nebudeme ani začínat)</a:t>
            </a:r>
          </a:p>
          <a:p>
            <a:pPr lvl="2"/>
            <a:r>
              <a:rPr lang="mr-IN" dirty="0">
                <a:solidFill>
                  <a:schemeClr val="tx1"/>
                </a:solidFill>
              </a:rPr>
              <a:t>…</a:t>
            </a:r>
            <a:r>
              <a:rPr lang="cs-CZ" dirty="0">
                <a:solidFill>
                  <a:schemeClr val="tx1"/>
                </a:solidFill>
              </a:rPr>
              <a:t>30 let </a:t>
            </a:r>
            <a:r>
              <a:rPr lang="cs-CZ" dirty="0" err="1">
                <a:solidFill>
                  <a:schemeClr val="tx1"/>
                </a:solidFill>
              </a:rPr>
              <a:t>konkurečního</a:t>
            </a:r>
            <a:r>
              <a:rPr lang="cs-CZ" dirty="0">
                <a:solidFill>
                  <a:schemeClr val="tx1"/>
                </a:solidFill>
              </a:rPr>
              <a:t> boje musí být někde vidět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Naučte se analytické funkce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velmi jednoduché a mocné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, MSSQL, </a:t>
            </a:r>
            <a:r>
              <a:rPr lang="cs-CZ" dirty="0" err="1">
                <a:solidFill>
                  <a:schemeClr val="tx1"/>
                </a:solidFill>
              </a:rPr>
              <a:t>PostgreSQL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MySQL</a:t>
            </a:r>
            <a:r>
              <a:rPr lang="cs-CZ" dirty="0">
                <a:solidFill>
                  <a:schemeClr val="tx1"/>
                </a:solidFill>
              </a:rPr>
              <a:t> (snad od 5.8)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42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Implementace business logiky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triggery</a:t>
            </a:r>
            <a:r>
              <a:rPr lang="cs-CZ" dirty="0">
                <a:solidFill>
                  <a:schemeClr val="tx1"/>
                </a:solidFill>
              </a:rPr>
              <a:t>, procedury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typicky jen pokud potřebujete přístup i z jiných systémů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má smysl jen v určitých případech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pokud v rámci business logiky manipulujete s velkým množstvím dat, nemá často smysl, aby data opouštěla datovou vrstvu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PL/SQL, T-SQL, 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3"/>
            <a:r>
              <a:rPr lang="cs-CZ" dirty="0">
                <a:solidFill>
                  <a:schemeClr val="tx1"/>
                </a:solidFill>
              </a:rPr>
              <a:t>procedurální, interpretované jazyky</a:t>
            </a:r>
          </a:p>
          <a:p>
            <a:r>
              <a:rPr lang="cs-CZ" dirty="0">
                <a:solidFill>
                  <a:schemeClr val="tx1"/>
                </a:solidFill>
              </a:rPr>
              <a:t>Integrační prvky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efektivní metody pro hromadnou správu dat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loading</a:t>
            </a:r>
            <a:r>
              <a:rPr lang="cs-CZ" dirty="0">
                <a:solidFill>
                  <a:schemeClr val="tx1"/>
                </a:solidFill>
              </a:rPr>
              <a:t> / </a:t>
            </a:r>
            <a:r>
              <a:rPr lang="cs-CZ" dirty="0" err="1">
                <a:solidFill>
                  <a:schemeClr val="tx1"/>
                </a:solidFill>
              </a:rPr>
              <a:t>offloading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82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 </a:t>
            </a:r>
            <a:r>
              <a:rPr lang="mr-IN" dirty="0"/>
              <a:t>–</a:t>
            </a:r>
            <a:r>
              <a:rPr lang="cs-CZ" dirty="0"/>
              <a:t> Architektura IS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Aplikační vrstva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řeší jen business logiku (nezávislá od ostatních vrstev)</a:t>
            </a:r>
          </a:p>
          <a:p>
            <a:r>
              <a:rPr lang="cs-CZ" dirty="0">
                <a:solidFill>
                  <a:schemeClr val="tx1"/>
                </a:solidFill>
              </a:rPr>
              <a:t>Integrační vrstva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konverze datových typů z databázových do aplikačních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MySQL</a:t>
            </a:r>
            <a:r>
              <a:rPr lang="cs-CZ" dirty="0">
                <a:solidFill>
                  <a:schemeClr val="tx1"/>
                </a:solidFill>
              </a:rPr>
              <a:t> VARCHAR = .NET </a:t>
            </a:r>
            <a:r>
              <a:rPr lang="cs-CZ" dirty="0" err="1">
                <a:solidFill>
                  <a:schemeClr val="tx1"/>
                </a:solidFill>
              </a:rPr>
              <a:t>String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typicky potřebujete alespoň O/</a:t>
            </a:r>
            <a:r>
              <a:rPr lang="cs-CZ" dirty="0" err="1">
                <a:solidFill>
                  <a:schemeClr val="tx1"/>
                </a:solidFill>
              </a:rPr>
              <a:t>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mapping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Code-first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prototyping</a:t>
            </a:r>
            <a:endParaRPr lang="cs-CZ" dirty="0">
              <a:solidFill>
                <a:schemeClr val="tx1"/>
              </a:solidFill>
            </a:endParaRPr>
          </a:p>
          <a:p>
            <a:pPr lvl="3"/>
            <a:r>
              <a:rPr lang="cs-CZ" dirty="0" err="1">
                <a:solidFill>
                  <a:schemeClr val="tx1"/>
                </a:solidFill>
              </a:rPr>
              <a:t>framework</a:t>
            </a:r>
            <a:r>
              <a:rPr lang="cs-CZ" dirty="0">
                <a:solidFill>
                  <a:schemeClr val="tx1"/>
                </a:solidFill>
              </a:rPr>
              <a:t> vytvoří datový model na základě mapování objektů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Entity Framework (.NET)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jednoduché použití, nativní podpora </a:t>
            </a:r>
          </a:p>
          <a:p>
            <a:r>
              <a:rPr lang="cs-CZ" dirty="0">
                <a:solidFill>
                  <a:schemeClr val="tx1"/>
                </a:solidFill>
              </a:rPr>
              <a:t>Datová vrstva 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řeší </a:t>
            </a:r>
            <a:r>
              <a:rPr lang="cs-CZ" dirty="0" err="1">
                <a:solidFill>
                  <a:schemeClr val="tx1"/>
                </a:solidFill>
              </a:rPr>
              <a:t>kozistenci</a:t>
            </a:r>
            <a:r>
              <a:rPr lang="cs-CZ" dirty="0">
                <a:solidFill>
                  <a:schemeClr val="tx1"/>
                </a:solidFill>
              </a:rPr>
              <a:t> a integritu dat vůči </a:t>
            </a:r>
            <a:r>
              <a:rPr lang="cs-CZ" dirty="0" err="1">
                <a:solidFill>
                  <a:schemeClr val="tx1"/>
                </a:solidFill>
              </a:rPr>
              <a:t>schematu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graphicFrame>
        <p:nvGraphicFramePr>
          <p:cNvPr id="4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373141"/>
              </p:ext>
            </p:extLst>
          </p:nvPr>
        </p:nvGraphicFramePr>
        <p:xfrm>
          <a:off x="1187931" y="5364013"/>
          <a:ext cx="7704137" cy="2003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889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SQL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Komerční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 Database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bezkonkurenční stabilita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vysoké pořizovací i provozní náklady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„drama </a:t>
            </a:r>
            <a:r>
              <a:rPr lang="cs-CZ" dirty="0" err="1">
                <a:solidFill>
                  <a:schemeClr val="tx1"/>
                </a:solidFill>
              </a:rPr>
              <a:t>queen</a:t>
            </a:r>
            <a:r>
              <a:rPr lang="cs-CZ" dirty="0">
                <a:solidFill>
                  <a:schemeClr val="tx1"/>
                </a:solidFill>
              </a:rPr>
              <a:t>“ relačních databází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pro produkční provoz potřebujete experta (nebo raději několik)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MS SQL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„nativní“ integrace s .NET </a:t>
            </a:r>
            <a:r>
              <a:rPr lang="cs-CZ" dirty="0" err="1">
                <a:solidFill>
                  <a:schemeClr val="tx1"/>
                </a:solidFill>
              </a:rPr>
              <a:t>frameworkem</a:t>
            </a:r>
            <a:r>
              <a:rPr lang="cs-CZ" dirty="0">
                <a:solidFill>
                  <a:schemeClr val="tx1"/>
                </a:solidFill>
              </a:rPr>
              <a:t> a souvisejícími technologiemi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Teradata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Vertica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 err="1">
                <a:solidFill>
                  <a:schemeClr val="tx1"/>
                </a:solidFill>
              </a:rPr>
              <a:t>OpenSource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PostgreSQL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jasně vyčnívá množstvím </a:t>
            </a:r>
            <a:r>
              <a:rPr lang="cs-CZ" dirty="0" err="1">
                <a:solidFill>
                  <a:schemeClr val="tx1"/>
                </a:solidFill>
              </a:rPr>
              <a:t>features</a:t>
            </a:r>
            <a:r>
              <a:rPr lang="cs-CZ" dirty="0">
                <a:solidFill>
                  <a:schemeClr val="tx1"/>
                </a:solidFill>
              </a:rPr>
              <a:t> (srovnatelné s </a:t>
            </a:r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MySQL</a:t>
            </a:r>
            <a:r>
              <a:rPr lang="cs-CZ" dirty="0">
                <a:solidFill>
                  <a:schemeClr val="tx1"/>
                </a:solidFill>
              </a:rPr>
              <a:t> / </a:t>
            </a:r>
            <a:r>
              <a:rPr lang="cs-CZ" dirty="0" err="1">
                <a:solidFill>
                  <a:schemeClr val="tx1"/>
                </a:solidFill>
              </a:rPr>
              <a:t>MariaDB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zdaleka nejrozšířenější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Corp</a:t>
            </a:r>
            <a:r>
              <a:rPr lang="cs-CZ" dirty="0">
                <a:solidFill>
                  <a:schemeClr val="tx1"/>
                </a:solidFill>
              </a:rPr>
              <a:t>.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57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/>
          <p:cNvSpPr>
            <a:spLocks noChangeAspect="1" noChangeArrowheads="1" noTextEdit="1"/>
          </p:cNvSpPr>
          <p:nvPr/>
        </p:nvSpPr>
        <p:spPr bwMode="auto">
          <a:xfrm>
            <a:off x="0" y="0"/>
            <a:ext cx="10080625" cy="709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grpSp>
        <p:nvGrpSpPr>
          <p:cNvPr id="9743" name="Skupina 9742"/>
          <p:cNvGrpSpPr/>
          <p:nvPr/>
        </p:nvGrpSpPr>
        <p:grpSpPr>
          <a:xfrm>
            <a:off x="557213" y="630238"/>
            <a:ext cx="4629150" cy="1122363"/>
            <a:chOff x="557213" y="630238"/>
            <a:chExt cx="4629150" cy="1122363"/>
          </a:xfrm>
        </p:grpSpPr>
        <p:sp>
          <p:nvSpPr>
            <p:cNvPr id="9543" name="Freeform 7"/>
            <p:cNvSpPr>
              <a:spLocks/>
            </p:cNvSpPr>
            <p:nvPr/>
          </p:nvSpPr>
          <p:spPr bwMode="auto">
            <a:xfrm>
              <a:off x="557213" y="755651"/>
              <a:ext cx="230188" cy="366713"/>
            </a:xfrm>
            <a:custGeom>
              <a:avLst/>
              <a:gdLst>
                <a:gd name="T0" fmla="*/ 169 w 175"/>
                <a:gd name="T1" fmla="*/ 0 h 280"/>
                <a:gd name="T2" fmla="*/ 169 w 175"/>
                <a:gd name="T3" fmla="*/ 23 h 280"/>
                <a:gd name="T4" fmla="*/ 89 w 175"/>
                <a:gd name="T5" fmla="*/ 23 h 280"/>
                <a:gd name="T6" fmla="*/ 24 w 175"/>
                <a:gd name="T7" fmla="*/ 71 h 280"/>
                <a:gd name="T8" fmla="*/ 93 w 175"/>
                <a:gd name="T9" fmla="*/ 124 h 280"/>
                <a:gd name="T10" fmla="*/ 175 w 175"/>
                <a:gd name="T11" fmla="*/ 196 h 280"/>
                <a:gd name="T12" fmla="*/ 89 w 175"/>
                <a:gd name="T13" fmla="*/ 280 h 280"/>
                <a:gd name="T14" fmla="*/ 0 w 175"/>
                <a:gd name="T15" fmla="*/ 280 h 280"/>
                <a:gd name="T16" fmla="*/ 0 w 175"/>
                <a:gd name="T17" fmla="*/ 257 h 280"/>
                <a:gd name="T18" fmla="*/ 89 w 175"/>
                <a:gd name="T19" fmla="*/ 257 h 280"/>
                <a:gd name="T20" fmla="*/ 151 w 175"/>
                <a:gd name="T21" fmla="*/ 196 h 280"/>
                <a:gd name="T22" fmla="*/ 88 w 175"/>
                <a:gd name="T23" fmla="*/ 146 h 280"/>
                <a:gd name="T24" fmla="*/ 0 w 175"/>
                <a:gd name="T25" fmla="*/ 71 h 280"/>
                <a:gd name="T26" fmla="*/ 89 w 175"/>
                <a:gd name="T27" fmla="*/ 0 h 280"/>
                <a:gd name="T28" fmla="*/ 169 w 175"/>
                <a:gd name="T2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280">
                  <a:moveTo>
                    <a:pt x="169" y="0"/>
                  </a:moveTo>
                  <a:cubicBezTo>
                    <a:pt x="169" y="23"/>
                    <a:pt x="169" y="23"/>
                    <a:pt x="16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46" y="23"/>
                    <a:pt x="24" y="35"/>
                    <a:pt x="24" y="71"/>
                  </a:cubicBezTo>
                  <a:cubicBezTo>
                    <a:pt x="24" y="110"/>
                    <a:pt x="52" y="116"/>
                    <a:pt x="93" y="124"/>
                  </a:cubicBezTo>
                  <a:cubicBezTo>
                    <a:pt x="142" y="134"/>
                    <a:pt x="175" y="146"/>
                    <a:pt x="175" y="196"/>
                  </a:cubicBezTo>
                  <a:cubicBezTo>
                    <a:pt x="175" y="255"/>
                    <a:pt x="145" y="280"/>
                    <a:pt x="89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131" y="257"/>
                    <a:pt x="151" y="241"/>
                    <a:pt x="151" y="196"/>
                  </a:cubicBezTo>
                  <a:cubicBezTo>
                    <a:pt x="151" y="163"/>
                    <a:pt x="132" y="155"/>
                    <a:pt x="88" y="146"/>
                  </a:cubicBezTo>
                  <a:cubicBezTo>
                    <a:pt x="45" y="138"/>
                    <a:pt x="0" y="129"/>
                    <a:pt x="0" y="71"/>
                  </a:cubicBezTo>
                  <a:cubicBezTo>
                    <a:pt x="0" y="18"/>
                    <a:pt x="36" y="0"/>
                    <a:pt x="89" y="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4" name="Freeform 8"/>
            <p:cNvSpPr>
              <a:spLocks/>
            </p:cNvSpPr>
            <p:nvPr/>
          </p:nvSpPr>
          <p:spPr bwMode="auto">
            <a:xfrm>
              <a:off x="1017588" y="755651"/>
              <a:ext cx="246063" cy="366713"/>
            </a:xfrm>
            <a:custGeom>
              <a:avLst/>
              <a:gdLst>
                <a:gd name="T0" fmla="*/ 150 w 155"/>
                <a:gd name="T1" fmla="*/ 0 h 231"/>
                <a:gd name="T2" fmla="*/ 63 w 155"/>
                <a:gd name="T3" fmla="*/ 116 h 231"/>
                <a:gd name="T4" fmla="*/ 155 w 155"/>
                <a:gd name="T5" fmla="*/ 231 h 231"/>
                <a:gd name="T6" fmla="*/ 130 w 155"/>
                <a:gd name="T7" fmla="*/ 231 h 231"/>
                <a:gd name="T8" fmla="*/ 45 w 155"/>
                <a:gd name="T9" fmla="*/ 126 h 231"/>
                <a:gd name="T10" fmla="*/ 21 w 155"/>
                <a:gd name="T11" fmla="*/ 126 h 231"/>
                <a:gd name="T12" fmla="*/ 21 w 155"/>
                <a:gd name="T13" fmla="*/ 231 h 231"/>
                <a:gd name="T14" fmla="*/ 0 w 155"/>
                <a:gd name="T15" fmla="*/ 231 h 231"/>
                <a:gd name="T16" fmla="*/ 0 w 155"/>
                <a:gd name="T17" fmla="*/ 0 h 231"/>
                <a:gd name="T18" fmla="*/ 21 w 155"/>
                <a:gd name="T19" fmla="*/ 0 h 231"/>
                <a:gd name="T20" fmla="*/ 21 w 155"/>
                <a:gd name="T21" fmla="*/ 107 h 231"/>
                <a:gd name="T22" fmla="*/ 45 w 155"/>
                <a:gd name="T23" fmla="*/ 107 h 231"/>
                <a:gd name="T24" fmla="*/ 126 w 155"/>
                <a:gd name="T25" fmla="*/ 0 h 231"/>
                <a:gd name="T26" fmla="*/ 150 w 155"/>
                <a:gd name="T2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231">
                  <a:moveTo>
                    <a:pt x="150" y="0"/>
                  </a:moveTo>
                  <a:lnTo>
                    <a:pt x="63" y="116"/>
                  </a:lnTo>
                  <a:lnTo>
                    <a:pt x="155" y="231"/>
                  </a:lnTo>
                  <a:lnTo>
                    <a:pt x="130" y="231"/>
                  </a:lnTo>
                  <a:lnTo>
                    <a:pt x="45" y="126"/>
                  </a:lnTo>
                  <a:lnTo>
                    <a:pt x="21" y="126"/>
                  </a:lnTo>
                  <a:lnTo>
                    <a:pt x="21" y="231"/>
                  </a:lnTo>
                  <a:lnTo>
                    <a:pt x="0" y="23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07"/>
                  </a:lnTo>
                  <a:lnTo>
                    <a:pt x="45" y="107"/>
                  </a:lnTo>
                  <a:lnTo>
                    <a:pt x="126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5" name="Freeform 9"/>
            <p:cNvSpPr>
              <a:spLocks noEditPoints="1"/>
            </p:cNvSpPr>
            <p:nvPr/>
          </p:nvSpPr>
          <p:spPr bwMode="auto">
            <a:xfrm>
              <a:off x="1292226" y="630238"/>
              <a:ext cx="273050" cy="492125"/>
            </a:xfrm>
            <a:custGeom>
              <a:avLst/>
              <a:gdLst>
                <a:gd name="T0" fmla="*/ 172 w 172"/>
                <a:gd name="T1" fmla="*/ 79 h 310"/>
                <a:gd name="T2" fmla="*/ 96 w 172"/>
                <a:gd name="T3" fmla="*/ 204 h 310"/>
                <a:gd name="T4" fmla="*/ 96 w 172"/>
                <a:gd name="T5" fmla="*/ 310 h 310"/>
                <a:gd name="T6" fmla="*/ 76 w 172"/>
                <a:gd name="T7" fmla="*/ 310 h 310"/>
                <a:gd name="T8" fmla="*/ 76 w 172"/>
                <a:gd name="T9" fmla="*/ 204 h 310"/>
                <a:gd name="T10" fmla="*/ 0 w 172"/>
                <a:gd name="T11" fmla="*/ 79 h 310"/>
                <a:gd name="T12" fmla="*/ 23 w 172"/>
                <a:gd name="T13" fmla="*/ 79 h 310"/>
                <a:gd name="T14" fmla="*/ 86 w 172"/>
                <a:gd name="T15" fmla="*/ 183 h 310"/>
                <a:gd name="T16" fmla="*/ 148 w 172"/>
                <a:gd name="T17" fmla="*/ 79 h 310"/>
                <a:gd name="T18" fmla="*/ 172 w 172"/>
                <a:gd name="T19" fmla="*/ 79 h 310"/>
                <a:gd name="T20" fmla="*/ 114 w 172"/>
                <a:gd name="T21" fmla="*/ 0 h 310"/>
                <a:gd name="T22" fmla="*/ 119 w 172"/>
                <a:gd name="T23" fmla="*/ 14 h 310"/>
                <a:gd name="T24" fmla="*/ 58 w 172"/>
                <a:gd name="T25" fmla="*/ 42 h 310"/>
                <a:gd name="T26" fmla="*/ 53 w 172"/>
                <a:gd name="T27" fmla="*/ 27 h 310"/>
                <a:gd name="T28" fmla="*/ 114 w 172"/>
                <a:gd name="T2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310">
                  <a:moveTo>
                    <a:pt x="172" y="79"/>
                  </a:moveTo>
                  <a:lnTo>
                    <a:pt x="96" y="204"/>
                  </a:lnTo>
                  <a:lnTo>
                    <a:pt x="96" y="310"/>
                  </a:lnTo>
                  <a:lnTo>
                    <a:pt x="76" y="310"/>
                  </a:lnTo>
                  <a:lnTo>
                    <a:pt x="76" y="204"/>
                  </a:lnTo>
                  <a:lnTo>
                    <a:pt x="0" y="79"/>
                  </a:lnTo>
                  <a:lnTo>
                    <a:pt x="23" y="79"/>
                  </a:lnTo>
                  <a:lnTo>
                    <a:pt x="86" y="183"/>
                  </a:lnTo>
                  <a:lnTo>
                    <a:pt x="148" y="79"/>
                  </a:lnTo>
                  <a:lnTo>
                    <a:pt x="172" y="79"/>
                  </a:lnTo>
                  <a:close/>
                  <a:moveTo>
                    <a:pt x="114" y="0"/>
                  </a:moveTo>
                  <a:lnTo>
                    <a:pt x="119" y="14"/>
                  </a:lnTo>
                  <a:lnTo>
                    <a:pt x="58" y="42"/>
                  </a:lnTo>
                  <a:lnTo>
                    <a:pt x="53" y="2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6" name="Freeform 10"/>
            <p:cNvSpPr>
              <a:spLocks/>
            </p:cNvSpPr>
            <p:nvPr/>
          </p:nvSpPr>
          <p:spPr bwMode="auto">
            <a:xfrm>
              <a:off x="1624013" y="755651"/>
              <a:ext cx="319088" cy="366713"/>
            </a:xfrm>
            <a:custGeom>
              <a:avLst/>
              <a:gdLst>
                <a:gd name="T0" fmla="*/ 201 w 201"/>
                <a:gd name="T1" fmla="*/ 0 h 231"/>
                <a:gd name="T2" fmla="*/ 201 w 201"/>
                <a:gd name="T3" fmla="*/ 231 h 231"/>
                <a:gd name="T4" fmla="*/ 182 w 201"/>
                <a:gd name="T5" fmla="*/ 231 h 231"/>
                <a:gd name="T6" fmla="*/ 182 w 201"/>
                <a:gd name="T7" fmla="*/ 41 h 231"/>
                <a:gd name="T8" fmla="*/ 101 w 201"/>
                <a:gd name="T9" fmla="*/ 178 h 231"/>
                <a:gd name="T10" fmla="*/ 20 w 201"/>
                <a:gd name="T11" fmla="*/ 41 h 231"/>
                <a:gd name="T12" fmla="*/ 20 w 201"/>
                <a:gd name="T13" fmla="*/ 231 h 231"/>
                <a:gd name="T14" fmla="*/ 0 w 201"/>
                <a:gd name="T15" fmla="*/ 231 h 231"/>
                <a:gd name="T16" fmla="*/ 0 w 201"/>
                <a:gd name="T17" fmla="*/ 0 h 231"/>
                <a:gd name="T18" fmla="*/ 19 w 201"/>
                <a:gd name="T19" fmla="*/ 0 h 231"/>
                <a:gd name="T20" fmla="*/ 101 w 201"/>
                <a:gd name="T21" fmla="*/ 139 h 231"/>
                <a:gd name="T22" fmla="*/ 182 w 201"/>
                <a:gd name="T23" fmla="*/ 0 h 231"/>
                <a:gd name="T24" fmla="*/ 201 w 201"/>
                <a:gd name="T25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31">
                  <a:moveTo>
                    <a:pt x="201" y="0"/>
                  </a:moveTo>
                  <a:lnTo>
                    <a:pt x="201" y="231"/>
                  </a:lnTo>
                  <a:lnTo>
                    <a:pt x="182" y="231"/>
                  </a:lnTo>
                  <a:lnTo>
                    <a:pt x="182" y="41"/>
                  </a:lnTo>
                  <a:lnTo>
                    <a:pt x="101" y="178"/>
                  </a:lnTo>
                  <a:lnTo>
                    <a:pt x="20" y="41"/>
                  </a:lnTo>
                  <a:lnTo>
                    <a:pt x="20" y="231"/>
                  </a:lnTo>
                  <a:lnTo>
                    <a:pt x="0" y="231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01" y="139"/>
                  </a:lnTo>
                  <a:lnTo>
                    <a:pt x="182" y="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7" name="Freeform 11"/>
            <p:cNvSpPr>
              <a:spLocks/>
            </p:cNvSpPr>
            <p:nvPr/>
          </p:nvSpPr>
          <p:spPr bwMode="auto">
            <a:xfrm>
              <a:off x="2174876" y="755651"/>
              <a:ext cx="230188" cy="366713"/>
            </a:xfrm>
            <a:custGeom>
              <a:avLst/>
              <a:gdLst>
                <a:gd name="T0" fmla="*/ 169 w 176"/>
                <a:gd name="T1" fmla="*/ 0 h 280"/>
                <a:gd name="T2" fmla="*/ 169 w 176"/>
                <a:gd name="T3" fmla="*/ 23 h 280"/>
                <a:gd name="T4" fmla="*/ 89 w 176"/>
                <a:gd name="T5" fmla="*/ 23 h 280"/>
                <a:gd name="T6" fmla="*/ 24 w 176"/>
                <a:gd name="T7" fmla="*/ 71 h 280"/>
                <a:gd name="T8" fmla="*/ 93 w 176"/>
                <a:gd name="T9" fmla="*/ 124 h 280"/>
                <a:gd name="T10" fmla="*/ 176 w 176"/>
                <a:gd name="T11" fmla="*/ 196 h 280"/>
                <a:gd name="T12" fmla="*/ 89 w 176"/>
                <a:gd name="T13" fmla="*/ 280 h 280"/>
                <a:gd name="T14" fmla="*/ 0 w 176"/>
                <a:gd name="T15" fmla="*/ 280 h 280"/>
                <a:gd name="T16" fmla="*/ 0 w 176"/>
                <a:gd name="T17" fmla="*/ 257 h 280"/>
                <a:gd name="T18" fmla="*/ 89 w 176"/>
                <a:gd name="T19" fmla="*/ 257 h 280"/>
                <a:gd name="T20" fmla="*/ 151 w 176"/>
                <a:gd name="T21" fmla="*/ 196 h 280"/>
                <a:gd name="T22" fmla="*/ 88 w 176"/>
                <a:gd name="T23" fmla="*/ 146 h 280"/>
                <a:gd name="T24" fmla="*/ 0 w 176"/>
                <a:gd name="T25" fmla="*/ 71 h 280"/>
                <a:gd name="T26" fmla="*/ 89 w 176"/>
                <a:gd name="T27" fmla="*/ 0 h 280"/>
                <a:gd name="T28" fmla="*/ 169 w 176"/>
                <a:gd name="T2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80">
                  <a:moveTo>
                    <a:pt x="169" y="0"/>
                  </a:moveTo>
                  <a:cubicBezTo>
                    <a:pt x="169" y="23"/>
                    <a:pt x="169" y="23"/>
                    <a:pt x="16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47" y="23"/>
                    <a:pt x="24" y="35"/>
                    <a:pt x="24" y="71"/>
                  </a:cubicBezTo>
                  <a:cubicBezTo>
                    <a:pt x="24" y="110"/>
                    <a:pt x="52" y="116"/>
                    <a:pt x="93" y="124"/>
                  </a:cubicBezTo>
                  <a:cubicBezTo>
                    <a:pt x="142" y="134"/>
                    <a:pt x="176" y="146"/>
                    <a:pt x="176" y="196"/>
                  </a:cubicBezTo>
                  <a:cubicBezTo>
                    <a:pt x="176" y="255"/>
                    <a:pt x="145" y="280"/>
                    <a:pt x="89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131" y="257"/>
                    <a:pt x="151" y="241"/>
                    <a:pt x="151" y="196"/>
                  </a:cubicBezTo>
                  <a:cubicBezTo>
                    <a:pt x="151" y="163"/>
                    <a:pt x="132" y="155"/>
                    <a:pt x="88" y="146"/>
                  </a:cubicBezTo>
                  <a:cubicBezTo>
                    <a:pt x="45" y="138"/>
                    <a:pt x="0" y="129"/>
                    <a:pt x="0" y="71"/>
                  </a:cubicBezTo>
                  <a:cubicBezTo>
                    <a:pt x="0" y="18"/>
                    <a:pt x="36" y="0"/>
                    <a:pt x="89" y="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8" name="Freeform 12"/>
            <p:cNvSpPr>
              <a:spLocks/>
            </p:cNvSpPr>
            <p:nvPr/>
          </p:nvSpPr>
          <p:spPr bwMode="auto">
            <a:xfrm>
              <a:off x="2478088" y="755651"/>
              <a:ext cx="220663" cy="366713"/>
            </a:xfrm>
            <a:custGeom>
              <a:avLst/>
              <a:gdLst>
                <a:gd name="T0" fmla="*/ 139 w 139"/>
                <a:gd name="T1" fmla="*/ 0 h 231"/>
                <a:gd name="T2" fmla="*/ 139 w 139"/>
                <a:gd name="T3" fmla="*/ 19 h 231"/>
                <a:gd name="T4" fmla="*/ 20 w 139"/>
                <a:gd name="T5" fmla="*/ 19 h 231"/>
                <a:gd name="T6" fmla="*/ 20 w 139"/>
                <a:gd name="T7" fmla="*/ 101 h 231"/>
                <a:gd name="T8" fmla="*/ 121 w 139"/>
                <a:gd name="T9" fmla="*/ 101 h 231"/>
                <a:gd name="T10" fmla="*/ 121 w 139"/>
                <a:gd name="T11" fmla="*/ 120 h 231"/>
                <a:gd name="T12" fmla="*/ 20 w 139"/>
                <a:gd name="T13" fmla="*/ 120 h 231"/>
                <a:gd name="T14" fmla="*/ 20 w 139"/>
                <a:gd name="T15" fmla="*/ 212 h 231"/>
                <a:gd name="T16" fmla="*/ 139 w 139"/>
                <a:gd name="T17" fmla="*/ 212 h 231"/>
                <a:gd name="T18" fmla="*/ 139 w 139"/>
                <a:gd name="T19" fmla="*/ 231 h 231"/>
                <a:gd name="T20" fmla="*/ 0 w 139"/>
                <a:gd name="T21" fmla="*/ 231 h 231"/>
                <a:gd name="T22" fmla="*/ 0 w 139"/>
                <a:gd name="T23" fmla="*/ 0 h 231"/>
                <a:gd name="T24" fmla="*/ 139 w 139"/>
                <a:gd name="T25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1">
                  <a:moveTo>
                    <a:pt x="139" y="0"/>
                  </a:moveTo>
                  <a:lnTo>
                    <a:pt x="139" y="19"/>
                  </a:lnTo>
                  <a:lnTo>
                    <a:pt x="20" y="19"/>
                  </a:lnTo>
                  <a:lnTo>
                    <a:pt x="20" y="101"/>
                  </a:lnTo>
                  <a:lnTo>
                    <a:pt x="121" y="101"/>
                  </a:lnTo>
                  <a:lnTo>
                    <a:pt x="121" y="120"/>
                  </a:lnTo>
                  <a:lnTo>
                    <a:pt x="20" y="120"/>
                  </a:lnTo>
                  <a:lnTo>
                    <a:pt x="20" y="212"/>
                  </a:lnTo>
                  <a:lnTo>
                    <a:pt x="139" y="212"/>
                  </a:lnTo>
                  <a:lnTo>
                    <a:pt x="139" y="231"/>
                  </a:lnTo>
                  <a:lnTo>
                    <a:pt x="0" y="231"/>
                  </a:lnTo>
                  <a:lnTo>
                    <a:pt x="0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49" name="Freeform 13"/>
            <p:cNvSpPr>
              <a:spLocks/>
            </p:cNvSpPr>
            <p:nvPr/>
          </p:nvSpPr>
          <p:spPr bwMode="auto">
            <a:xfrm>
              <a:off x="2927351" y="755651"/>
              <a:ext cx="266700" cy="366713"/>
            </a:xfrm>
            <a:custGeom>
              <a:avLst/>
              <a:gdLst>
                <a:gd name="T0" fmla="*/ 168 w 168"/>
                <a:gd name="T1" fmla="*/ 0 h 231"/>
                <a:gd name="T2" fmla="*/ 168 w 168"/>
                <a:gd name="T3" fmla="*/ 231 h 231"/>
                <a:gd name="T4" fmla="*/ 150 w 168"/>
                <a:gd name="T5" fmla="*/ 231 h 231"/>
                <a:gd name="T6" fmla="*/ 20 w 168"/>
                <a:gd name="T7" fmla="*/ 36 h 231"/>
                <a:gd name="T8" fmla="*/ 20 w 168"/>
                <a:gd name="T9" fmla="*/ 231 h 231"/>
                <a:gd name="T10" fmla="*/ 0 w 168"/>
                <a:gd name="T11" fmla="*/ 231 h 231"/>
                <a:gd name="T12" fmla="*/ 0 w 168"/>
                <a:gd name="T13" fmla="*/ 0 h 231"/>
                <a:gd name="T14" fmla="*/ 19 w 168"/>
                <a:gd name="T15" fmla="*/ 0 h 231"/>
                <a:gd name="T16" fmla="*/ 148 w 168"/>
                <a:gd name="T17" fmla="*/ 192 h 231"/>
                <a:gd name="T18" fmla="*/ 148 w 168"/>
                <a:gd name="T19" fmla="*/ 0 h 231"/>
                <a:gd name="T20" fmla="*/ 168 w 168"/>
                <a:gd name="T2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231">
                  <a:moveTo>
                    <a:pt x="168" y="0"/>
                  </a:moveTo>
                  <a:lnTo>
                    <a:pt x="168" y="231"/>
                  </a:lnTo>
                  <a:lnTo>
                    <a:pt x="150" y="231"/>
                  </a:lnTo>
                  <a:lnTo>
                    <a:pt x="20" y="36"/>
                  </a:lnTo>
                  <a:lnTo>
                    <a:pt x="20" y="231"/>
                  </a:lnTo>
                  <a:lnTo>
                    <a:pt x="0" y="231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48" y="192"/>
                  </a:lnTo>
                  <a:lnTo>
                    <a:pt x="14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0" name="Freeform 14"/>
            <p:cNvSpPr>
              <a:spLocks noEditPoints="1"/>
            </p:cNvSpPr>
            <p:nvPr/>
          </p:nvSpPr>
          <p:spPr bwMode="auto">
            <a:xfrm>
              <a:off x="3254376" y="755651"/>
              <a:ext cx="292100" cy="366713"/>
            </a:xfrm>
            <a:custGeom>
              <a:avLst/>
              <a:gdLst>
                <a:gd name="T0" fmla="*/ 101 w 184"/>
                <a:gd name="T1" fmla="*/ 0 h 231"/>
                <a:gd name="T2" fmla="*/ 184 w 184"/>
                <a:gd name="T3" fmla="*/ 231 h 231"/>
                <a:gd name="T4" fmla="*/ 162 w 184"/>
                <a:gd name="T5" fmla="*/ 231 h 231"/>
                <a:gd name="T6" fmla="*/ 139 w 184"/>
                <a:gd name="T7" fmla="*/ 166 h 231"/>
                <a:gd name="T8" fmla="*/ 43 w 184"/>
                <a:gd name="T9" fmla="*/ 166 h 231"/>
                <a:gd name="T10" fmla="*/ 20 w 184"/>
                <a:gd name="T11" fmla="*/ 231 h 231"/>
                <a:gd name="T12" fmla="*/ 0 w 184"/>
                <a:gd name="T13" fmla="*/ 231 h 231"/>
                <a:gd name="T14" fmla="*/ 81 w 184"/>
                <a:gd name="T15" fmla="*/ 0 h 231"/>
                <a:gd name="T16" fmla="*/ 101 w 184"/>
                <a:gd name="T17" fmla="*/ 0 h 231"/>
                <a:gd name="T18" fmla="*/ 91 w 184"/>
                <a:gd name="T19" fmla="*/ 34 h 231"/>
                <a:gd name="T20" fmla="*/ 91 w 184"/>
                <a:gd name="T21" fmla="*/ 34 h 231"/>
                <a:gd name="T22" fmla="*/ 50 w 184"/>
                <a:gd name="T23" fmla="*/ 147 h 231"/>
                <a:gd name="T24" fmla="*/ 132 w 184"/>
                <a:gd name="T25" fmla="*/ 147 h 231"/>
                <a:gd name="T26" fmla="*/ 91 w 184"/>
                <a:gd name="T27" fmla="*/ 3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231">
                  <a:moveTo>
                    <a:pt x="101" y="0"/>
                  </a:moveTo>
                  <a:lnTo>
                    <a:pt x="184" y="231"/>
                  </a:lnTo>
                  <a:lnTo>
                    <a:pt x="162" y="231"/>
                  </a:lnTo>
                  <a:lnTo>
                    <a:pt x="139" y="166"/>
                  </a:lnTo>
                  <a:lnTo>
                    <a:pt x="43" y="166"/>
                  </a:lnTo>
                  <a:lnTo>
                    <a:pt x="20" y="231"/>
                  </a:lnTo>
                  <a:lnTo>
                    <a:pt x="0" y="231"/>
                  </a:lnTo>
                  <a:lnTo>
                    <a:pt x="81" y="0"/>
                  </a:lnTo>
                  <a:lnTo>
                    <a:pt x="101" y="0"/>
                  </a:lnTo>
                  <a:close/>
                  <a:moveTo>
                    <a:pt x="91" y="34"/>
                  </a:moveTo>
                  <a:lnTo>
                    <a:pt x="91" y="34"/>
                  </a:lnTo>
                  <a:lnTo>
                    <a:pt x="50" y="147"/>
                  </a:lnTo>
                  <a:lnTo>
                    <a:pt x="132" y="147"/>
                  </a:lnTo>
                  <a:lnTo>
                    <a:pt x="91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1" name="Freeform 15"/>
            <p:cNvSpPr>
              <a:spLocks/>
            </p:cNvSpPr>
            <p:nvPr/>
          </p:nvSpPr>
          <p:spPr bwMode="auto">
            <a:xfrm>
              <a:off x="3752851" y="750888"/>
              <a:ext cx="271463" cy="376238"/>
            </a:xfrm>
            <a:custGeom>
              <a:avLst/>
              <a:gdLst>
                <a:gd name="T0" fmla="*/ 113 w 207"/>
                <a:gd name="T1" fmla="*/ 0 h 286"/>
                <a:gd name="T2" fmla="*/ 207 w 207"/>
                <a:gd name="T3" fmla="*/ 93 h 286"/>
                <a:gd name="T4" fmla="*/ 183 w 207"/>
                <a:gd name="T5" fmla="*/ 93 h 286"/>
                <a:gd name="T6" fmla="*/ 113 w 207"/>
                <a:gd name="T7" fmla="*/ 23 h 286"/>
                <a:gd name="T8" fmla="*/ 95 w 207"/>
                <a:gd name="T9" fmla="*/ 23 h 286"/>
                <a:gd name="T10" fmla="*/ 24 w 207"/>
                <a:gd name="T11" fmla="*/ 97 h 286"/>
                <a:gd name="T12" fmla="*/ 24 w 207"/>
                <a:gd name="T13" fmla="*/ 191 h 286"/>
                <a:gd name="T14" fmla="*/ 95 w 207"/>
                <a:gd name="T15" fmla="*/ 263 h 286"/>
                <a:gd name="T16" fmla="*/ 113 w 207"/>
                <a:gd name="T17" fmla="*/ 263 h 286"/>
                <a:gd name="T18" fmla="*/ 183 w 207"/>
                <a:gd name="T19" fmla="*/ 188 h 286"/>
                <a:gd name="T20" fmla="*/ 207 w 207"/>
                <a:gd name="T21" fmla="*/ 188 h 286"/>
                <a:gd name="T22" fmla="*/ 113 w 207"/>
                <a:gd name="T23" fmla="*/ 286 h 286"/>
                <a:gd name="T24" fmla="*/ 95 w 207"/>
                <a:gd name="T25" fmla="*/ 286 h 286"/>
                <a:gd name="T26" fmla="*/ 0 w 207"/>
                <a:gd name="T27" fmla="*/ 191 h 286"/>
                <a:gd name="T28" fmla="*/ 0 w 207"/>
                <a:gd name="T29" fmla="*/ 97 h 286"/>
                <a:gd name="T30" fmla="*/ 95 w 207"/>
                <a:gd name="T31" fmla="*/ 0 h 286"/>
                <a:gd name="T32" fmla="*/ 113 w 207"/>
                <a:gd name="T3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286">
                  <a:moveTo>
                    <a:pt x="113" y="0"/>
                  </a:moveTo>
                  <a:cubicBezTo>
                    <a:pt x="169" y="0"/>
                    <a:pt x="204" y="27"/>
                    <a:pt x="207" y="93"/>
                  </a:cubicBezTo>
                  <a:cubicBezTo>
                    <a:pt x="183" y="93"/>
                    <a:pt x="183" y="93"/>
                    <a:pt x="183" y="93"/>
                  </a:cubicBezTo>
                  <a:cubicBezTo>
                    <a:pt x="181" y="42"/>
                    <a:pt x="157" y="23"/>
                    <a:pt x="113" y="23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50" y="23"/>
                    <a:pt x="24" y="42"/>
                    <a:pt x="24" y="97"/>
                  </a:cubicBezTo>
                  <a:cubicBezTo>
                    <a:pt x="24" y="191"/>
                    <a:pt x="24" y="191"/>
                    <a:pt x="24" y="191"/>
                  </a:cubicBezTo>
                  <a:cubicBezTo>
                    <a:pt x="24" y="235"/>
                    <a:pt x="49" y="263"/>
                    <a:pt x="95" y="263"/>
                  </a:cubicBezTo>
                  <a:cubicBezTo>
                    <a:pt x="113" y="263"/>
                    <a:pt x="113" y="263"/>
                    <a:pt x="113" y="263"/>
                  </a:cubicBezTo>
                  <a:cubicBezTo>
                    <a:pt x="159" y="263"/>
                    <a:pt x="182" y="233"/>
                    <a:pt x="183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5" y="245"/>
                    <a:pt x="174" y="286"/>
                    <a:pt x="113" y="286"/>
                  </a:cubicBezTo>
                  <a:cubicBezTo>
                    <a:pt x="95" y="286"/>
                    <a:pt x="95" y="286"/>
                    <a:pt x="95" y="286"/>
                  </a:cubicBezTo>
                  <a:cubicBezTo>
                    <a:pt x="34" y="286"/>
                    <a:pt x="0" y="247"/>
                    <a:pt x="0" y="19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27"/>
                    <a:pt x="37" y="0"/>
                    <a:pt x="95" y="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2" name="Freeform 16"/>
            <p:cNvSpPr>
              <a:spLocks/>
            </p:cNvSpPr>
            <p:nvPr/>
          </p:nvSpPr>
          <p:spPr bwMode="auto">
            <a:xfrm>
              <a:off x="4102101" y="755651"/>
              <a:ext cx="222250" cy="366713"/>
            </a:xfrm>
            <a:custGeom>
              <a:avLst/>
              <a:gdLst>
                <a:gd name="T0" fmla="*/ 140 w 140"/>
                <a:gd name="T1" fmla="*/ 0 h 231"/>
                <a:gd name="T2" fmla="*/ 140 w 140"/>
                <a:gd name="T3" fmla="*/ 19 h 231"/>
                <a:gd name="T4" fmla="*/ 20 w 140"/>
                <a:gd name="T5" fmla="*/ 19 h 231"/>
                <a:gd name="T6" fmla="*/ 20 w 140"/>
                <a:gd name="T7" fmla="*/ 101 h 231"/>
                <a:gd name="T8" fmla="*/ 121 w 140"/>
                <a:gd name="T9" fmla="*/ 101 h 231"/>
                <a:gd name="T10" fmla="*/ 121 w 140"/>
                <a:gd name="T11" fmla="*/ 120 h 231"/>
                <a:gd name="T12" fmla="*/ 20 w 140"/>
                <a:gd name="T13" fmla="*/ 120 h 231"/>
                <a:gd name="T14" fmla="*/ 20 w 140"/>
                <a:gd name="T15" fmla="*/ 212 h 231"/>
                <a:gd name="T16" fmla="*/ 140 w 140"/>
                <a:gd name="T17" fmla="*/ 212 h 231"/>
                <a:gd name="T18" fmla="*/ 140 w 140"/>
                <a:gd name="T19" fmla="*/ 231 h 231"/>
                <a:gd name="T20" fmla="*/ 0 w 140"/>
                <a:gd name="T21" fmla="*/ 231 h 231"/>
                <a:gd name="T22" fmla="*/ 0 w 140"/>
                <a:gd name="T23" fmla="*/ 0 h 231"/>
                <a:gd name="T24" fmla="*/ 140 w 140"/>
                <a:gd name="T25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231">
                  <a:moveTo>
                    <a:pt x="140" y="0"/>
                  </a:moveTo>
                  <a:lnTo>
                    <a:pt x="140" y="19"/>
                  </a:lnTo>
                  <a:lnTo>
                    <a:pt x="20" y="19"/>
                  </a:lnTo>
                  <a:lnTo>
                    <a:pt x="20" y="101"/>
                  </a:lnTo>
                  <a:lnTo>
                    <a:pt x="121" y="101"/>
                  </a:lnTo>
                  <a:lnTo>
                    <a:pt x="121" y="120"/>
                  </a:lnTo>
                  <a:lnTo>
                    <a:pt x="20" y="120"/>
                  </a:lnTo>
                  <a:lnTo>
                    <a:pt x="20" y="212"/>
                  </a:lnTo>
                  <a:lnTo>
                    <a:pt x="140" y="212"/>
                  </a:lnTo>
                  <a:lnTo>
                    <a:pt x="140" y="231"/>
                  </a:lnTo>
                  <a:lnTo>
                    <a:pt x="0" y="231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3" name="Freeform 17"/>
            <p:cNvSpPr>
              <a:spLocks/>
            </p:cNvSpPr>
            <p:nvPr/>
          </p:nvSpPr>
          <p:spPr bwMode="auto">
            <a:xfrm>
              <a:off x="4371976" y="755651"/>
              <a:ext cx="231775" cy="366713"/>
            </a:xfrm>
            <a:custGeom>
              <a:avLst/>
              <a:gdLst>
                <a:gd name="T0" fmla="*/ 169 w 176"/>
                <a:gd name="T1" fmla="*/ 0 h 280"/>
                <a:gd name="T2" fmla="*/ 169 w 176"/>
                <a:gd name="T3" fmla="*/ 23 h 280"/>
                <a:gd name="T4" fmla="*/ 89 w 176"/>
                <a:gd name="T5" fmla="*/ 23 h 280"/>
                <a:gd name="T6" fmla="*/ 25 w 176"/>
                <a:gd name="T7" fmla="*/ 71 h 280"/>
                <a:gd name="T8" fmla="*/ 93 w 176"/>
                <a:gd name="T9" fmla="*/ 124 h 280"/>
                <a:gd name="T10" fmla="*/ 176 w 176"/>
                <a:gd name="T11" fmla="*/ 196 h 280"/>
                <a:gd name="T12" fmla="*/ 90 w 176"/>
                <a:gd name="T13" fmla="*/ 280 h 280"/>
                <a:gd name="T14" fmla="*/ 0 w 176"/>
                <a:gd name="T15" fmla="*/ 280 h 280"/>
                <a:gd name="T16" fmla="*/ 0 w 176"/>
                <a:gd name="T17" fmla="*/ 257 h 280"/>
                <a:gd name="T18" fmla="*/ 90 w 176"/>
                <a:gd name="T19" fmla="*/ 257 h 280"/>
                <a:gd name="T20" fmla="*/ 152 w 176"/>
                <a:gd name="T21" fmla="*/ 196 h 280"/>
                <a:gd name="T22" fmla="*/ 89 w 176"/>
                <a:gd name="T23" fmla="*/ 146 h 280"/>
                <a:gd name="T24" fmla="*/ 0 w 176"/>
                <a:gd name="T25" fmla="*/ 71 h 280"/>
                <a:gd name="T26" fmla="*/ 89 w 176"/>
                <a:gd name="T27" fmla="*/ 0 h 280"/>
                <a:gd name="T28" fmla="*/ 169 w 176"/>
                <a:gd name="T2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80">
                  <a:moveTo>
                    <a:pt x="169" y="0"/>
                  </a:moveTo>
                  <a:cubicBezTo>
                    <a:pt x="169" y="23"/>
                    <a:pt x="169" y="23"/>
                    <a:pt x="16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47" y="23"/>
                    <a:pt x="25" y="35"/>
                    <a:pt x="25" y="71"/>
                  </a:cubicBezTo>
                  <a:cubicBezTo>
                    <a:pt x="25" y="110"/>
                    <a:pt x="52" y="116"/>
                    <a:pt x="93" y="124"/>
                  </a:cubicBezTo>
                  <a:cubicBezTo>
                    <a:pt x="143" y="134"/>
                    <a:pt x="176" y="146"/>
                    <a:pt x="176" y="196"/>
                  </a:cubicBezTo>
                  <a:cubicBezTo>
                    <a:pt x="176" y="255"/>
                    <a:pt x="145" y="280"/>
                    <a:pt x="9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132" y="257"/>
                    <a:pt x="152" y="241"/>
                    <a:pt x="152" y="196"/>
                  </a:cubicBezTo>
                  <a:cubicBezTo>
                    <a:pt x="152" y="163"/>
                    <a:pt x="132" y="155"/>
                    <a:pt x="89" y="146"/>
                  </a:cubicBezTo>
                  <a:cubicBezTo>
                    <a:pt x="45" y="138"/>
                    <a:pt x="0" y="129"/>
                    <a:pt x="0" y="71"/>
                  </a:cubicBezTo>
                  <a:cubicBezTo>
                    <a:pt x="0" y="18"/>
                    <a:pt x="37" y="0"/>
                    <a:pt x="89" y="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4" name="Freeform 18"/>
            <p:cNvSpPr>
              <a:spLocks/>
            </p:cNvSpPr>
            <p:nvPr/>
          </p:nvSpPr>
          <p:spPr bwMode="auto">
            <a:xfrm>
              <a:off x="4637088" y="755651"/>
              <a:ext cx="268288" cy="366713"/>
            </a:xfrm>
            <a:custGeom>
              <a:avLst/>
              <a:gdLst>
                <a:gd name="T0" fmla="*/ 169 w 169"/>
                <a:gd name="T1" fmla="*/ 0 h 231"/>
                <a:gd name="T2" fmla="*/ 169 w 169"/>
                <a:gd name="T3" fmla="*/ 18 h 231"/>
                <a:gd name="T4" fmla="*/ 95 w 169"/>
                <a:gd name="T5" fmla="*/ 18 h 231"/>
                <a:gd name="T6" fmla="*/ 95 w 169"/>
                <a:gd name="T7" fmla="*/ 231 h 231"/>
                <a:gd name="T8" fmla="*/ 75 w 169"/>
                <a:gd name="T9" fmla="*/ 231 h 231"/>
                <a:gd name="T10" fmla="*/ 75 w 169"/>
                <a:gd name="T11" fmla="*/ 18 h 231"/>
                <a:gd name="T12" fmla="*/ 0 w 169"/>
                <a:gd name="T13" fmla="*/ 18 h 231"/>
                <a:gd name="T14" fmla="*/ 0 w 169"/>
                <a:gd name="T15" fmla="*/ 0 h 231"/>
                <a:gd name="T16" fmla="*/ 169 w 169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31">
                  <a:moveTo>
                    <a:pt x="169" y="0"/>
                  </a:moveTo>
                  <a:lnTo>
                    <a:pt x="169" y="18"/>
                  </a:lnTo>
                  <a:lnTo>
                    <a:pt x="95" y="18"/>
                  </a:lnTo>
                  <a:lnTo>
                    <a:pt x="95" y="231"/>
                  </a:lnTo>
                  <a:lnTo>
                    <a:pt x="75" y="231"/>
                  </a:lnTo>
                  <a:lnTo>
                    <a:pt x="75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5" name="Freeform 19"/>
            <p:cNvSpPr>
              <a:spLocks noEditPoints="1"/>
            </p:cNvSpPr>
            <p:nvPr/>
          </p:nvSpPr>
          <p:spPr bwMode="auto">
            <a:xfrm>
              <a:off x="4964113" y="633413"/>
              <a:ext cx="222250" cy="488950"/>
            </a:xfrm>
            <a:custGeom>
              <a:avLst/>
              <a:gdLst>
                <a:gd name="T0" fmla="*/ 140 w 140"/>
                <a:gd name="T1" fmla="*/ 77 h 308"/>
                <a:gd name="T2" fmla="*/ 140 w 140"/>
                <a:gd name="T3" fmla="*/ 96 h 308"/>
                <a:gd name="T4" fmla="*/ 20 w 140"/>
                <a:gd name="T5" fmla="*/ 96 h 308"/>
                <a:gd name="T6" fmla="*/ 20 w 140"/>
                <a:gd name="T7" fmla="*/ 178 h 308"/>
                <a:gd name="T8" fmla="*/ 121 w 140"/>
                <a:gd name="T9" fmla="*/ 178 h 308"/>
                <a:gd name="T10" fmla="*/ 121 w 140"/>
                <a:gd name="T11" fmla="*/ 197 h 308"/>
                <a:gd name="T12" fmla="*/ 20 w 140"/>
                <a:gd name="T13" fmla="*/ 197 h 308"/>
                <a:gd name="T14" fmla="*/ 20 w 140"/>
                <a:gd name="T15" fmla="*/ 289 h 308"/>
                <a:gd name="T16" fmla="*/ 140 w 140"/>
                <a:gd name="T17" fmla="*/ 289 h 308"/>
                <a:gd name="T18" fmla="*/ 140 w 140"/>
                <a:gd name="T19" fmla="*/ 308 h 308"/>
                <a:gd name="T20" fmla="*/ 0 w 140"/>
                <a:gd name="T21" fmla="*/ 308 h 308"/>
                <a:gd name="T22" fmla="*/ 0 w 140"/>
                <a:gd name="T23" fmla="*/ 77 h 308"/>
                <a:gd name="T24" fmla="*/ 140 w 140"/>
                <a:gd name="T25" fmla="*/ 77 h 308"/>
                <a:gd name="T26" fmla="*/ 107 w 140"/>
                <a:gd name="T27" fmla="*/ 0 h 308"/>
                <a:gd name="T28" fmla="*/ 67 w 140"/>
                <a:gd name="T29" fmla="*/ 47 h 308"/>
                <a:gd name="T30" fmla="*/ 55 w 140"/>
                <a:gd name="T31" fmla="*/ 47 h 308"/>
                <a:gd name="T32" fmla="*/ 15 w 140"/>
                <a:gd name="T33" fmla="*/ 0 h 308"/>
                <a:gd name="T34" fmla="*/ 36 w 140"/>
                <a:gd name="T35" fmla="*/ 0 h 308"/>
                <a:gd name="T36" fmla="*/ 61 w 140"/>
                <a:gd name="T37" fmla="*/ 33 h 308"/>
                <a:gd name="T38" fmla="*/ 87 w 140"/>
                <a:gd name="T39" fmla="*/ 0 h 308"/>
                <a:gd name="T40" fmla="*/ 107 w 140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308">
                  <a:moveTo>
                    <a:pt x="140" y="77"/>
                  </a:moveTo>
                  <a:lnTo>
                    <a:pt x="140" y="96"/>
                  </a:lnTo>
                  <a:lnTo>
                    <a:pt x="20" y="96"/>
                  </a:lnTo>
                  <a:lnTo>
                    <a:pt x="20" y="178"/>
                  </a:lnTo>
                  <a:lnTo>
                    <a:pt x="121" y="178"/>
                  </a:lnTo>
                  <a:lnTo>
                    <a:pt x="121" y="197"/>
                  </a:lnTo>
                  <a:lnTo>
                    <a:pt x="20" y="197"/>
                  </a:lnTo>
                  <a:lnTo>
                    <a:pt x="20" y="289"/>
                  </a:lnTo>
                  <a:lnTo>
                    <a:pt x="140" y="289"/>
                  </a:lnTo>
                  <a:lnTo>
                    <a:pt x="140" y="308"/>
                  </a:lnTo>
                  <a:lnTo>
                    <a:pt x="0" y="308"/>
                  </a:lnTo>
                  <a:lnTo>
                    <a:pt x="0" y="77"/>
                  </a:lnTo>
                  <a:lnTo>
                    <a:pt x="140" y="77"/>
                  </a:lnTo>
                  <a:close/>
                  <a:moveTo>
                    <a:pt x="107" y="0"/>
                  </a:moveTo>
                  <a:lnTo>
                    <a:pt x="67" y="47"/>
                  </a:lnTo>
                  <a:lnTo>
                    <a:pt x="55" y="47"/>
                  </a:lnTo>
                  <a:lnTo>
                    <a:pt x="15" y="0"/>
                  </a:lnTo>
                  <a:lnTo>
                    <a:pt x="36" y="0"/>
                  </a:lnTo>
                  <a:lnTo>
                    <a:pt x="61" y="33"/>
                  </a:lnTo>
                  <a:lnTo>
                    <a:pt x="87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6" name="Freeform 20"/>
            <p:cNvSpPr>
              <a:spLocks/>
            </p:cNvSpPr>
            <p:nvPr/>
          </p:nvSpPr>
          <p:spPr bwMode="auto">
            <a:xfrm>
              <a:off x="582613" y="1384301"/>
              <a:ext cx="242888" cy="368300"/>
            </a:xfrm>
            <a:custGeom>
              <a:avLst/>
              <a:gdLst>
                <a:gd name="T0" fmla="*/ 149 w 153"/>
                <a:gd name="T1" fmla="*/ 0 h 232"/>
                <a:gd name="T2" fmla="*/ 62 w 153"/>
                <a:gd name="T3" fmla="*/ 117 h 232"/>
                <a:gd name="T4" fmla="*/ 153 w 153"/>
                <a:gd name="T5" fmla="*/ 232 h 232"/>
                <a:gd name="T6" fmla="*/ 129 w 153"/>
                <a:gd name="T7" fmla="*/ 232 h 232"/>
                <a:gd name="T8" fmla="*/ 44 w 153"/>
                <a:gd name="T9" fmla="*/ 127 h 232"/>
                <a:gd name="T10" fmla="*/ 20 w 153"/>
                <a:gd name="T11" fmla="*/ 127 h 232"/>
                <a:gd name="T12" fmla="*/ 20 w 153"/>
                <a:gd name="T13" fmla="*/ 232 h 232"/>
                <a:gd name="T14" fmla="*/ 0 w 153"/>
                <a:gd name="T15" fmla="*/ 232 h 232"/>
                <a:gd name="T16" fmla="*/ 0 w 153"/>
                <a:gd name="T17" fmla="*/ 0 h 232"/>
                <a:gd name="T18" fmla="*/ 20 w 153"/>
                <a:gd name="T19" fmla="*/ 0 h 232"/>
                <a:gd name="T20" fmla="*/ 20 w 153"/>
                <a:gd name="T21" fmla="*/ 108 h 232"/>
                <a:gd name="T22" fmla="*/ 44 w 153"/>
                <a:gd name="T23" fmla="*/ 108 h 232"/>
                <a:gd name="T24" fmla="*/ 125 w 153"/>
                <a:gd name="T25" fmla="*/ 0 h 232"/>
                <a:gd name="T26" fmla="*/ 149 w 153"/>
                <a:gd name="T2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" h="232">
                  <a:moveTo>
                    <a:pt x="149" y="0"/>
                  </a:moveTo>
                  <a:lnTo>
                    <a:pt x="62" y="117"/>
                  </a:lnTo>
                  <a:lnTo>
                    <a:pt x="153" y="232"/>
                  </a:lnTo>
                  <a:lnTo>
                    <a:pt x="129" y="232"/>
                  </a:lnTo>
                  <a:lnTo>
                    <a:pt x="44" y="127"/>
                  </a:lnTo>
                  <a:lnTo>
                    <a:pt x="20" y="127"/>
                  </a:lnTo>
                  <a:lnTo>
                    <a:pt x="20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8"/>
                  </a:lnTo>
                  <a:lnTo>
                    <a:pt x="44" y="108"/>
                  </a:lnTo>
                  <a:lnTo>
                    <a:pt x="125" y="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7" name="Freeform 21"/>
            <p:cNvSpPr>
              <a:spLocks/>
            </p:cNvSpPr>
            <p:nvPr/>
          </p:nvSpPr>
          <p:spPr bwMode="auto">
            <a:xfrm>
              <a:off x="1044576" y="1384301"/>
              <a:ext cx="265113" cy="368300"/>
            </a:xfrm>
            <a:custGeom>
              <a:avLst/>
              <a:gdLst>
                <a:gd name="T0" fmla="*/ 167 w 167"/>
                <a:gd name="T1" fmla="*/ 0 h 232"/>
                <a:gd name="T2" fmla="*/ 167 w 167"/>
                <a:gd name="T3" fmla="*/ 232 h 232"/>
                <a:gd name="T4" fmla="*/ 150 w 167"/>
                <a:gd name="T5" fmla="*/ 232 h 232"/>
                <a:gd name="T6" fmla="*/ 19 w 167"/>
                <a:gd name="T7" fmla="*/ 37 h 232"/>
                <a:gd name="T8" fmla="*/ 19 w 167"/>
                <a:gd name="T9" fmla="*/ 232 h 232"/>
                <a:gd name="T10" fmla="*/ 0 w 167"/>
                <a:gd name="T11" fmla="*/ 232 h 232"/>
                <a:gd name="T12" fmla="*/ 0 w 167"/>
                <a:gd name="T13" fmla="*/ 0 h 232"/>
                <a:gd name="T14" fmla="*/ 19 w 167"/>
                <a:gd name="T15" fmla="*/ 0 h 232"/>
                <a:gd name="T16" fmla="*/ 147 w 167"/>
                <a:gd name="T17" fmla="*/ 192 h 232"/>
                <a:gd name="T18" fmla="*/ 147 w 167"/>
                <a:gd name="T19" fmla="*/ 0 h 232"/>
                <a:gd name="T20" fmla="*/ 167 w 167"/>
                <a:gd name="T2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232">
                  <a:moveTo>
                    <a:pt x="167" y="0"/>
                  </a:moveTo>
                  <a:lnTo>
                    <a:pt x="167" y="232"/>
                  </a:lnTo>
                  <a:lnTo>
                    <a:pt x="150" y="232"/>
                  </a:lnTo>
                  <a:lnTo>
                    <a:pt x="19" y="37"/>
                  </a:lnTo>
                  <a:lnTo>
                    <a:pt x="19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47" y="192"/>
                  </a:lnTo>
                  <a:lnTo>
                    <a:pt x="147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8" name="Freeform 22"/>
            <p:cNvSpPr>
              <a:spLocks noEditPoints="1"/>
            </p:cNvSpPr>
            <p:nvPr/>
          </p:nvSpPr>
          <p:spPr bwMode="auto">
            <a:xfrm>
              <a:off x="1370013" y="1258888"/>
              <a:ext cx="293688" cy="493713"/>
            </a:xfrm>
            <a:custGeom>
              <a:avLst/>
              <a:gdLst>
                <a:gd name="T0" fmla="*/ 102 w 185"/>
                <a:gd name="T1" fmla="*/ 79 h 311"/>
                <a:gd name="T2" fmla="*/ 185 w 185"/>
                <a:gd name="T3" fmla="*/ 311 h 311"/>
                <a:gd name="T4" fmla="*/ 163 w 185"/>
                <a:gd name="T5" fmla="*/ 311 h 311"/>
                <a:gd name="T6" fmla="*/ 140 w 185"/>
                <a:gd name="T7" fmla="*/ 245 h 311"/>
                <a:gd name="T8" fmla="*/ 44 w 185"/>
                <a:gd name="T9" fmla="*/ 245 h 311"/>
                <a:gd name="T10" fmla="*/ 21 w 185"/>
                <a:gd name="T11" fmla="*/ 311 h 311"/>
                <a:gd name="T12" fmla="*/ 0 w 185"/>
                <a:gd name="T13" fmla="*/ 311 h 311"/>
                <a:gd name="T14" fmla="*/ 82 w 185"/>
                <a:gd name="T15" fmla="*/ 79 h 311"/>
                <a:gd name="T16" fmla="*/ 102 w 185"/>
                <a:gd name="T17" fmla="*/ 79 h 311"/>
                <a:gd name="T18" fmla="*/ 92 w 185"/>
                <a:gd name="T19" fmla="*/ 113 h 311"/>
                <a:gd name="T20" fmla="*/ 91 w 185"/>
                <a:gd name="T21" fmla="*/ 113 h 311"/>
                <a:gd name="T22" fmla="*/ 51 w 185"/>
                <a:gd name="T23" fmla="*/ 226 h 311"/>
                <a:gd name="T24" fmla="*/ 132 w 185"/>
                <a:gd name="T25" fmla="*/ 226 h 311"/>
                <a:gd name="T26" fmla="*/ 92 w 185"/>
                <a:gd name="T27" fmla="*/ 113 h 311"/>
                <a:gd name="T28" fmla="*/ 120 w 185"/>
                <a:gd name="T29" fmla="*/ 0 h 311"/>
                <a:gd name="T30" fmla="*/ 125 w 185"/>
                <a:gd name="T31" fmla="*/ 15 h 311"/>
                <a:gd name="T32" fmla="*/ 65 w 185"/>
                <a:gd name="T33" fmla="*/ 42 h 311"/>
                <a:gd name="T34" fmla="*/ 59 w 185"/>
                <a:gd name="T35" fmla="*/ 27 h 311"/>
                <a:gd name="T36" fmla="*/ 120 w 185"/>
                <a:gd name="T3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311">
                  <a:moveTo>
                    <a:pt x="102" y="79"/>
                  </a:moveTo>
                  <a:lnTo>
                    <a:pt x="185" y="311"/>
                  </a:lnTo>
                  <a:lnTo>
                    <a:pt x="163" y="311"/>
                  </a:lnTo>
                  <a:lnTo>
                    <a:pt x="140" y="245"/>
                  </a:lnTo>
                  <a:lnTo>
                    <a:pt x="44" y="245"/>
                  </a:lnTo>
                  <a:lnTo>
                    <a:pt x="21" y="311"/>
                  </a:lnTo>
                  <a:lnTo>
                    <a:pt x="0" y="311"/>
                  </a:lnTo>
                  <a:lnTo>
                    <a:pt x="82" y="79"/>
                  </a:lnTo>
                  <a:lnTo>
                    <a:pt x="102" y="79"/>
                  </a:lnTo>
                  <a:close/>
                  <a:moveTo>
                    <a:pt x="92" y="113"/>
                  </a:moveTo>
                  <a:lnTo>
                    <a:pt x="91" y="113"/>
                  </a:lnTo>
                  <a:lnTo>
                    <a:pt x="51" y="226"/>
                  </a:lnTo>
                  <a:lnTo>
                    <a:pt x="132" y="226"/>
                  </a:lnTo>
                  <a:lnTo>
                    <a:pt x="92" y="113"/>
                  </a:lnTo>
                  <a:close/>
                  <a:moveTo>
                    <a:pt x="120" y="0"/>
                  </a:moveTo>
                  <a:lnTo>
                    <a:pt x="125" y="15"/>
                  </a:lnTo>
                  <a:lnTo>
                    <a:pt x="65" y="42"/>
                  </a:lnTo>
                  <a:lnTo>
                    <a:pt x="59" y="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59" name="Freeform 23"/>
            <p:cNvSpPr>
              <a:spLocks/>
            </p:cNvSpPr>
            <p:nvPr/>
          </p:nvSpPr>
          <p:spPr bwMode="auto">
            <a:xfrm>
              <a:off x="1722438" y="1384301"/>
              <a:ext cx="317500" cy="368300"/>
            </a:xfrm>
            <a:custGeom>
              <a:avLst/>
              <a:gdLst>
                <a:gd name="T0" fmla="*/ 200 w 200"/>
                <a:gd name="T1" fmla="*/ 0 h 232"/>
                <a:gd name="T2" fmla="*/ 200 w 200"/>
                <a:gd name="T3" fmla="*/ 232 h 232"/>
                <a:gd name="T4" fmla="*/ 181 w 200"/>
                <a:gd name="T5" fmla="*/ 232 h 232"/>
                <a:gd name="T6" fmla="*/ 181 w 200"/>
                <a:gd name="T7" fmla="*/ 42 h 232"/>
                <a:gd name="T8" fmla="*/ 100 w 200"/>
                <a:gd name="T9" fmla="*/ 179 h 232"/>
                <a:gd name="T10" fmla="*/ 20 w 200"/>
                <a:gd name="T11" fmla="*/ 42 h 232"/>
                <a:gd name="T12" fmla="*/ 20 w 200"/>
                <a:gd name="T13" fmla="*/ 232 h 232"/>
                <a:gd name="T14" fmla="*/ 0 w 200"/>
                <a:gd name="T15" fmla="*/ 232 h 232"/>
                <a:gd name="T16" fmla="*/ 0 w 200"/>
                <a:gd name="T17" fmla="*/ 0 h 232"/>
                <a:gd name="T18" fmla="*/ 18 w 200"/>
                <a:gd name="T19" fmla="*/ 0 h 232"/>
                <a:gd name="T20" fmla="*/ 100 w 200"/>
                <a:gd name="T21" fmla="*/ 139 h 232"/>
                <a:gd name="T22" fmla="*/ 182 w 200"/>
                <a:gd name="T23" fmla="*/ 0 h 232"/>
                <a:gd name="T24" fmla="*/ 200 w 200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232">
                  <a:moveTo>
                    <a:pt x="200" y="0"/>
                  </a:moveTo>
                  <a:lnTo>
                    <a:pt x="200" y="232"/>
                  </a:lnTo>
                  <a:lnTo>
                    <a:pt x="181" y="232"/>
                  </a:lnTo>
                  <a:lnTo>
                    <a:pt x="181" y="42"/>
                  </a:lnTo>
                  <a:lnTo>
                    <a:pt x="100" y="179"/>
                  </a:lnTo>
                  <a:lnTo>
                    <a:pt x="20" y="42"/>
                  </a:lnTo>
                  <a:lnTo>
                    <a:pt x="20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00" y="139"/>
                  </a:lnTo>
                  <a:lnTo>
                    <a:pt x="182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0" name="Freeform 24"/>
            <p:cNvSpPr>
              <a:spLocks/>
            </p:cNvSpPr>
            <p:nvPr/>
          </p:nvSpPr>
          <p:spPr bwMode="auto">
            <a:xfrm>
              <a:off x="2271713" y="1384301"/>
              <a:ext cx="230188" cy="368300"/>
            </a:xfrm>
            <a:custGeom>
              <a:avLst/>
              <a:gdLst>
                <a:gd name="T0" fmla="*/ 169 w 176"/>
                <a:gd name="T1" fmla="*/ 0 h 280"/>
                <a:gd name="T2" fmla="*/ 169 w 176"/>
                <a:gd name="T3" fmla="*/ 23 h 280"/>
                <a:gd name="T4" fmla="*/ 89 w 176"/>
                <a:gd name="T5" fmla="*/ 23 h 280"/>
                <a:gd name="T6" fmla="*/ 25 w 176"/>
                <a:gd name="T7" fmla="*/ 71 h 280"/>
                <a:gd name="T8" fmla="*/ 93 w 176"/>
                <a:gd name="T9" fmla="*/ 124 h 280"/>
                <a:gd name="T10" fmla="*/ 176 w 176"/>
                <a:gd name="T11" fmla="*/ 196 h 280"/>
                <a:gd name="T12" fmla="*/ 90 w 176"/>
                <a:gd name="T13" fmla="*/ 280 h 280"/>
                <a:gd name="T14" fmla="*/ 0 w 176"/>
                <a:gd name="T15" fmla="*/ 280 h 280"/>
                <a:gd name="T16" fmla="*/ 0 w 176"/>
                <a:gd name="T17" fmla="*/ 257 h 280"/>
                <a:gd name="T18" fmla="*/ 90 w 176"/>
                <a:gd name="T19" fmla="*/ 257 h 280"/>
                <a:gd name="T20" fmla="*/ 152 w 176"/>
                <a:gd name="T21" fmla="*/ 196 h 280"/>
                <a:gd name="T22" fmla="*/ 89 w 176"/>
                <a:gd name="T23" fmla="*/ 146 h 280"/>
                <a:gd name="T24" fmla="*/ 0 w 176"/>
                <a:gd name="T25" fmla="*/ 71 h 280"/>
                <a:gd name="T26" fmla="*/ 89 w 176"/>
                <a:gd name="T27" fmla="*/ 0 h 280"/>
                <a:gd name="T28" fmla="*/ 169 w 176"/>
                <a:gd name="T2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80">
                  <a:moveTo>
                    <a:pt x="169" y="0"/>
                  </a:moveTo>
                  <a:cubicBezTo>
                    <a:pt x="169" y="23"/>
                    <a:pt x="169" y="23"/>
                    <a:pt x="169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47" y="23"/>
                    <a:pt x="25" y="35"/>
                    <a:pt x="25" y="71"/>
                  </a:cubicBezTo>
                  <a:cubicBezTo>
                    <a:pt x="25" y="110"/>
                    <a:pt x="53" y="116"/>
                    <a:pt x="93" y="124"/>
                  </a:cubicBezTo>
                  <a:cubicBezTo>
                    <a:pt x="143" y="134"/>
                    <a:pt x="176" y="146"/>
                    <a:pt x="176" y="196"/>
                  </a:cubicBezTo>
                  <a:cubicBezTo>
                    <a:pt x="176" y="255"/>
                    <a:pt x="145" y="280"/>
                    <a:pt x="9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132" y="257"/>
                    <a:pt x="152" y="241"/>
                    <a:pt x="152" y="196"/>
                  </a:cubicBezTo>
                  <a:cubicBezTo>
                    <a:pt x="152" y="163"/>
                    <a:pt x="132" y="155"/>
                    <a:pt x="89" y="146"/>
                  </a:cubicBezTo>
                  <a:cubicBezTo>
                    <a:pt x="45" y="138"/>
                    <a:pt x="0" y="129"/>
                    <a:pt x="0" y="71"/>
                  </a:cubicBezTo>
                  <a:cubicBezTo>
                    <a:pt x="0" y="18"/>
                    <a:pt x="37" y="0"/>
                    <a:pt x="89" y="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1" name="Freeform 25"/>
            <p:cNvSpPr>
              <a:spLocks/>
            </p:cNvSpPr>
            <p:nvPr/>
          </p:nvSpPr>
          <p:spPr bwMode="auto">
            <a:xfrm>
              <a:off x="2576513" y="1384301"/>
              <a:ext cx="220663" cy="368300"/>
            </a:xfrm>
            <a:custGeom>
              <a:avLst/>
              <a:gdLst>
                <a:gd name="T0" fmla="*/ 139 w 139"/>
                <a:gd name="T1" fmla="*/ 0 h 232"/>
                <a:gd name="T2" fmla="*/ 139 w 139"/>
                <a:gd name="T3" fmla="*/ 19 h 232"/>
                <a:gd name="T4" fmla="*/ 19 w 139"/>
                <a:gd name="T5" fmla="*/ 19 h 232"/>
                <a:gd name="T6" fmla="*/ 19 w 139"/>
                <a:gd name="T7" fmla="*/ 102 h 232"/>
                <a:gd name="T8" fmla="*/ 120 w 139"/>
                <a:gd name="T9" fmla="*/ 102 h 232"/>
                <a:gd name="T10" fmla="*/ 120 w 139"/>
                <a:gd name="T11" fmla="*/ 121 h 232"/>
                <a:gd name="T12" fmla="*/ 19 w 139"/>
                <a:gd name="T13" fmla="*/ 121 h 232"/>
                <a:gd name="T14" fmla="*/ 19 w 139"/>
                <a:gd name="T15" fmla="*/ 213 h 232"/>
                <a:gd name="T16" fmla="*/ 139 w 139"/>
                <a:gd name="T17" fmla="*/ 213 h 232"/>
                <a:gd name="T18" fmla="*/ 139 w 139"/>
                <a:gd name="T19" fmla="*/ 232 h 232"/>
                <a:gd name="T20" fmla="*/ 0 w 139"/>
                <a:gd name="T21" fmla="*/ 232 h 232"/>
                <a:gd name="T22" fmla="*/ 0 w 139"/>
                <a:gd name="T23" fmla="*/ 0 h 232"/>
                <a:gd name="T24" fmla="*/ 139 w 139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32">
                  <a:moveTo>
                    <a:pt x="139" y="0"/>
                  </a:moveTo>
                  <a:lnTo>
                    <a:pt x="139" y="19"/>
                  </a:lnTo>
                  <a:lnTo>
                    <a:pt x="19" y="19"/>
                  </a:lnTo>
                  <a:lnTo>
                    <a:pt x="19" y="102"/>
                  </a:lnTo>
                  <a:lnTo>
                    <a:pt x="120" y="102"/>
                  </a:lnTo>
                  <a:lnTo>
                    <a:pt x="120" y="121"/>
                  </a:lnTo>
                  <a:lnTo>
                    <a:pt x="19" y="121"/>
                  </a:lnTo>
                  <a:lnTo>
                    <a:pt x="19" y="213"/>
                  </a:lnTo>
                  <a:lnTo>
                    <a:pt x="139" y="213"/>
                  </a:lnTo>
                  <a:lnTo>
                    <a:pt x="139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2" name="Freeform 26"/>
            <p:cNvSpPr>
              <a:spLocks/>
            </p:cNvSpPr>
            <p:nvPr/>
          </p:nvSpPr>
          <p:spPr bwMode="auto">
            <a:xfrm>
              <a:off x="2832101" y="1384301"/>
              <a:ext cx="266700" cy="368300"/>
            </a:xfrm>
            <a:custGeom>
              <a:avLst/>
              <a:gdLst>
                <a:gd name="T0" fmla="*/ 168 w 168"/>
                <a:gd name="T1" fmla="*/ 0 h 232"/>
                <a:gd name="T2" fmla="*/ 168 w 168"/>
                <a:gd name="T3" fmla="*/ 19 h 232"/>
                <a:gd name="T4" fmla="*/ 95 w 168"/>
                <a:gd name="T5" fmla="*/ 19 h 232"/>
                <a:gd name="T6" fmla="*/ 95 w 168"/>
                <a:gd name="T7" fmla="*/ 232 h 232"/>
                <a:gd name="T8" fmla="*/ 75 w 168"/>
                <a:gd name="T9" fmla="*/ 232 h 232"/>
                <a:gd name="T10" fmla="*/ 75 w 168"/>
                <a:gd name="T11" fmla="*/ 19 h 232"/>
                <a:gd name="T12" fmla="*/ 0 w 168"/>
                <a:gd name="T13" fmla="*/ 19 h 232"/>
                <a:gd name="T14" fmla="*/ 0 w 168"/>
                <a:gd name="T15" fmla="*/ 0 h 232"/>
                <a:gd name="T16" fmla="*/ 168 w 16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232">
                  <a:moveTo>
                    <a:pt x="168" y="0"/>
                  </a:moveTo>
                  <a:lnTo>
                    <a:pt x="168" y="19"/>
                  </a:lnTo>
                  <a:lnTo>
                    <a:pt x="95" y="19"/>
                  </a:lnTo>
                  <a:lnTo>
                    <a:pt x="95" y="232"/>
                  </a:lnTo>
                  <a:lnTo>
                    <a:pt x="75" y="232"/>
                  </a:lnTo>
                  <a:lnTo>
                    <a:pt x="7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3" name="Freeform 27"/>
            <p:cNvSpPr>
              <a:spLocks/>
            </p:cNvSpPr>
            <p:nvPr/>
          </p:nvSpPr>
          <p:spPr bwMode="auto">
            <a:xfrm>
              <a:off x="3157538" y="1384301"/>
              <a:ext cx="246063" cy="368300"/>
            </a:xfrm>
            <a:custGeom>
              <a:avLst/>
              <a:gdLst>
                <a:gd name="T0" fmla="*/ 151 w 155"/>
                <a:gd name="T1" fmla="*/ 0 h 232"/>
                <a:gd name="T2" fmla="*/ 62 w 155"/>
                <a:gd name="T3" fmla="*/ 117 h 232"/>
                <a:gd name="T4" fmla="*/ 155 w 155"/>
                <a:gd name="T5" fmla="*/ 232 h 232"/>
                <a:gd name="T6" fmla="*/ 129 w 155"/>
                <a:gd name="T7" fmla="*/ 232 h 232"/>
                <a:gd name="T8" fmla="*/ 45 w 155"/>
                <a:gd name="T9" fmla="*/ 127 h 232"/>
                <a:gd name="T10" fmla="*/ 20 w 155"/>
                <a:gd name="T11" fmla="*/ 127 h 232"/>
                <a:gd name="T12" fmla="*/ 20 w 155"/>
                <a:gd name="T13" fmla="*/ 232 h 232"/>
                <a:gd name="T14" fmla="*/ 0 w 155"/>
                <a:gd name="T15" fmla="*/ 232 h 232"/>
                <a:gd name="T16" fmla="*/ 0 w 155"/>
                <a:gd name="T17" fmla="*/ 0 h 232"/>
                <a:gd name="T18" fmla="*/ 20 w 155"/>
                <a:gd name="T19" fmla="*/ 0 h 232"/>
                <a:gd name="T20" fmla="*/ 20 w 155"/>
                <a:gd name="T21" fmla="*/ 108 h 232"/>
                <a:gd name="T22" fmla="*/ 45 w 155"/>
                <a:gd name="T23" fmla="*/ 108 h 232"/>
                <a:gd name="T24" fmla="*/ 126 w 155"/>
                <a:gd name="T25" fmla="*/ 0 h 232"/>
                <a:gd name="T26" fmla="*/ 151 w 155"/>
                <a:gd name="T2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5" h="232">
                  <a:moveTo>
                    <a:pt x="151" y="0"/>
                  </a:moveTo>
                  <a:lnTo>
                    <a:pt x="62" y="117"/>
                  </a:lnTo>
                  <a:lnTo>
                    <a:pt x="155" y="232"/>
                  </a:lnTo>
                  <a:lnTo>
                    <a:pt x="129" y="232"/>
                  </a:lnTo>
                  <a:lnTo>
                    <a:pt x="45" y="127"/>
                  </a:lnTo>
                  <a:lnTo>
                    <a:pt x="20" y="127"/>
                  </a:lnTo>
                  <a:lnTo>
                    <a:pt x="20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8"/>
                  </a:lnTo>
                  <a:lnTo>
                    <a:pt x="45" y="108"/>
                  </a:lnTo>
                  <a:lnTo>
                    <a:pt x="126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4" name="Freeform 28"/>
            <p:cNvSpPr>
              <a:spLocks noEditPoints="1"/>
            </p:cNvSpPr>
            <p:nvPr/>
          </p:nvSpPr>
          <p:spPr bwMode="auto">
            <a:xfrm>
              <a:off x="3432176" y="1258888"/>
              <a:ext cx="292100" cy="493713"/>
            </a:xfrm>
            <a:custGeom>
              <a:avLst/>
              <a:gdLst>
                <a:gd name="T0" fmla="*/ 102 w 184"/>
                <a:gd name="T1" fmla="*/ 79 h 311"/>
                <a:gd name="T2" fmla="*/ 184 w 184"/>
                <a:gd name="T3" fmla="*/ 311 h 311"/>
                <a:gd name="T4" fmla="*/ 163 w 184"/>
                <a:gd name="T5" fmla="*/ 311 h 311"/>
                <a:gd name="T6" fmla="*/ 140 w 184"/>
                <a:gd name="T7" fmla="*/ 245 h 311"/>
                <a:gd name="T8" fmla="*/ 44 w 184"/>
                <a:gd name="T9" fmla="*/ 245 h 311"/>
                <a:gd name="T10" fmla="*/ 21 w 184"/>
                <a:gd name="T11" fmla="*/ 311 h 311"/>
                <a:gd name="T12" fmla="*/ 0 w 184"/>
                <a:gd name="T13" fmla="*/ 311 h 311"/>
                <a:gd name="T14" fmla="*/ 82 w 184"/>
                <a:gd name="T15" fmla="*/ 79 h 311"/>
                <a:gd name="T16" fmla="*/ 102 w 184"/>
                <a:gd name="T17" fmla="*/ 79 h 311"/>
                <a:gd name="T18" fmla="*/ 92 w 184"/>
                <a:gd name="T19" fmla="*/ 113 h 311"/>
                <a:gd name="T20" fmla="*/ 91 w 184"/>
                <a:gd name="T21" fmla="*/ 113 h 311"/>
                <a:gd name="T22" fmla="*/ 50 w 184"/>
                <a:gd name="T23" fmla="*/ 226 h 311"/>
                <a:gd name="T24" fmla="*/ 132 w 184"/>
                <a:gd name="T25" fmla="*/ 226 h 311"/>
                <a:gd name="T26" fmla="*/ 92 w 184"/>
                <a:gd name="T27" fmla="*/ 113 h 311"/>
                <a:gd name="T28" fmla="*/ 120 w 184"/>
                <a:gd name="T29" fmla="*/ 0 h 311"/>
                <a:gd name="T30" fmla="*/ 125 w 184"/>
                <a:gd name="T31" fmla="*/ 15 h 311"/>
                <a:gd name="T32" fmla="*/ 64 w 184"/>
                <a:gd name="T33" fmla="*/ 42 h 311"/>
                <a:gd name="T34" fmla="*/ 59 w 184"/>
                <a:gd name="T35" fmla="*/ 27 h 311"/>
                <a:gd name="T36" fmla="*/ 120 w 184"/>
                <a:gd name="T3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11">
                  <a:moveTo>
                    <a:pt x="102" y="79"/>
                  </a:moveTo>
                  <a:lnTo>
                    <a:pt x="184" y="311"/>
                  </a:lnTo>
                  <a:lnTo>
                    <a:pt x="163" y="311"/>
                  </a:lnTo>
                  <a:lnTo>
                    <a:pt x="140" y="245"/>
                  </a:lnTo>
                  <a:lnTo>
                    <a:pt x="44" y="245"/>
                  </a:lnTo>
                  <a:lnTo>
                    <a:pt x="21" y="311"/>
                  </a:lnTo>
                  <a:lnTo>
                    <a:pt x="0" y="311"/>
                  </a:lnTo>
                  <a:lnTo>
                    <a:pt x="82" y="79"/>
                  </a:lnTo>
                  <a:lnTo>
                    <a:pt x="102" y="79"/>
                  </a:lnTo>
                  <a:close/>
                  <a:moveTo>
                    <a:pt x="92" y="113"/>
                  </a:moveTo>
                  <a:lnTo>
                    <a:pt x="91" y="113"/>
                  </a:lnTo>
                  <a:lnTo>
                    <a:pt x="50" y="226"/>
                  </a:lnTo>
                  <a:lnTo>
                    <a:pt x="132" y="226"/>
                  </a:lnTo>
                  <a:lnTo>
                    <a:pt x="92" y="113"/>
                  </a:lnTo>
                  <a:close/>
                  <a:moveTo>
                    <a:pt x="120" y="0"/>
                  </a:moveTo>
                  <a:lnTo>
                    <a:pt x="125" y="15"/>
                  </a:lnTo>
                  <a:lnTo>
                    <a:pt x="64" y="42"/>
                  </a:lnTo>
                  <a:lnTo>
                    <a:pt x="59" y="2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5" name="Freeform 29"/>
            <p:cNvSpPr>
              <a:spLocks/>
            </p:cNvSpPr>
            <p:nvPr/>
          </p:nvSpPr>
          <p:spPr bwMode="auto">
            <a:xfrm>
              <a:off x="3708401" y="1384301"/>
              <a:ext cx="268288" cy="368300"/>
            </a:xfrm>
            <a:custGeom>
              <a:avLst/>
              <a:gdLst>
                <a:gd name="T0" fmla="*/ 169 w 169"/>
                <a:gd name="T1" fmla="*/ 0 h 232"/>
                <a:gd name="T2" fmla="*/ 169 w 169"/>
                <a:gd name="T3" fmla="*/ 19 h 232"/>
                <a:gd name="T4" fmla="*/ 95 w 169"/>
                <a:gd name="T5" fmla="*/ 19 h 232"/>
                <a:gd name="T6" fmla="*/ 95 w 169"/>
                <a:gd name="T7" fmla="*/ 232 h 232"/>
                <a:gd name="T8" fmla="*/ 75 w 169"/>
                <a:gd name="T9" fmla="*/ 232 h 232"/>
                <a:gd name="T10" fmla="*/ 75 w 169"/>
                <a:gd name="T11" fmla="*/ 19 h 232"/>
                <a:gd name="T12" fmla="*/ 0 w 169"/>
                <a:gd name="T13" fmla="*/ 19 h 232"/>
                <a:gd name="T14" fmla="*/ 0 w 169"/>
                <a:gd name="T15" fmla="*/ 0 h 232"/>
                <a:gd name="T16" fmla="*/ 169 w 169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32">
                  <a:moveTo>
                    <a:pt x="169" y="0"/>
                  </a:moveTo>
                  <a:lnTo>
                    <a:pt x="169" y="19"/>
                  </a:lnTo>
                  <a:lnTo>
                    <a:pt x="95" y="19"/>
                  </a:lnTo>
                  <a:lnTo>
                    <a:pt x="95" y="232"/>
                  </a:lnTo>
                  <a:lnTo>
                    <a:pt x="75" y="232"/>
                  </a:lnTo>
                  <a:lnTo>
                    <a:pt x="7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6" name="Freeform 30"/>
            <p:cNvSpPr>
              <a:spLocks/>
            </p:cNvSpPr>
            <p:nvPr/>
          </p:nvSpPr>
          <p:spPr bwMode="auto">
            <a:xfrm>
              <a:off x="4035426" y="1384301"/>
              <a:ext cx="222250" cy="368300"/>
            </a:xfrm>
            <a:custGeom>
              <a:avLst/>
              <a:gdLst>
                <a:gd name="T0" fmla="*/ 140 w 140"/>
                <a:gd name="T1" fmla="*/ 0 h 232"/>
                <a:gd name="T2" fmla="*/ 140 w 140"/>
                <a:gd name="T3" fmla="*/ 19 h 232"/>
                <a:gd name="T4" fmla="*/ 20 w 140"/>
                <a:gd name="T5" fmla="*/ 19 h 232"/>
                <a:gd name="T6" fmla="*/ 20 w 140"/>
                <a:gd name="T7" fmla="*/ 102 h 232"/>
                <a:gd name="T8" fmla="*/ 121 w 140"/>
                <a:gd name="T9" fmla="*/ 102 h 232"/>
                <a:gd name="T10" fmla="*/ 121 w 140"/>
                <a:gd name="T11" fmla="*/ 121 h 232"/>
                <a:gd name="T12" fmla="*/ 20 w 140"/>
                <a:gd name="T13" fmla="*/ 121 h 232"/>
                <a:gd name="T14" fmla="*/ 20 w 140"/>
                <a:gd name="T15" fmla="*/ 213 h 232"/>
                <a:gd name="T16" fmla="*/ 140 w 140"/>
                <a:gd name="T17" fmla="*/ 213 h 232"/>
                <a:gd name="T18" fmla="*/ 140 w 140"/>
                <a:gd name="T19" fmla="*/ 232 h 232"/>
                <a:gd name="T20" fmla="*/ 0 w 140"/>
                <a:gd name="T21" fmla="*/ 232 h 232"/>
                <a:gd name="T22" fmla="*/ 0 w 140"/>
                <a:gd name="T23" fmla="*/ 0 h 232"/>
                <a:gd name="T24" fmla="*/ 140 w 140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232">
                  <a:moveTo>
                    <a:pt x="140" y="0"/>
                  </a:moveTo>
                  <a:lnTo>
                    <a:pt x="140" y="19"/>
                  </a:lnTo>
                  <a:lnTo>
                    <a:pt x="20" y="19"/>
                  </a:lnTo>
                  <a:lnTo>
                    <a:pt x="20" y="102"/>
                  </a:lnTo>
                  <a:lnTo>
                    <a:pt x="121" y="102"/>
                  </a:lnTo>
                  <a:lnTo>
                    <a:pt x="121" y="121"/>
                  </a:lnTo>
                  <a:lnTo>
                    <a:pt x="20" y="121"/>
                  </a:lnTo>
                  <a:lnTo>
                    <a:pt x="20" y="213"/>
                  </a:lnTo>
                  <a:lnTo>
                    <a:pt x="140" y="213"/>
                  </a:lnTo>
                  <a:lnTo>
                    <a:pt x="140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567" name="Freeform 31"/>
            <p:cNvSpPr>
              <a:spLocks noEditPoints="1"/>
            </p:cNvSpPr>
            <p:nvPr/>
          </p:nvSpPr>
          <p:spPr bwMode="auto">
            <a:xfrm>
              <a:off x="4303713" y="1384301"/>
              <a:ext cx="188913" cy="368300"/>
            </a:xfrm>
            <a:custGeom>
              <a:avLst/>
              <a:gdLst>
                <a:gd name="T0" fmla="*/ 65 w 145"/>
                <a:gd name="T1" fmla="*/ 0 h 280"/>
                <a:gd name="T2" fmla="*/ 145 w 145"/>
                <a:gd name="T3" fmla="*/ 70 h 280"/>
                <a:gd name="T4" fmla="*/ 113 w 145"/>
                <a:gd name="T5" fmla="*/ 131 h 280"/>
                <a:gd name="T6" fmla="*/ 90 w 145"/>
                <a:gd name="T7" fmla="*/ 152 h 280"/>
                <a:gd name="T8" fmla="*/ 71 w 145"/>
                <a:gd name="T9" fmla="*/ 183 h 280"/>
                <a:gd name="T10" fmla="*/ 71 w 145"/>
                <a:gd name="T11" fmla="*/ 202 h 280"/>
                <a:gd name="T12" fmla="*/ 47 w 145"/>
                <a:gd name="T13" fmla="*/ 202 h 280"/>
                <a:gd name="T14" fmla="*/ 47 w 145"/>
                <a:gd name="T15" fmla="*/ 183 h 280"/>
                <a:gd name="T16" fmla="*/ 72 w 145"/>
                <a:gd name="T17" fmla="*/ 136 h 280"/>
                <a:gd name="T18" fmla="*/ 97 w 145"/>
                <a:gd name="T19" fmla="*/ 114 h 280"/>
                <a:gd name="T20" fmla="*/ 121 w 145"/>
                <a:gd name="T21" fmla="*/ 70 h 280"/>
                <a:gd name="T22" fmla="*/ 65 w 145"/>
                <a:gd name="T23" fmla="*/ 23 h 280"/>
                <a:gd name="T24" fmla="*/ 0 w 145"/>
                <a:gd name="T25" fmla="*/ 23 h 280"/>
                <a:gd name="T26" fmla="*/ 0 w 145"/>
                <a:gd name="T27" fmla="*/ 0 h 280"/>
                <a:gd name="T28" fmla="*/ 65 w 145"/>
                <a:gd name="T29" fmla="*/ 0 h 280"/>
                <a:gd name="T30" fmla="*/ 71 w 145"/>
                <a:gd name="T31" fmla="*/ 239 h 280"/>
                <a:gd name="T32" fmla="*/ 71 w 145"/>
                <a:gd name="T33" fmla="*/ 280 h 280"/>
                <a:gd name="T34" fmla="*/ 47 w 145"/>
                <a:gd name="T35" fmla="*/ 280 h 280"/>
                <a:gd name="T36" fmla="*/ 47 w 145"/>
                <a:gd name="T37" fmla="*/ 239 h 280"/>
                <a:gd name="T38" fmla="*/ 71 w 145"/>
                <a:gd name="T39" fmla="*/ 23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5" h="280">
                  <a:moveTo>
                    <a:pt x="65" y="0"/>
                  </a:moveTo>
                  <a:cubicBezTo>
                    <a:pt x="114" y="0"/>
                    <a:pt x="145" y="24"/>
                    <a:pt x="145" y="70"/>
                  </a:cubicBezTo>
                  <a:cubicBezTo>
                    <a:pt x="145" y="94"/>
                    <a:pt x="134" y="113"/>
                    <a:pt x="113" y="13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76" y="164"/>
                    <a:pt x="71" y="172"/>
                    <a:pt x="71" y="183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47" y="202"/>
                    <a:pt x="47" y="202"/>
                    <a:pt x="47" y="202"/>
                  </a:cubicBezTo>
                  <a:cubicBezTo>
                    <a:pt x="47" y="183"/>
                    <a:pt x="47" y="183"/>
                    <a:pt x="47" y="183"/>
                  </a:cubicBezTo>
                  <a:cubicBezTo>
                    <a:pt x="47" y="164"/>
                    <a:pt x="55" y="151"/>
                    <a:pt x="72" y="136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14" y="100"/>
                    <a:pt x="121" y="87"/>
                    <a:pt x="121" y="70"/>
                  </a:cubicBezTo>
                  <a:cubicBezTo>
                    <a:pt x="121" y="39"/>
                    <a:pt x="101" y="23"/>
                    <a:pt x="65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5" y="0"/>
                  </a:lnTo>
                  <a:close/>
                  <a:moveTo>
                    <a:pt x="71" y="239"/>
                  </a:moveTo>
                  <a:cubicBezTo>
                    <a:pt x="71" y="280"/>
                    <a:pt x="71" y="280"/>
                    <a:pt x="71" y="280"/>
                  </a:cubicBezTo>
                  <a:cubicBezTo>
                    <a:pt x="47" y="280"/>
                    <a:pt x="47" y="280"/>
                    <a:pt x="47" y="280"/>
                  </a:cubicBezTo>
                  <a:cubicBezTo>
                    <a:pt x="47" y="239"/>
                    <a:pt x="47" y="239"/>
                    <a:pt x="47" y="239"/>
                  </a:cubicBezTo>
                  <a:lnTo>
                    <a:pt x="71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2" name="Skupina 1"/>
          <p:cNvGrpSpPr/>
          <p:nvPr/>
        </p:nvGrpSpPr>
        <p:grpSpPr>
          <a:xfrm>
            <a:off x="2252663" y="1838326"/>
            <a:ext cx="7197725" cy="1836738"/>
            <a:chOff x="2252663" y="1838326"/>
            <a:chExt cx="7197725" cy="1836738"/>
          </a:xfrm>
        </p:grpSpPr>
        <p:grpSp>
          <p:nvGrpSpPr>
            <p:cNvPr id="9745" name="Skupina 9744"/>
            <p:cNvGrpSpPr/>
            <p:nvPr/>
          </p:nvGrpSpPr>
          <p:grpSpPr>
            <a:xfrm>
              <a:off x="2252663" y="2292351"/>
              <a:ext cx="5145088" cy="723900"/>
              <a:chOff x="2252663" y="2292351"/>
              <a:chExt cx="5145088" cy="723900"/>
            </a:xfrm>
          </p:grpSpPr>
          <p:sp>
            <p:nvSpPr>
              <p:cNvPr id="9568" name="Freeform 32"/>
              <p:cNvSpPr>
                <a:spLocks noEditPoints="1"/>
              </p:cNvSpPr>
              <p:nvPr/>
            </p:nvSpPr>
            <p:spPr bwMode="auto">
              <a:xfrm>
                <a:off x="5456238" y="2293938"/>
                <a:ext cx="130175" cy="184150"/>
              </a:xfrm>
              <a:custGeom>
                <a:avLst/>
                <a:gdLst>
                  <a:gd name="T0" fmla="*/ 50 w 99"/>
                  <a:gd name="T1" fmla="*/ 0 h 140"/>
                  <a:gd name="T2" fmla="*/ 99 w 99"/>
                  <a:gd name="T3" fmla="*/ 50 h 140"/>
                  <a:gd name="T4" fmla="*/ 99 w 99"/>
                  <a:gd name="T5" fmla="*/ 91 h 140"/>
                  <a:gd name="T6" fmla="*/ 50 w 99"/>
                  <a:gd name="T7" fmla="*/ 140 h 140"/>
                  <a:gd name="T8" fmla="*/ 0 w 99"/>
                  <a:gd name="T9" fmla="*/ 140 h 140"/>
                  <a:gd name="T10" fmla="*/ 0 w 99"/>
                  <a:gd name="T11" fmla="*/ 0 h 140"/>
                  <a:gd name="T12" fmla="*/ 50 w 99"/>
                  <a:gd name="T13" fmla="*/ 0 h 140"/>
                  <a:gd name="T14" fmla="*/ 78 w 99"/>
                  <a:gd name="T15" fmla="*/ 50 h 140"/>
                  <a:gd name="T16" fmla="*/ 50 w 99"/>
                  <a:gd name="T17" fmla="*/ 20 h 140"/>
                  <a:gd name="T18" fmla="*/ 21 w 99"/>
                  <a:gd name="T19" fmla="*/ 20 h 140"/>
                  <a:gd name="T20" fmla="*/ 21 w 99"/>
                  <a:gd name="T21" fmla="*/ 120 h 140"/>
                  <a:gd name="T22" fmla="*/ 50 w 99"/>
                  <a:gd name="T23" fmla="*/ 120 h 140"/>
                  <a:gd name="T24" fmla="*/ 78 w 99"/>
                  <a:gd name="T25" fmla="*/ 91 h 140"/>
                  <a:gd name="T26" fmla="*/ 78 w 99"/>
                  <a:gd name="T27" fmla="*/ 5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9" h="140">
                    <a:moveTo>
                      <a:pt x="50" y="0"/>
                    </a:moveTo>
                    <a:cubicBezTo>
                      <a:pt x="79" y="0"/>
                      <a:pt x="99" y="15"/>
                      <a:pt x="99" y="50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99" y="119"/>
                      <a:pt x="81" y="140"/>
                      <a:pt x="50" y="14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0" y="0"/>
                    </a:lnTo>
                    <a:close/>
                    <a:moveTo>
                      <a:pt x="78" y="50"/>
                    </a:moveTo>
                    <a:cubicBezTo>
                      <a:pt x="78" y="27"/>
                      <a:pt x="69" y="20"/>
                      <a:pt x="50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120"/>
                      <a:pt x="21" y="120"/>
                      <a:pt x="21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68" y="120"/>
                      <a:pt x="78" y="109"/>
                      <a:pt x="78" y="91"/>
                    </a:cubicBezTo>
                    <a:lnTo>
                      <a:pt x="78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69" name="Freeform 33"/>
              <p:cNvSpPr>
                <a:spLocks noEditPoints="1"/>
              </p:cNvSpPr>
              <p:nvPr/>
            </p:nvSpPr>
            <p:spPr bwMode="auto">
              <a:xfrm>
                <a:off x="5608638" y="2343151"/>
                <a:ext cx="103188" cy="134938"/>
              </a:xfrm>
              <a:custGeom>
                <a:avLst/>
                <a:gdLst>
                  <a:gd name="T0" fmla="*/ 0 w 79"/>
                  <a:gd name="T1" fmla="*/ 40 h 102"/>
                  <a:gd name="T2" fmla="*/ 39 w 79"/>
                  <a:gd name="T3" fmla="*/ 0 h 102"/>
                  <a:gd name="T4" fmla="*/ 79 w 79"/>
                  <a:gd name="T5" fmla="*/ 40 h 102"/>
                  <a:gd name="T6" fmla="*/ 79 w 79"/>
                  <a:gd name="T7" fmla="*/ 60 h 102"/>
                  <a:gd name="T8" fmla="*/ 20 w 79"/>
                  <a:gd name="T9" fmla="*/ 60 h 102"/>
                  <a:gd name="T10" fmla="*/ 20 w 79"/>
                  <a:gd name="T11" fmla="*/ 61 h 102"/>
                  <a:gd name="T12" fmla="*/ 38 w 79"/>
                  <a:gd name="T13" fmla="*/ 83 h 102"/>
                  <a:gd name="T14" fmla="*/ 77 w 79"/>
                  <a:gd name="T15" fmla="*/ 83 h 102"/>
                  <a:gd name="T16" fmla="*/ 77 w 79"/>
                  <a:gd name="T17" fmla="*/ 102 h 102"/>
                  <a:gd name="T18" fmla="*/ 38 w 79"/>
                  <a:gd name="T19" fmla="*/ 102 h 102"/>
                  <a:gd name="T20" fmla="*/ 0 w 79"/>
                  <a:gd name="T21" fmla="*/ 54 h 102"/>
                  <a:gd name="T22" fmla="*/ 0 w 79"/>
                  <a:gd name="T23" fmla="*/ 40 h 102"/>
                  <a:gd name="T24" fmla="*/ 59 w 79"/>
                  <a:gd name="T25" fmla="*/ 39 h 102"/>
                  <a:gd name="T26" fmla="*/ 39 w 79"/>
                  <a:gd name="T27" fmla="*/ 19 h 102"/>
                  <a:gd name="T28" fmla="*/ 20 w 79"/>
                  <a:gd name="T29" fmla="*/ 39 h 102"/>
                  <a:gd name="T30" fmla="*/ 20 w 79"/>
                  <a:gd name="T31" fmla="*/ 42 h 102"/>
                  <a:gd name="T32" fmla="*/ 59 w 79"/>
                  <a:gd name="T33" fmla="*/ 42 h 102"/>
                  <a:gd name="T34" fmla="*/ 59 w 79"/>
                  <a:gd name="T35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02">
                    <a:moveTo>
                      <a:pt x="0" y="40"/>
                    </a:moveTo>
                    <a:cubicBezTo>
                      <a:pt x="0" y="15"/>
                      <a:pt x="17" y="0"/>
                      <a:pt x="39" y="0"/>
                    </a:cubicBezTo>
                    <a:cubicBezTo>
                      <a:pt x="65" y="0"/>
                      <a:pt x="79" y="15"/>
                      <a:pt x="79" y="4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75"/>
                      <a:pt x="25" y="83"/>
                      <a:pt x="38" y="83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8" y="102"/>
                      <a:pt x="0" y="83"/>
                      <a:pt x="0" y="54"/>
                    </a:cubicBezTo>
                    <a:lnTo>
                      <a:pt x="0" y="40"/>
                    </a:lnTo>
                    <a:close/>
                    <a:moveTo>
                      <a:pt x="59" y="39"/>
                    </a:moveTo>
                    <a:cubicBezTo>
                      <a:pt x="59" y="25"/>
                      <a:pt x="53" y="19"/>
                      <a:pt x="39" y="19"/>
                    </a:cubicBezTo>
                    <a:cubicBezTo>
                      <a:pt x="28" y="19"/>
                      <a:pt x="20" y="26"/>
                      <a:pt x="20" y="3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59" y="42"/>
                      <a:pt x="59" y="42"/>
                      <a:pt x="59" y="42"/>
                    </a:cubicBezTo>
                    <a:lnTo>
                      <a:pt x="5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0" name="Freeform 34"/>
              <p:cNvSpPr>
                <a:spLocks/>
              </p:cNvSpPr>
              <p:nvPr/>
            </p:nvSpPr>
            <p:spPr bwMode="auto">
              <a:xfrm>
                <a:off x="5724526" y="2343151"/>
                <a:ext cx="93663" cy="134938"/>
              </a:xfrm>
              <a:custGeom>
                <a:avLst/>
                <a:gdLst>
                  <a:gd name="T0" fmla="*/ 71 w 71"/>
                  <a:gd name="T1" fmla="*/ 0 h 103"/>
                  <a:gd name="T2" fmla="*/ 71 w 71"/>
                  <a:gd name="T3" fmla="*/ 19 h 103"/>
                  <a:gd name="T4" fmla="*/ 41 w 71"/>
                  <a:gd name="T5" fmla="*/ 19 h 103"/>
                  <a:gd name="T6" fmla="*/ 20 w 71"/>
                  <a:gd name="T7" fmla="*/ 42 h 103"/>
                  <a:gd name="T8" fmla="*/ 20 w 71"/>
                  <a:gd name="T9" fmla="*/ 60 h 103"/>
                  <a:gd name="T10" fmla="*/ 41 w 71"/>
                  <a:gd name="T11" fmla="*/ 84 h 103"/>
                  <a:gd name="T12" fmla="*/ 71 w 71"/>
                  <a:gd name="T13" fmla="*/ 84 h 103"/>
                  <a:gd name="T14" fmla="*/ 71 w 71"/>
                  <a:gd name="T15" fmla="*/ 103 h 103"/>
                  <a:gd name="T16" fmla="*/ 41 w 71"/>
                  <a:gd name="T17" fmla="*/ 103 h 103"/>
                  <a:gd name="T18" fmla="*/ 0 w 71"/>
                  <a:gd name="T19" fmla="*/ 60 h 103"/>
                  <a:gd name="T20" fmla="*/ 0 w 71"/>
                  <a:gd name="T21" fmla="*/ 42 h 103"/>
                  <a:gd name="T22" fmla="*/ 41 w 71"/>
                  <a:gd name="T23" fmla="*/ 0 h 103"/>
                  <a:gd name="T24" fmla="*/ 71 w 71"/>
                  <a:gd name="T2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03">
                    <a:moveTo>
                      <a:pt x="71" y="0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26" y="19"/>
                      <a:pt x="20" y="26"/>
                      <a:pt x="20" y="4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78"/>
                      <a:pt x="26" y="84"/>
                      <a:pt x="4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41" y="103"/>
                      <a:pt x="41" y="103"/>
                      <a:pt x="41" y="103"/>
                    </a:cubicBezTo>
                    <a:cubicBezTo>
                      <a:pt x="14" y="103"/>
                      <a:pt x="0" y="88"/>
                      <a:pt x="0" y="6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6"/>
                      <a:pt x="14" y="0"/>
                      <a:pt x="41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1" name="Freeform 35"/>
              <p:cNvSpPr>
                <a:spLocks/>
              </p:cNvSpPr>
              <p:nvPr/>
            </p:nvSpPr>
            <p:spPr bwMode="auto">
              <a:xfrm>
                <a:off x="5837238" y="2293938"/>
                <a:ext cx="111125" cy="184150"/>
              </a:xfrm>
              <a:custGeom>
                <a:avLst/>
                <a:gdLst>
                  <a:gd name="T0" fmla="*/ 17 w 70"/>
                  <a:gd name="T1" fmla="*/ 0 h 116"/>
                  <a:gd name="T2" fmla="*/ 17 w 70"/>
                  <a:gd name="T3" fmla="*/ 63 h 116"/>
                  <a:gd name="T4" fmla="*/ 23 w 70"/>
                  <a:gd name="T5" fmla="*/ 63 h 116"/>
                  <a:gd name="T6" fmla="*/ 47 w 70"/>
                  <a:gd name="T7" fmla="*/ 33 h 116"/>
                  <a:gd name="T8" fmla="*/ 68 w 70"/>
                  <a:gd name="T9" fmla="*/ 33 h 116"/>
                  <a:gd name="T10" fmla="*/ 37 w 70"/>
                  <a:gd name="T11" fmla="*/ 71 h 116"/>
                  <a:gd name="T12" fmla="*/ 70 w 70"/>
                  <a:gd name="T13" fmla="*/ 116 h 116"/>
                  <a:gd name="T14" fmla="*/ 50 w 70"/>
                  <a:gd name="T15" fmla="*/ 116 h 116"/>
                  <a:gd name="T16" fmla="*/ 23 w 70"/>
                  <a:gd name="T17" fmla="*/ 78 h 116"/>
                  <a:gd name="T18" fmla="*/ 17 w 70"/>
                  <a:gd name="T19" fmla="*/ 78 h 116"/>
                  <a:gd name="T20" fmla="*/ 17 w 70"/>
                  <a:gd name="T21" fmla="*/ 116 h 116"/>
                  <a:gd name="T22" fmla="*/ 0 w 70"/>
                  <a:gd name="T23" fmla="*/ 116 h 116"/>
                  <a:gd name="T24" fmla="*/ 0 w 70"/>
                  <a:gd name="T25" fmla="*/ 0 h 116"/>
                  <a:gd name="T26" fmla="*/ 17 w 70"/>
                  <a:gd name="T2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16">
                    <a:moveTo>
                      <a:pt x="17" y="0"/>
                    </a:moveTo>
                    <a:lnTo>
                      <a:pt x="17" y="63"/>
                    </a:lnTo>
                    <a:lnTo>
                      <a:pt x="23" y="63"/>
                    </a:lnTo>
                    <a:lnTo>
                      <a:pt x="47" y="33"/>
                    </a:lnTo>
                    <a:lnTo>
                      <a:pt x="68" y="33"/>
                    </a:lnTo>
                    <a:lnTo>
                      <a:pt x="37" y="71"/>
                    </a:lnTo>
                    <a:lnTo>
                      <a:pt x="70" y="116"/>
                    </a:lnTo>
                    <a:lnTo>
                      <a:pt x="50" y="116"/>
                    </a:lnTo>
                    <a:lnTo>
                      <a:pt x="23" y="78"/>
                    </a:lnTo>
                    <a:lnTo>
                      <a:pt x="17" y="78"/>
                    </a:lnTo>
                    <a:lnTo>
                      <a:pt x="17" y="116"/>
                    </a:lnTo>
                    <a:lnTo>
                      <a:pt x="0" y="116"/>
                    </a:lnTo>
                    <a:lnTo>
                      <a:pt x="0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2" name="Freeform 36"/>
              <p:cNvSpPr>
                <a:spLocks noEditPoints="1"/>
              </p:cNvSpPr>
              <p:nvPr/>
            </p:nvSpPr>
            <p:spPr bwMode="auto">
              <a:xfrm>
                <a:off x="5954713" y="2346326"/>
                <a:ext cx="100013" cy="131763"/>
              </a:xfrm>
              <a:custGeom>
                <a:avLst/>
                <a:gdLst>
                  <a:gd name="T0" fmla="*/ 47 w 77"/>
                  <a:gd name="T1" fmla="*/ 0 h 100"/>
                  <a:gd name="T2" fmla="*/ 77 w 77"/>
                  <a:gd name="T3" fmla="*/ 31 h 100"/>
                  <a:gd name="T4" fmla="*/ 77 w 77"/>
                  <a:gd name="T5" fmla="*/ 100 h 100"/>
                  <a:gd name="T6" fmla="*/ 62 w 77"/>
                  <a:gd name="T7" fmla="*/ 100 h 100"/>
                  <a:gd name="T8" fmla="*/ 62 w 77"/>
                  <a:gd name="T9" fmla="*/ 92 h 100"/>
                  <a:gd name="T10" fmla="*/ 46 w 77"/>
                  <a:gd name="T11" fmla="*/ 100 h 100"/>
                  <a:gd name="T12" fmla="*/ 31 w 77"/>
                  <a:gd name="T13" fmla="*/ 100 h 100"/>
                  <a:gd name="T14" fmla="*/ 0 w 77"/>
                  <a:gd name="T15" fmla="*/ 69 h 100"/>
                  <a:gd name="T16" fmla="*/ 31 w 77"/>
                  <a:gd name="T17" fmla="*/ 39 h 100"/>
                  <a:gd name="T18" fmla="*/ 57 w 77"/>
                  <a:gd name="T19" fmla="*/ 39 h 100"/>
                  <a:gd name="T20" fmla="*/ 57 w 77"/>
                  <a:gd name="T21" fmla="*/ 31 h 100"/>
                  <a:gd name="T22" fmla="*/ 47 w 77"/>
                  <a:gd name="T23" fmla="*/ 19 h 100"/>
                  <a:gd name="T24" fmla="*/ 7 w 77"/>
                  <a:gd name="T25" fmla="*/ 19 h 100"/>
                  <a:gd name="T26" fmla="*/ 7 w 77"/>
                  <a:gd name="T27" fmla="*/ 0 h 100"/>
                  <a:gd name="T28" fmla="*/ 47 w 77"/>
                  <a:gd name="T29" fmla="*/ 0 h 100"/>
                  <a:gd name="T30" fmla="*/ 57 w 77"/>
                  <a:gd name="T31" fmla="*/ 57 h 100"/>
                  <a:gd name="T32" fmla="*/ 31 w 77"/>
                  <a:gd name="T33" fmla="*/ 57 h 100"/>
                  <a:gd name="T34" fmla="*/ 20 w 77"/>
                  <a:gd name="T35" fmla="*/ 69 h 100"/>
                  <a:gd name="T36" fmla="*/ 31 w 77"/>
                  <a:gd name="T37" fmla="*/ 81 h 100"/>
                  <a:gd name="T38" fmla="*/ 46 w 77"/>
                  <a:gd name="T39" fmla="*/ 81 h 100"/>
                  <a:gd name="T40" fmla="*/ 57 w 77"/>
                  <a:gd name="T41" fmla="*/ 70 h 100"/>
                  <a:gd name="T42" fmla="*/ 57 w 77"/>
                  <a:gd name="T43" fmla="*/ 5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100">
                    <a:moveTo>
                      <a:pt x="47" y="0"/>
                    </a:moveTo>
                    <a:cubicBezTo>
                      <a:pt x="65" y="0"/>
                      <a:pt x="77" y="14"/>
                      <a:pt x="77" y="31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59" y="96"/>
                      <a:pt x="53" y="100"/>
                      <a:pt x="46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14" y="100"/>
                      <a:pt x="0" y="86"/>
                      <a:pt x="0" y="69"/>
                    </a:cubicBezTo>
                    <a:cubicBezTo>
                      <a:pt x="0" y="53"/>
                      <a:pt x="14" y="39"/>
                      <a:pt x="31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23"/>
                      <a:pt x="53" y="19"/>
                      <a:pt x="4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47" y="0"/>
                    </a:lnTo>
                    <a:close/>
                    <a:moveTo>
                      <a:pt x="57" y="57"/>
                    </a:moveTo>
                    <a:cubicBezTo>
                      <a:pt x="31" y="57"/>
                      <a:pt x="31" y="57"/>
                      <a:pt x="31" y="57"/>
                    </a:cubicBezTo>
                    <a:cubicBezTo>
                      <a:pt x="25" y="57"/>
                      <a:pt x="20" y="63"/>
                      <a:pt x="20" y="69"/>
                    </a:cubicBezTo>
                    <a:cubicBezTo>
                      <a:pt x="20" y="76"/>
                      <a:pt x="25" y="81"/>
                      <a:pt x="31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52" y="81"/>
                      <a:pt x="57" y="76"/>
                      <a:pt x="57" y="70"/>
                    </a:cubicBezTo>
                    <a:lnTo>
                      <a:pt x="57" y="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3" name="Freeform 37"/>
              <p:cNvSpPr>
                <a:spLocks/>
              </p:cNvSpPr>
              <p:nvPr/>
            </p:nvSpPr>
            <p:spPr bwMode="auto">
              <a:xfrm>
                <a:off x="6078538" y="2343151"/>
                <a:ext cx="74613" cy="134938"/>
              </a:xfrm>
              <a:custGeom>
                <a:avLst/>
                <a:gdLst>
                  <a:gd name="T0" fmla="*/ 57 w 57"/>
                  <a:gd name="T1" fmla="*/ 0 h 102"/>
                  <a:gd name="T2" fmla="*/ 57 w 57"/>
                  <a:gd name="T3" fmla="*/ 19 h 102"/>
                  <a:gd name="T4" fmla="*/ 41 w 57"/>
                  <a:gd name="T5" fmla="*/ 19 h 102"/>
                  <a:gd name="T6" fmla="*/ 20 w 57"/>
                  <a:gd name="T7" fmla="*/ 40 h 102"/>
                  <a:gd name="T8" fmla="*/ 20 w 57"/>
                  <a:gd name="T9" fmla="*/ 102 h 102"/>
                  <a:gd name="T10" fmla="*/ 0 w 57"/>
                  <a:gd name="T11" fmla="*/ 102 h 102"/>
                  <a:gd name="T12" fmla="*/ 0 w 57"/>
                  <a:gd name="T13" fmla="*/ 2 h 102"/>
                  <a:gd name="T14" fmla="*/ 16 w 57"/>
                  <a:gd name="T15" fmla="*/ 2 h 102"/>
                  <a:gd name="T16" fmla="*/ 16 w 57"/>
                  <a:gd name="T17" fmla="*/ 12 h 102"/>
                  <a:gd name="T18" fmla="*/ 41 w 57"/>
                  <a:gd name="T19" fmla="*/ 0 h 102"/>
                  <a:gd name="T20" fmla="*/ 57 w 57"/>
                  <a:gd name="T2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02">
                    <a:moveTo>
                      <a:pt x="57" y="0"/>
                    </a:moveTo>
                    <a:cubicBezTo>
                      <a:pt x="57" y="19"/>
                      <a:pt x="57" y="19"/>
                      <a:pt x="57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27" y="19"/>
                      <a:pt x="20" y="27"/>
                      <a:pt x="20" y="40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9" y="7"/>
                      <a:pt x="26" y="0"/>
                      <a:pt x="41" y="0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4" name="Freeform 38"/>
              <p:cNvSpPr>
                <a:spLocks noEditPoints="1"/>
              </p:cNvSpPr>
              <p:nvPr/>
            </p:nvSpPr>
            <p:spPr bwMode="auto">
              <a:xfrm>
                <a:off x="6161088" y="2293938"/>
                <a:ext cx="103188" cy="184150"/>
              </a:xfrm>
              <a:custGeom>
                <a:avLst/>
                <a:gdLst>
                  <a:gd name="T0" fmla="*/ 79 w 79"/>
                  <a:gd name="T1" fmla="*/ 0 h 140"/>
                  <a:gd name="T2" fmla="*/ 79 w 79"/>
                  <a:gd name="T3" fmla="*/ 140 h 140"/>
                  <a:gd name="T4" fmla="*/ 64 w 79"/>
                  <a:gd name="T5" fmla="*/ 140 h 140"/>
                  <a:gd name="T6" fmla="*/ 63 w 79"/>
                  <a:gd name="T7" fmla="*/ 132 h 140"/>
                  <a:gd name="T8" fmla="*/ 47 w 79"/>
                  <a:gd name="T9" fmla="*/ 140 h 140"/>
                  <a:gd name="T10" fmla="*/ 34 w 79"/>
                  <a:gd name="T11" fmla="*/ 140 h 140"/>
                  <a:gd name="T12" fmla="*/ 0 w 79"/>
                  <a:gd name="T13" fmla="*/ 101 h 140"/>
                  <a:gd name="T14" fmla="*/ 0 w 79"/>
                  <a:gd name="T15" fmla="*/ 74 h 140"/>
                  <a:gd name="T16" fmla="*/ 34 w 79"/>
                  <a:gd name="T17" fmla="*/ 39 h 140"/>
                  <a:gd name="T18" fmla="*/ 42 w 79"/>
                  <a:gd name="T19" fmla="*/ 39 h 140"/>
                  <a:gd name="T20" fmla="*/ 59 w 79"/>
                  <a:gd name="T21" fmla="*/ 47 h 140"/>
                  <a:gd name="T22" fmla="*/ 59 w 79"/>
                  <a:gd name="T23" fmla="*/ 0 h 140"/>
                  <a:gd name="T24" fmla="*/ 79 w 79"/>
                  <a:gd name="T25" fmla="*/ 0 h 140"/>
                  <a:gd name="T26" fmla="*/ 59 w 79"/>
                  <a:gd name="T27" fmla="*/ 73 h 140"/>
                  <a:gd name="T28" fmla="*/ 45 w 79"/>
                  <a:gd name="T29" fmla="*/ 58 h 140"/>
                  <a:gd name="T30" fmla="*/ 34 w 79"/>
                  <a:gd name="T31" fmla="*/ 58 h 140"/>
                  <a:gd name="T32" fmla="*/ 20 w 79"/>
                  <a:gd name="T33" fmla="*/ 74 h 140"/>
                  <a:gd name="T34" fmla="*/ 20 w 79"/>
                  <a:gd name="T35" fmla="*/ 101 h 140"/>
                  <a:gd name="T36" fmla="*/ 34 w 79"/>
                  <a:gd name="T37" fmla="*/ 121 h 140"/>
                  <a:gd name="T38" fmla="*/ 47 w 79"/>
                  <a:gd name="T39" fmla="*/ 121 h 140"/>
                  <a:gd name="T40" fmla="*/ 59 w 79"/>
                  <a:gd name="T41" fmla="*/ 110 h 140"/>
                  <a:gd name="T42" fmla="*/ 59 w 79"/>
                  <a:gd name="T43" fmla="*/ 7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9" h="140">
                    <a:moveTo>
                      <a:pt x="79" y="0"/>
                    </a:moveTo>
                    <a:cubicBezTo>
                      <a:pt x="79" y="140"/>
                      <a:pt x="79" y="140"/>
                      <a:pt x="79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0" y="136"/>
                      <a:pt x="54" y="140"/>
                      <a:pt x="47" y="140"/>
                    </a:cubicBezTo>
                    <a:cubicBezTo>
                      <a:pt x="34" y="140"/>
                      <a:pt x="34" y="140"/>
                      <a:pt x="34" y="140"/>
                    </a:cubicBezTo>
                    <a:cubicBezTo>
                      <a:pt x="14" y="140"/>
                      <a:pt x="0" y="124"/>
                      <a:pt x="0" y="10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53"/>
                      <a:pt x="15" y="39"/>
                      <a:pt x="34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50" y="39"/>
                      <a:pt x="56" y="43"/>
                      <a:pt x="59" y="47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79" y="0"/>
                    </a:lnTo>
                    <a:close/>
                    <a:moveTo>
                      <a:pt x="59" y="73"/>
                    </a:moveTo>
                    <a:cubicBezTo>
                      <a:pt x="59" y="64"/>
                      <a:pt x="52" y="58"/>
                      <a:pt x="45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27" y="58"/>
                      <a:pt x="20" y="64"/>
                      <a:pt x="20" y="74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14"/>
                      <a:pt x="26" y="121"/>
                      <a:pt x="34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53" y="121"/>
                      <a:pt x="58" y="116"/>
                      <a:pt x="59" y="110"/>
                    </a:cubicBezTo>
                    <a:lnTo>
                      <a:pt x="59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5" name="Freeform 39"/>
              <p:cNvSpPr>
                <a:spLocks noEditPoints="1"/>
              </p:cNvSpPr>
              <p:nvPr/>
            </p:nvSpPr>
            <p:spPr bwMode="auto">
              <a:xfrm>
                <a:off x="6364288" y="2297113"/>
                <a:ext cx="130175" cy="182563"/>
              </a:xfrm>
              <a:custGeom>
                <a:avLst/>
                <a:gdLst>
                  <a:gd name="T0" fmla="*/ 16 w 99"/>
                  <a:gd name="T1" fmla="*/ 57 h 140"/>
                  <a:gd name="T2" fmla="*/ 6 w 99"/>
                  <a:gd name="T3" fmla="*/ 35 h 140"/>
                  <a:gd name="T4" fmla="*/ 40 w 99"/>
                  <a:gd name="T5" fmla="*/ 0 h 140"/>
                  <a:gd name="T6" fmla="*/ 73 w 99"/>
                  <a:gd name="T7" fmla="*/ 35 h 140"/>
                  <a:gd name="T8" fmla="*/ 58 w 99"/>
                  <a:gd name="T9" fmla="*/ 60 h 140"/>
                  <a:gd name="T10" fmla="*/ 49 w 99"/>
                  <a:gd name="T11" fmla="*/ 66 h 140"/>
                  <a:gd name="T12" fmla="*/ 74 w 99"/>
                  <a:gd name="T13" fmla="*/ 98 h 140"/>
                  <a:gd name="T14" fmla="*/ 77 w 99"/>
                  <a:gd name="T15" fmla="*/ 85 h 140"/>
                  <a:gd name="T16" fmla="*/ 96 w 99"/>
                  <a:gd name="T17" fmla="*/ 89 h 140"/>
                  <a:gd name="T18" fmla="*/ 90 w 99"/>
                  <a:gd name="T19" fmla="*/ 116 h 140"/>
                  <a:gd name="T20" fmla="*/ 99 w 99"/>
                  <a:gd name="T21" fmla="*/ 127 h 140"/>
                  <a:gd name="T22" fmla="*/ 83 w 99"/>
                  <a:gd name="T23" fmla="*/ 140 h 140"/>
                  <a:gd name="T24" fmla="*/ 76 w 99"/>
                  <a:gd name="T25" fmla="*/ 131 h 140"/>
                  <a:gd name="T26" fmla="*/ 59 w 99"/>
                  <a:gd name="T27" fmla="*/ 135 h 140"/>
                  <a:gd name="T28" fmla="*/ 36 w 99"/>
                  <a:gd name="T29" fmla="*/ 135 h 140"/>
                  <a:gd name="T30" fmla="*/ 0 w 99"/>
                  <a:gd name="T31" fmla="*/ 98 h 140"/>
                  <a:gd name="T32" fmla="*/ 16 w 99"/>
                  <a:gd name="T33" fmla="*/ 64 h 140"/>
                  <a:gd name="T34" fmla="*/ 20 w 99"/>
                  <a:gd name="T35" fmla="*/ 62 h 140"/>
                  <a:gd name="T36" fmla="*/ 16 w 99"/>
                  <a:gd name="T37" fmla="*/ 57 h 140"/>
                  <a:gd name="T38" fmla="*/ 32 w 99"/>
                  <a:gd name="T39" fmla="*/ 77 h 140"/>
                  <a:gd name="T40" fmla="*/ 29 w 99"/>
                  <a:gd name="T41" fmla="*/ 79 h 140"/>
                  <a:gd name="T42" fmla="*/ 20 w 99"/>
                  <a:gd name="T43" fmla="*/ 98 h 140"/>
                  <a:gd name="T44" fmla="*/ 36 w 99"/>
                  <a:gd name="T45" fmla="*/ 116 h 140"/>
                  <a:gd name="T46" fmla="*/ 56 w 99"/>
                  <a:gd name="T47" fmla="*/ 116 h 140"/>
                  <a:gd name="T48" fmla="*/ 61 w 99"/>
                  <a:gd name="T49" fmla="*/ 113 h 140"/>
                  <a:gd name="T50" fmla="*/ 32 w 99"/>
                  <a:gd name="T51" fmla="*/ 77 h 140"/>
                  <a:gd name="T52" fmla="*/ 47 w 99"/>
                  <a:gd name="T53" fmla="*/ 44 h 140"/>
                  <a:gd name="T54" fmla="*/ 52 w 99"/>
                  <a:gd name="T55" fmla="*/ 35 h 140"/>
                  <a:gd name="T56" fmla="*/ 40 w 99"/>
                  <a:gd name="T57" fmla="*/ 19 h 140"/>
                  <a:gd name="T58" fmla="*/ 27 w 99"/>
                  <a:gd name="T59" fmla="*/ 35 h 140"/>
                  <a:gd name="T60" fmla="*/ 31 w 99"/>
                  <a:gd name="T61" fmla="*/ 45 h 140"/>
                  <a:gd name="T62" fmla="*/ 36 w 99"/>
                  <a:gd name="T63" fmla="*/ 51 h 140"/>
                  <a:gd name="T64" fmla="*/ 47 w 99"/>
                  <a:gd name="T65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140">
                    <a:moveTo>
                      <a:pt x="16" y="57"/>
                    </a:moveTo>
                    <a:cubicBezTo>
                      <a:pt x="10" y="50"/>
                      <a:pt x="6" y="43"/>
                      <a:pt x="6" y="35"/>
                    </a:cubicBezTo>
                    <a:cubicBezTo>
                      <a:pt x="6" y="17"/>
                      <a:pt x="18" y="0"/>
                      <a:pt x="40" y="0"/>
                    </a:cubicBezTo>
                    <a:cubicBezTo>
                      <a:pt x="62" y="0"/>
                      <a:pt x="73" y="17"/>
                      <a:pt x="73" y="35"/>
                    </a:cubicBezTo>
                    <a:cubicBezTo>
                      <a:pt x="73" y="48"/>
                      <a:pt x="66" y="55"/>
                      <a:pt x="58" y="60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74" y="98"/>
                      <a:pt x="74" y="98"/>
                      <a:pt x="74" y="98"/>
                    </a:cubicBezTo>
                    <a:cubicBezTo>
                      <a:pt x="76" y="95"/>
                      <a:pt x="77" y="90"/>
                      <a:pt x="77" y="85"/>
                    </a:cubicBezTo>
                    <a:cubicBezTo>
                      <a:pt x="96" y="89"/>
                      <a:pt x="96" y="89"/>
                      <a:pt x="96" y="89"/>
                    </a:cubicBezTo>
                    <a:cubicBezTo>
                      <a:pt x="96" y="101"/>
                      <a:pt x="94" y="108"/>
                      <a:pt x="90" y="116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76" y="131"/>
                      <a:pt x="76" y="131"/>
                      <a:pt x="76" y="131"/>
                    </a:cubicBezTo>
                    <a:cubicBezTo>
                      <a:pt x="71" y="133"/>
                      <a:pt x="65" y="135"/>
                      <a:pt x="59" y="135"/>
                    </a:cubicBezTo>
                    <a:cubicBezTo>
                      <a:pt x="36" y="135"/>
                      <a:pt x="36" y="135"/>
                      <a:pt x="36" y="135"/>
                    </a:cubicBezTo>
                    <a:cubicBezTo>
                      <a:pt x="16" y="135"/>
                      <a:pt x="0" y="120"/>
                      <a:pt x="0" y="98"/>
                    </a:cubicBezTo>
                    <a:cubicBezTo>
                      <a:pt x="0" y="83"/>
                      <a:pt x="4" y="72"/>
                      <a:pt x="16" y="64"/>
                    </a:cubicBezTo>
                    <a:cubicBezTo>
                      <a:pt x="20" y="62"/>
                      <a:pt x="20" y="62"/>
                      <a:pt x="20" y="62"/>
                    </a:cubicBezTo>
                    <a:lnTo>
                      <a:pt x="16" y="57"/>
                    </a:lnTo>
                    <a:close/>
                    <a:moveTo>
                      <a:pt x="32" y="77"/>
                    </a:moveTo>
                    <a:cubicBezTo>
                      <a:pt x="29" y="79"/>
                      <a:pt x="29" y="79"/>
                      <a:pt x="29" y="79"/>
                    </a:cubicBezTo>
                    <a:cubicBezTo>
                      <a:pt x="23" y="83"/>
                      <a:pt x="20" y="89"/>
                      <a:pt x="20" y="98"/>
                    </a:cubicBezTo>
                    <a:cubicBezTo>
                      <a:pt x="20" y="109"/>
                      <a:pt x="27" y="116"/>
                      <a:pt x="3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8" y="116"/>
                      <a:pt x="61" y="115"/>
                      <a:pt x="61" y="113"/>
                    </a:cubicBezTo>
                    <a:lnTo>
                      <a:pt x="32" y="77"/>
                    </a:lnTo>
                    <a:close/>
                    <a:moveTo>
                      <a:pt x="47" y="44"/>
                    </a:moveTo>
                    <a:cubicBezTo>
                      <a:pt x="51" y="42"/>
                      <a:pt x="52" y="40"/>
                      <a:pt x="52" y="35"/>
                    </a:cubicBezTo>
                    <a:cubicBezTo>
                      <a:pt x="52" y="25"/>
                      <a:pt x="48" y="19"/>
                      <a:pt x="40" y="19"/>
                    </a:cubicBezTo>
                    <a:cubicBezTo>
                      <a:pt x="31" y="19"/>
                      <a:pt x="27" y="25"/>
                      <a:pt x="27" y="35"/>
                    </a:cubicBezTo>
                    <a:cubicBezTo>
                      <a:pt x="27" y="39"/>
                      <a:pt x="28" y="41"/>
                      <a:pt x="31" y="45"/>
                    </a:cubicBezTo>
                    <a:cubicBezTo>
                      <a:pt x="36" y="51"/>
                      <a:pt x="36" y="51"/>
                      <a:pt x="36" y="51"/>
                    </a:cubicBezTo>
                    <a:lnTo>
                      <a:pt x="47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6" name="Freeform 40"/>
              <p:cNvSpPr>
                <a:spLocks noEditPoints="1"/>
              </p:cNvSpPr>
              <p:nvPr/>
            </p:nvSpPr>
            <p:spPr bwMode="auto">
              <a:xfrm>
                <a:off x="6602413" y="2293938"/>
                <a:ext cx="123825" cy="184150"/>
              </a:xfrm>
              <a:custGeom>
                <a:avLst/>
                <a:gdLst>
                  <a:gd name="T0" fmla="*/ 56 w 95"/>
                  <a:gd name="T1" fmla="*/ 0 h 140"/>
                  <a:gd name="T2" fmla="*/ 95 w 95"/>
                  <a:gd name="T3" fmla="*/ 39 h 140"/>
                  <a:gd name="T4" fmla="*/ 56 w 95"/>
                  <a:gd name="T5" fmla="*/ 78 h 140"/>
                  <a:gd name="T6" fmla="*/ 21 w 95"/>
                  <a:gd name="T7" fmla="*/ 78 h 140"/>
                  <a:gd name="T8" fmla="*/ 21 w 95"/>
                  <a:gd name="T9" fmla="*/ 140 h 140"/>
                  <a:gd name="T10" fmla="*/ 0 w 95"/>
                  <a:gd name="T11" fmla="*/ 140 h 140"/>
                  <a:gd name="T12" fmla="*/ 0 w 95"/>
                  <a:gd name="T13" fmla="*/ 0 h 140"/>
                  <a:gd name="T14" fmla="*/ 56 w 95"/>
                  <a:gd name="T15" fmla="*/ 0 h 140"/>
                  <a:gd name="T16" fmla="*/ 56 w 95"/>
                  <a:gd name="T17" fmla="*/ 58 h 140"/>
                  <a:gd name="T18" fmla="*/ 74 w 95"/>
                  <a:gd name="T19" fmla="*/ 39 h 140"/>
                  <a:gd name="T20" fmla="*/ 56 w 95"/>
                  <a:gd name="T21" fmla="*/ 20 h 140"/>
                  <a:gd name="T22" fmla="*/ 21 w 95"/>
                  <a:gd name="T23" fmla="*/ 20 h 140"/>
                  <a:gd name="T24" fmla="*/ 21 w 95"/>
                  <a:gd name="T25" fmla="*/ 58 h 140"/>
                  <a:gd name="T26" fmla="*/ 56 w 95"/>
                  <a:gd name="T27" fmla="*/ 5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5" h="140">
                    <a:moveTo>
                      <a:pt x="56" y="0"/>
                    </a:moveTo>
                    <a:cubicBezTo>
                      <a:pt x="78" y="0"/>
                      <a:pt x="95" y="17"/>
                      <a:pt x="95" y="39"/>
                    </a:cubicBezTo>
                    <a:cubicBezTo>
                      <a:pt x="95" y="60"/>
                      <a:pt x="78" y="78"/>
                      <a:pt x="56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140"/>
                      <a:pt x="21" y="140"/>
                      <a:pt x="21" y="14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6" y="0"/>
                    </a:lnTo>
                    <a:close/>
                    <a:moveTo>
                      <a:pt x="56" y="58"/>
                    </a:moveTo>
                    <a:cubicBezTo>
                      <a:pt x="66" y="58"/>
                      <a:pt x="74" y="49"/>
                      <a:pt x="74" y="39"/>
                    </a:cubicBezTo>
                    <a:cubicBezTo>
                      <a:pt x="74" y="28"/>
                      <a:pt x="66" y="20"/>
                      <a:pt x="56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58"/>
                      <a:pt x="21" y="58"/>
                      <a:pt x="21" y="58"/>
                    </a:cubicBezTo>
                    <a:lnTo>
                      <a:pt x="56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7" name="Freeform 41"/>
              <p:cNvSpPr>
                <a:spLocks noEditPoints="1"/>
              </p:cNvSpPr>
              <p:nvPr/>
            </p:nvSpPr>
            <p:spPr bwMode="auto">
              <a:xfrm>
                <a:off x="6734176" y="2343151"/>
                <a:ext cx="104775" cy="134938"/>
              </a:xfrm>
              <a:custGeom>
                <a:avLst/>
                <a:gdLst>
                  <a:gd name="T0" fmla="*/ 0 w 79"/>
                  <a:gd name="T1" fmla="*/ 40 h 102"/>
                  <a:gd name="T2" fmla="*/ 39 w 79"/>
                  <a:gd name="T3" fmla="*/ 0 h 102"/>
                  <a:gd name="T4" fmla="*/ 79 w 79"/>
                  <a:gd name="T5" fmla="*/ 40 h 102"/>
                  <a:gd name="T6" fmla="*/ 79 w 79"/>
                  <a:gd name="T7" fmla="*/ 60 h 102"/>
                  <a:gd name="T8" fmla="*/ 20 w 79"/>
                  <a:gd name="T9" fmla="*/ 60 h 102"/>
                  <a:gd name="T10" fmla="*/ 20 w 79"/>
                  <a:gd name="T11" fmla="*/ 61 h 102"/>
                  <a:gd name="T12" fmla="*/ 38 w 79"/>
                  <a:gd name="T13" fmla="*/ 83 h 102"/>
                  <a:gd name="T14" fmla="*/ 77 w 79"/>
                  <a:gd name="T15" fmla="*/ 83 h 102"/>
                  <a:gd name="T16" fmla="*/ 77 w 79"/>
                  <a:gd name="T17" fmla="*/ 102 h 102"/>
                  <a:gd name="T18" fmla="*/ 38 w 79"/>
                  <a:gd name="T19" fmla="*/ 102 h 102"/>
                  <a:gd name="T20" fmla="*/ 0 w 79"/>
                  <a:gd name="T21" fmla="*/ 54 h 102"/>
                  <a:gd name="T22" fmla="*/ 0 w 79"/>
                  <a:gd name="T23" fmla="*/ 40 h 102"/>
                  <a:gd name="T24" fmla="*/ 59 w 79"/>
                  <a:gd name="T25" fmla="*/ 39 h 102"/>
                  <a:gd name="T26" fmla="*/ 39 w 79"/>
                  <a:gd name="T27" fmla="*/ 19 h 102"/>
                  <a:gd name="T28" fmla="*/ 20 w 79"/>
                  <a:gd name="T29" fmla="*/ 39 h 102"/>
                  <a:gd name="T30" fmla="*/ 20 w 79"/>
                  <a:gd name="T31" fmla="*/ 42 h 102"/>
                  <a:gd name="T32" fmla="*/ 59 w 79"/>
                  <a:gd name="T33" fmla="*/ 42 h 102"/>
                  <a:gd name="T34" fmla="*/ 59 w 79"/>
                  <a:gd name="T35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02">
                    <a:moveTo>
                      <a:pt x="0" y="40"/>
                    </a:moveTo>
                    <a:cubicBezTo>
                      <a:pt x="0" y="15"/>
                      <a:pt x="17" y="0"/>
                      <a:pt x="39" y="0"/>
                    </a:cubicBezTo>
                    <a:cubicBezTo>
                      <a:pt x="65" y="0"/>
                      <a:pt x="79" y="15"/>
                      <a:pt x="79" y="4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75"/>
                      <a:pt x="25" y="83"/>
                      <a:pt x="38" y="83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8" y="102"/>
                      <a:pt x="0" y="83"/>
                      <a:pt x="0" y="54"/>
                    </a:cubicBezTo>
                    <a:lnTo>
                      <a:pt x="0" y="40"/>
                    </a:lnTo>
                    <a:close/>
                    <a:moveTo>
                      <a:pt x="59" y="39"/>
                    </a:moveTo>
                    <a:cubicBezTo>
                      <a:pt x="59" y="25"/>
                      <a:pt x="53" y="19"/>
                      <a:pt x="39" y="19"/>
                    </a:cubicBezTo>
                    <a:cubicBezTo>
                      <a:pt x="28" y="19"/>
                      <a:pt x="20" y="26"/>
                      <a:pt x="20" y="3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59" y="42"/>
                      <a:pt x="59" y="42"/>
                      <a:pt x="59" y="42"/>
                    </a:cubicBezTo>
                    <a:lnTo>
                      <a:pt x="5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8" name="Freeform 42"/>
              <p:cNvSpPr>
                <a:spLocks/>
              </p:cNvSpPr>
              <p:nvPr/>
            </p:nvSpPr>
            <p:spPr bwMode="auto">
              <a:xfrm>
                <a:off x="6856413" y="2344738"/>
                <a:ext cx="103188" cy="133350"/>
              </a:xfrm>
              <a:custGeom>
                <a:avLst/>
                <a:gdLst>
                  <a:gd name="T0" fmla="*/ 45 w 79"/>
                  <a:gd name="T1" fmla="*/ 0 h 101"/>
                  <a:gd name="T2" fmla="*/ 79 w 79"/>
                  <a:gd name="T3" fmla="*/ 35 h 101"/>
                  <a:gd name="T4" fmla="*/ 79 w 79"/>
                  <a:gd name="T5" fmla="*/ 101 h 101"/>
                  <a:gd name="T6" fmla="*/ 59 w 79"/>
                  <a:gd name="T7" fmla="*/ 101 h 101"/>
                  <a:gd name="T8" fmla="*/ 59 w 79"/>
                  <a:gd name="T9" fmla="*/ 35 h 101"/>
                  <a:gd name="T10" fmla="*/ 45 w 79"/>
                  <a:gd name="T11" fmla="*/ 19 h 101"/>
                  <a:gd name="T12" fmla="*/ 34 w 79"/>
                  <a:gd name="T13" fmla="*/ 19 h 101"/>
                  <a:gd name="T14" fmla="*/ 20 w 79"/>
                  <a:gd name="T15" fmla="*/ 33 h 101"/>
                  <a:gd name="T16" fmla="*/ 20 w 79"/>
                  <a:gd name="T17" fmla="*/ 101 h 101"/>
                  <a:gd name="T18" fmla="*/ 0 w 79"/>
                  <a:gd name="T19" fmla="*/ 101 h 101"/>
                  <a:gd name="T20" fmla="*/ 0 w 79"/>
                  <a:gd name="T21" fmla="*/ 1 h 101"/>
                  <a:gd name="T22" fmla="*/ 15 w 79"/>
                  <a:gd name="T23" fmla="*/ 1 h 101"/>
                  <a:gd name="T24" fmla="*/ 16 w 79"/>
                  <a:gd name="T25" fmla="*/ 8 h 101"/>
                  <a:gd name="T26" fmla="*/ 34 w 79"/>
                  <a:gd name="T27" fmla="*/ 0 h 101"/>
                  <a:gd name="T28" fmla="*/ 45 w 79"/>
                  <a:gd name="T2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01">
                    <a:moveTo>
                      <a:pt x="45" y="0"/>
                    </a:moveTo>
                    <a:cubicBezTo>
                      <a:pt x="64" y="0"/>
                      <a:pt x="79" y="14"/>
                      <a:pt x="79" y="35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25"/>
                      <a:pt x="52" y="19"/>
                      <a:pt x="4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27" y="19"/>
                      <a:pt x="20" y="25"/>
                      <a:pt x="20" y="3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4"/>
                      <a:pt x="25" y="0"/>
                      <a:pt x="34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79" name="Freeform 43"/>
              <p:cNvSpPr>
                <a:spLocks/>
              </p:cNvSpPr>
              <p:nvPr/>
            </p:nvSpPr>
            <p:spPr bwMode="auto">
              <a:xfrm>
                <a:off x="6975476" y="2292351"/>
                <a:ext cx="79375" cy="185738"/>
              </a:xfrm>
              <a:custGeom>
                <a:avLst/>
                <a:gdLst>
                  <a:gd name="T0" fmla="*/ 13 w 60"/>
                  <a:gd name="T1" fmla="*/ 38 h 141"/>
                  <a:gd name="T2" fmla="*/ 57 w 60"/>
                  <a:gd name="T3" fmla="*/ 0 h 141"/>
                  <a:gd name="T4" fmla="*/ 60 w 60"/>
                  <a:gd name="T5" fmla="*/ 0 h 141"/>
                  <a:gd name="T6" fmla="*/ 60 w 60"/>
                  <a:gd name="T7" fmla="*/ 18 h 141"/>
                  <a:gd name="T8" fmla="*/ 33 w 60"/>
                  <a:gd name="T9" fmla="*/ 38 h 141"/>
                  <a:gd name="T10" fmla="*/ 33 w 60"/>
                  <a:gd name="T11" fmla="*/ 41 h 141"/>
                  <a:gd name="T12" fmla="*/ 60 w 60"/>
                  <a:gd name="T13" fmla="*/ 41 h 141"/>
                  <a:gd name="T14" fmla="*/ 60 w 60"/>
                  <a:gd name="T15" fmla="*/ 59 h 141"/>
                  <a:gd name="T16" fmla="*/ 32 w 60"/>
                  <a:gd name="T17" fmla="*/ 59 h 141"/>
                  <a:gd name="T18" fmla="*/ 32 w 60"/>
                  <a:gd name="T19" fmla="*/ 141 h 141"/>
                  <a:gd name="T20" fmla="*/ 12 w 60"/>
                  <a:gd name="T21" fmla="*/ 141 h 141"/>
                  <a:gd name="T22" fmla="*/ 12 w 60"/>
                  <a:gd name="T23" fmla="*/ 59 h 141"/>
                  <a:gd name="T24" fmla="*/ 0 w 60"/>
                  <a:gd name="T25" fmla="*/ 59 h 141"/>
                  <a:gd name="T26" fmla="*/ 0 w 60"/>
                  <a:gd name="T27" fmla="*/ 41 h 141"/>
                  <a:gd name="T28" fmla="*/ 13 w 60"/>
                  <a:gd name="T29" fmla="*/ 41 h 141"/>
                  <a:gd name="T30" fmla="*/ 13 w 60"/>
                  <a:gd name="T31" fmla="*/ 3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141">
                    <a:moveTo>
                      <a:pt x="13" y="38"/>
                    </a:moveTo>
                    <a:cubicBezTo>
                      <a:pt x="14" y="10"/>
                      <a:pt x="35" y="0"/>
                      <a:pt x="57" y="0"/>
                    </a:cubicBezTo>
                    <a:cubicBezTo>
                      <a:pt x="58" y="0"/>
                      <a:pt x="59" y="0"/>
                      <a:pt x="60" y="0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46" y="17"/>
                      <a:pt x="33" y="22"/>
                      <a:pt x="33" y="38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141"/>
                      <a:pt x="32" y="141"/>
                      <a:pt x="32" y="141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3" y="41"/>
                      <a:pt x="13" y="41"/>
                      <a:pt x="13" y="41"/>
                    </a:cubicBezTo>
                    <a:lnTo>
                      <a:pt x="13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0" name="Freeform 44"/>
              <p:cNvSpPr>
                <a:spLocks noEditPoints="1"/>
              </p:cNvSpPr>
              <p:nvPr/>
            </p:nvSpPr>
            <p:spPr bwMode="auto">
              <a:xfrm>
                <a:off x="7072313" y="2303463"/>
                <a:ext cx="26988" cy="174625"/>
              </a:xfrm>
              <a:custGeom>
                <a:avLst/>
                <a:gdLst>
                  <a:gd name="T0" fmla="*/ 17 w 17"/>
                  <a:gd name="T1" fmla="*/ 0 h 110"/>
                  <a:gd name="T2" fmla="*/ 17 w 17"/>
                  <a:gd name="T3" fmla="*/ 18 h 110"/>
                  <a:gd name="T4" fmla="*/ 0 w 17"/>
                  <a:gd name="T5" fmla="*/ 18 h 110"/>
                  <a:gd name="T6" fmla="*/ 0 w 17"/>
                  <a:gd name="T7" fmla="*/ 0 h 110"/>
                  <a:gd name="T8" fmla="*/ 17 w 17"/>
                  <a:gd name="T9" fmla="*/ 0 h 110"/>
                  <a:gd name="T10" fmla="*/ 17 w 17"/>
                  <a:gd name="T11" fmla="*/ 27 h 110"/>
                  <a:gd name="T12" fmla="*/ 17 w 17"/>
                  <a:gd name="T13" fmla="*/ 110 h 110"/>
                  <a:gd name="T14" fmla="*/ 0 w 17"/>
                  <a:gd name="T15" fmla="*/ 110 h 110"/>
                  <a:gd name="T16" fmla="*/ 0 w 17"/>
                  <a:gd name="T17" fmla="*/ 27 h 110"/>
                  <a:gd name="T18" fmla="*/ 17 w 17"/>
                  <a:gd name="T19" fmla="*/ 2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10">
                    <a:moveTo>
                      <a:pt x="17" y="0"/>
                    </a:moveTo>
                    <a:lnTo>
                      <a:pt x="1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7" y="0"/>
                    </a:lnTo>
                    <a:close/>
                    <a:moveTo>
                      <a:pt x="17" y="27"/>
                    </a:moveTo>
                    <a:lnTo>
                      <a:pt x="17" y="110"/>
                    </a:lnTo>
                    <a:lnTo>
                      <a:pt x="0" y="110"/>
                    </a:lnTo>
                    <a:lnTo>
                      <a:pt x="0" y="27"/>
                    </a:lnTo>
                    <a:lnTo>
                      <a:pt x="17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1" name="Freeform 45"/>
              <p:cNvSpPr>
                <a:spLocks noEditPoints="1"/>
              </p:cNvSpPr>
              <p:nvPr/>
            </p:nvSpPr>
            <p:spPr bwMode="auto">
              <a:xfrm>
                <a:off x="7118351" y="2343151"/>
                <a:ext cx="104775" cy="134938"/>
              </a:xfrm>
              <a:custGeom>
                <a:avLst/>
                <a:gdLst>
                  <a:gd name="T0" fmla="*/ 0 w 79"/>
                  <a:gd name="T1" fmla="*/ 40 h 102"/>
                  <a:gd name="T2" fmla="*/ 39 w 79"/>
                  <a:gd name="T3" fmla="*/ 0 h 102"/>
                  <a:gd name="T4" fmla="*/ 79 w 79"/>
                  <a:gd name="T5" fmla="*/ 40 h 102"/>
                  <a:gd name="T6" fmla="*/ 79 w 79"/>
                  <a:gd name="T7" fmla="*/ 60 h 102"/>
                  <a:gd name="T8" fmla="*/ 20 w 79"/>
                  <a:gd name="T9" fmla="*/ 60 h 102"/>
                  <a:gd name="T10" fmla="*/ 20 w 79"/>
                  <a:gd name="T11" fmla="*/ 61 h 102"/>
                  <a:gd name="T12" fmla="*/ 38 w 79"/>
                  <a:gd name="T13" fmla="*/ 83 h 102"/>
                  <a:gd name="T14" fmla="*/ 76 w 79"/>
                  <a:gd name="T15" fmla="*/ 83 h 102"/>
                  <a:gd name="T16" fmla="*/ 76 w 79"/>
                  <a:gd name="T17" fmla="*/ 102 h 102"/>
                  <a:gd name="T18" fmla="*/ 38 w 79"/>
                  <a:gd name="T19" fmla="*/ 102 h 102"/>
                  <a:gd name="T20" fmla="*/ 0 w 79"/>
                  <a:gd name="T21" fmla="*/ 54 h 102"/>
                  <a:gd name="T22" fmla="*/ 0 w 79"/>
                  <a:gd name="T23" fmla="*/ 40 h 102"/>
                  <a:gd name="T24" fmla="*/ 59 w 79"/>
                  <a:gd name="T25" fmla="*/ 39 h 102"/>
                  <a:gd name="T26" fmla="*/ 39 w 79"/>
                  <a:gd name="T27" fmla="*/ 19 h 102"/>
                  <a:gd name="T28" fmla="*/ 20 w 79"/>
                  <a:gd name="T29" fmla="*/ 39 h 102"/>
                  <a:gd name="T30" fmla="*/ 20 w 79"/>
                  <a:gd name="T31" fmla="*/ 42 h 102"/>
                  <a:gd name="T32" fmla="*/ 59 w 79"/>
                  <a:gd name="T33" fmla="*/ 42 h 102"/>
                  <a:gd name="T34" fmla="*/ 59 w 79"/>
                  <a:gd name="T35" fmla="*/ 3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02">
                    <a:moveTo>
                      <a:pt x="0" y="40"/>
                    </a:moveTo>
                    <a:cubicBezTo>
                      <a:pt x="0" y="15"/>
                      <a:pt x="17" y="0"/>
                      <a:pt x="39" y="0"/>
                    </a:cubicBezTo>
                    <a:cubicBezTo>
                      <a:pt x="64" y="0"/>
                      <a:pt x="79" y="15"/>
                      <a:pt x="79" y="40"/>
                    </a:cubicBezTo>
                    <a:cubicBezTo>
                      <a:pt x="79" y="60"/>
                      <a:pt x="79" y="60"/>
                      <a:pt x="79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75"/>
                      <a:pt x="25" y="83"/>
                      <a:pt x="38" y="83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8" y="102"/>
                      <a:pt x="0" y="83"/>
                      <a:pt x="0" y="54"/>
                    </a:cubicBezTo>
                    <a:lnTo>
                      <a:pt x="0" y="40"/>
                    </a:lnTo>
                    <a:close/>
                    <a:moveTo>
                      <a:pt x="59" y="39"/>
                    </a:moveTo>
                    <a:cubicBezTo>
                      <a:pt x="59" y="25"/>
                      <a:pt x="52" y="19"/>
                      <a:pt x="39" y="19"/>
                    </a:cubicBezTo>
                    <a:cubicBezTo>
                      <a:pt x="28" y="19"/>
                      <a:pt x="20" y="26"/>
                      <a:pt x="20" y="3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59" y="42"/>
                      <a:pt x="59" y="42"/>
                      <a:pt x="59" y="42"/>
                    </a:cubicBezTo>
                    <a:lnTo>
                      <a:pt x="5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2" name="Rectangle 46"/>
              <p:cNvSpPr>
                <a:spLocks noChangeArrowheads="1"/>
              </p:cNvSpPr>
              <p:nvPr/>
            </p:nvSpPr>
            <p:spPr bwMode="auto">
              <a:xfrm>
                <a:off x="7242176" y="2293938"/>
                <a:ext cx="26988" cy="1841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3" name="Freeform 47"/>
              <p:cNvSpPr>
                <a:spLocks noEditPoints="1"/>
              </p:cNvSpPr>
              <p:nvPr/>
            </p:nvSpPr>
            <p:spPr bwMode="auto">
              <a:xfrm>
                <a:off x="7288213" y="2293938"/>
                <a:ext cx="103188" cy="184150"/>
              </a:xfrm>
              <a:custGeom>
                <a:avLst/>
                <a:gdLst>
                  <a:gd name="T0" fmla="*/ 79 w 79"/>
                  <a:gd name="T1" fmla="*/ 0 h 140"/>
                  <a:gd name="T2" fmla="*/ 79 w 79"/>
                  <a:gd name="T3" fmla="*/ 140 h 140"/>
                  <a:gd name="T4" fmla="*/ 64 w 79"/>
                  <a:gd name="T5" fmla="*/ 140 h 140"/>
                  <a:gd name="T6" fmla="*/ 63 w 79"/>
                  <a:gd name="T7" fmla="*/ 132 h 140"/>
                  <a:gd name="T8" fmla="*/ 47 w 79"/>
                  <a:gd name="T9" fmla="*/ 140 h 140"/>
                  <a:gd name="T10" fmla="*/ 34 w 79"/>
                  <a:gd name="T11" fmla="*/ 140 h 140"/>
                  <a:gd name="T12" fmla="*/ 0 w 79"/>
                  <a:gd name="T13" fmla="*/ 101 h 140"/>
                  <a:gd name="T14" fmla="*/ 0 w 79"/>
                  <a:gd name="T15" fmla="*/ 74 h 140"/>
                  <a:gd name="T16" fmla="*/ 34 w 79"/>
                  <a:gd name="T17" fmla="*/ 39 h 140"/>
                  <a:gd name="T18" fmla="*/ 42 w 79"/>
                  <a:gd name="T19" fmla="*/ 39 h 140"/>
                  <a:gd name="T20" fmla="*/ 59 w 79"/>
                  <a:gd name="T21" fmla="*/ 47 h 140"/>
                  <a:gd name="T22" fmla="*/ 59 w 79"/>
                  <a:gd name="T23" fmla="*/ 0 h 140"/>
                  <a:gd name="T24" fmla="*/ 79 w 79"/>
                  <a:gd name="T25" fmla="*/ 0 h 140"/>
                  <a:gd name="T26" fmla="*/ 59 w 79"/>
                  <a:gd name="T27" fmla="*/ 73 h 140"/>
                  <a:gd name="T28" fmla="*/ 45 w 79"/>
                  <a:gd name="T29" fmla="*/ 58 h 140"/>
                  <a:gd name="T30" fmla="*/ 34 w 79"/>
                  <a:gd name="T31" fmla="*/ 58 h 140"/>
                  <a:gd name="T32" fmla="*/ 20 w 79"/>
                  <a:gd name="T33" fmla="*/ 74 h 140"/>
                  <a:gd name="T34" fmla="*/ 20 w 79"/>
                  <a:gd name="T35" fmla="*/ 101 h 140"/>
                  <a:gd name="T36" fmla="*/ 34 w 79"/>
                  <a:gd name="T37" fmla="*/ 121 h 140"/>
                  <a:gd name="T38" fmla="*/ 47 w 79"/>
                  <a:gd name="T39" fmla="*/ 121 h 140"/>
                  <a:gd name="T40" fmla="*/ 59 w 79"/>
                  <a:gd name="T41" fmla="*/ 110 h 140"/>
                  <a:gd name="T42" fmla="*/ 59 w 79"/>
                  <a:gd name="T43" fmla="*/ 7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9" h="140">
                    <a:moveTo>
                      <a:pt x="79" y="0"/>
                    </a:moveTo>
                    <a:cubicBezTo>
                      <a:pt x="79" y="140"/>
                      <a:pt x="79" y="140"/>
                      <a:pt x="79" y="140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0" y="136"/>
                      <a:pt x="54" y="140"/>
                      <a:pt x="47" y="140"/>
                    </a:cubicBezTo>
                    <a:cubicBezTo>
                      <a:pt x="34" y="140"/>
                      <a:pt x="34" y="140"/>
                      <a:pt x="34" y="140"/>
                    </a:cubicBezTo>
                    <a:cubicBezTo>
                      <a:pt x="14" y="140"/>
                      <a:pt x="0" y="124"/>
                      <a:pt x="0" y="10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53"/>
                      <a:pt x="16" y="39"/>
                      <a:pt x="34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50" y="39"/>
                      <a:pt x="56" y="43"/>
                      <a:pt x="59" y="47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79" y="0"/>
                    </a:lnTo>
                    <a:close/>
                    <a:moveTo>
                      <a:pt x="59" y="73"/>
                    </a:moveTo>
                    <a:cubicBezTo>
                      <a:pt x="59" y="64"/>
                      <a:pt x="52" y="58"/>
                      <a:pt x="45" y="58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27" y="58"/>
                      <a:pt x="20" y="64"/>
                      <a:pt x="20" y="74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14"/>
                      <a:pt x="26" y="121"/>
                      <a:pt x="34" y="121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53" y="121"/>
                      <a:pt x="58" y="116"/>
                      <a:pt x="59" y="110"/>
                    </a:cubicBezTo>
                    <a:lnTo>
                      <a:pt x="59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4" name="Freeform 48"/>
              <p:cNvSpPr>
                <a:spLocks noEditPoints="1"/>
              </p:cNvSpPr>
              <p:nvPr/>
            </p:nvSpPr>
            <p:spPr bwMode="auto">
              <a:xfrm>
                <a:off x="2252663" y="2598738"/>
                <a:ext cx="96838" cy="138113"/>
              </a:xfrm>
              <a:custGeom>
                <a:avLst/>
                <a:gdLst>
                  <a:gd name="T0" fmla="*/ 37 w 73"/>
                  <a:gd name="T1" fmla="*/ 0 h 106"/>
                  <a:gd name="T2" fmla="*/ 73 w 73"/>
                  <a:gd name="T3" fmla="*/ 37 h 106"/>
                  <a:gd name="T4" fmla="*/ 73 w 73"/>
                  <a:gd name="T5" fmla="*/ 70 h 106"/>
                  <a:gd name="T6" fmla="*/ 37 w 73"/>
                  <a:gd name="T7" fmla="*/ 106 h 106"/>
                  <a:gd name="T8" fmla="*/ 0 w 73"/>
                  <a:gd name="T9" fmla="*/ 106 h 106"/>
                  <a:gd name="T10" fmla="*/ 0 w 73"/>
                  <a:gd name="T11" fmla="*/ 0 h 106"/>
                  <a:gd name="T12" fmla="*/ 37 w 73"/>
                  <a:gd name="T13" fmla="*/ 0 h 106"/>
                  <a:gd name="T14" fmla="*/ 64 w 73"/>
                  <a:gd name="T15" fmla="*/ 37 h 106"/>
                  <a:gd name="T16" fmla="*/ 37 w 73"/>
                  <a:gd name="T17" fmla="*/ 9 h 106"/>
                  <a:gd name="T18" fmla="*/ 9 w 73"/>
                  <a:gd name="T19" fmla="*/ 9 h 106"/>
                  <a:gd name="T20" fmla="*/ 9 w 73"/>
                  <a:gd name="T21" fmla="*/ 98 h 106"/>
                  <a:gd name="T22" fmla="*/ 37 w 73"/>
                  <a:gd name="T23" fmla="*/ 98 h 106"/>
                  <a:gd name="T24" fmla="*/ 64 w 73"/>
                  <a:gd name="T25" fmla="*/ 70 h 106"/>
                  <a:gd name="T26" fmla="*/ 64 w 73"/>
                  <a:gd name="T27" fmla="*/ 3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106">
                    <a:moveTo>
                      <a:pt x="37" y="0"/>
                    </a:moveTo>
                    <a:cubicBezTo>
                      <a:pt x="59" y="0"/>
                      <a:pt x="73" y="10"/>
                      <a:pt x="73" y="37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3" y="92"/>
                      <a:pt x="60" y="106"/>
                      <a:pt x="37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7" y="0"/>
                    </a:lnTo>
                    <a:close/>
                    <a:moveTo>
                      <a:pt x="64" y="37"/>
                    </a:moveTo>
                    <a:cubicBezTo>
                      <a:pt x="64" y="16"/>
                      <a:pt x="54" y="9"/>
                      <a:pt x="37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37" y="98"/>
                      <a:pt x="37" y="98"/>
                      <a:pt x="37" y="98"/>
                    </a:cubicBezTo>
                    <a:cubicBezTo>
                      <a:pt x="54" y="98"/>
                      <a:pt x="64" y="87"/>
                      <a:pt x="64" y="70"/>
                    </a:cubicBezTo>
                    <a:lnTo>
                      <a:pt x="64" y="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5" name="Freeform 49"/>
              <p:cNvSpPr>
                <a:spLocks noEditPoints="1"/>
              </p:cNvSpPr>
              <p:nvPr/>
            </p:nvSpPr>
            <p:spPr bwMode="auto">
              <a:xfrm>
                <a:off x="2370138" y="2636838"/>
                <a:ext cx="77788" cy="100013"/>
              </a:xfrm>
              <a:custGeom>
                <a:avLst/>
                <a:gdLst>
                  <a:gd name="T0" fmla="*/ 0 w 59"/>
                  <a:gd name="T1" fmla="*/ 29 h 77"/>
                  <a:gd name="T2" fmla="*/ 29 w 59"/>
                  <a:gd name="T3" fmla="*/ 0 h 77"/>
                  <a:gd name="T4" fmla="*/ 59 w 59"/>
                  <a:gd name="T5" fmla="*/ 29 h 77"/>
                  <a:gd name="T6" fmla="*/ 59 w 59"/>
                  <a:gd name="T7" fmla="*/ 43 h 77"/>
                  <a:gd name="T8" fmla="*/ 9 w 59"/>
                  <a:gd name="T9" fmla="*/ 43 h 77"/>
                  <a:gd name="T10" fmla="*/ 9 w 59"/>
                  <a:gd name="T11" fmla="*/ 44 h 77"/>
                  <a:gd name="T12" fmla="*/ 29 w 59"/>
                  <a:gd name="T13" fmla="*/ 69 h 77"/>
                  <a:gd name="T14" fmla="*/ 57 w 59"/>
                  <a:gd name="T15" fmla="*/ 69 h 77"/>
                  <a:gd name="T16" fmla="*/ 57 w 59"/>
                  <a:gd name="T17" fmla="*/ 77 h 77"/>
                  <a:gd name="T18" fmla="*/ 29 w 59"/>
                  <a:gd name="T19" fmla="*/ 77 h 77"/>
                  <a:gd name="T20" fmla="*/ 0 w 59"/>
                  <a:gd name="T21" fmla="*/ 41 h 77"/>
                  <a:gd name="T22" fmla="*/ 0 w 59"/>
                  <a:gd name="T23" fmla="*/ 29 h 77"/>
                  <a:gd name="T24" fmla="*/ 50 w 59"/>
                  <a:gd name="T25" fmla="*/ 29 h 77"/>
                  <a:gd name="T26" fmla="*/ 29 w 59"/>
                  <a:gd name="T27" fmla="*/ 8 h 77"/>
                  <a:gd name="T28" fmla="*/ 9 w 59"/>
                  <a:gd name="T29" fmla="*/ 29 h 77"/>
                  <a:gd name="T30" fmla="*/ 9 w 59"/>
                  <a:gd name="T31" fmla="*/ 35 h 77"/>
                  <a:gd name="T32" fmla="*/ 50 w 59"/>
                  <a:gd name="T33" fmla="*/ 35 h 77"/>
                  <a:gd name="T34" fmla="*/ 50 w 59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9" y="11"/>
                      <a:pt x="59" y="29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4" y="69"/>
                      <a:pt x="2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7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50" y="29"/>
                    </a:moveTo>
                    <a:cubicBezTo>
                      <a:pt x="50" y="15"/>
                      <a:pt x="43" y="8"/>
                      <a:pt x="29" y="8"/>
                    </a:cubicBezTo>
                    <a:cubicBezTo>
                      <a:pt x="18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50" y="35"/>
                      <a:pt x="50" y="35"/>
                      <a:pt x="50" y="35"/>
                    </a:cubicBez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6" name="Freeform 50"/>
              <p:cNvSpPr>
                <a:spLocks/>
              </p:cNvSpPr>
              <p:nvPr/>
            </p:nvSpPr>
            <p:spPr bwMode="auto">
              <a:xfrm>
                <a:off x="2462213" y="2636838"/>
                <a:ext cx="68263" cy="101600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8 h 78"/>
                  <a:gd name="T4" fmla="*/ 30 w 52"/>
                  <a:gd name="T5" fmla="*/ 8 h 78"/>
                  <a:gd name="T6" fmla="*/ 9 w 52"/>
                  <a:gd name="T7" fmla="*/ 31 h 78"/>
                  <a:gd name="T8" fmla="*/ 9 w 52"/>
                  <a:gd name="T9" fmla="*/ 46 h 78"/>
                  <a:gd name="T10" fmla="*/ 30 w 52"/>
                  <a:gd name="T11" fmla="*/ 70 h 78"/>
                  <a:gd name="T12" fmla="*/ 52 w 52"/>
                  <a:gd name="T13" fmla="*/ 70 h 78"/>
                  <a:gd name="T14" fmla="*/ 52 w 52"/>
                  <a:gd name="T15" fmla="*/ 78 h 78"/>
                  <a:gd name="T16" fmla="*/ 30 w 52"/>
                  <a:gd name="T17" fmla="*/ 78 h 78"/>
                  <a:gd name="T18" fmla="*/ 0 w 52"/>
                  <a:gd name="T19" fmla="*/ 46 h 78"/>
                  <a:gd name="T20" fmla="*/ 0 w 52"/>
                  <a:gd name="T21" fmla="*/ 31 h 78"/>
                  <a:gd name="T22" fmla="*/ 30 w 52"/>
                  <a:gd name="T23" fmla="*/ 0 h 78"/>
                  <a:gd name="T24" fmla="*/ 52 w 52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6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3"/>
                      <a:pt x="16" y="70"/>
                      <a:pt x="30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1" y="78"/>
                      <a:pt x="0" y="68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1"/>
                      <a:pt x="10" y="0"/>
                      <a:pt x="30" y="0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7" name="Freeform 51"/>
              <p:cNvSpPr>
                <a:spLocks/>
              </p:cNvSpPr>
              <p:nvPr/>
            </p:nvSpPr>
            <p:spPr bwMode="auto">
              <a:xfrm>
                <a:off x="2549526" y="2598738"/>
                <a:ext cx="77788" cy="138113"/>
              </a:xfrm>
              <a:custGeom>
                <a:avLst/>
                <a:gdLst>
                  <a:gd name="T0" fmla="*/ 7 w 49"/>
                  <a:gd name="T1" fmla="*/ 0 h 87"/>
                  <a:gd name="T2" fmla="*/ 7 w 49"/>
                  <a:gd name="T3" fmla="*/ 50 h 87"/>
                  <a:gd name="T4" fmla="*/ 17 w 49"/>
                  <a:gd name="T5" fmla="*/ 50 h 87"/>
                  <a:gd name="T6" fmla="*/ 38 w 49"/>
                  <a:gd name="T7" fmla="*/ 24 h 87"/>
                  <a:gd name="T8" fmla="*/ 47 w 49"/>
                  <a:gd name="T9" fmla="*/ 24 h 87"/>
                  <a:gd name="T10" fmla="*/ 23 w 49"/>
                  <a:gd name="T11" fmla="*/ 53 h 87"/>
                  <a:gd name="T12" fmla="*/ 49 w 49"/>
                  <a:gd name="T13" fmla="*/ 87 h 87"/>
                  <a:gd name="T14" fmla="*/ 41 w 49"/>
                  <a:gd name="T15" fmla="*/ 87 h 87"/>
                  <a:gd name="T16" fmla="*/ 17 w 49"/>
                  <a:gd name="T17" fmla="*/ 57 h 87"/>
                  <a:gd name="T18" fmla="*/ 7 w 49"/>
                  <a:gd name="T19" fmla="*/ 57 h 87"/>
                  <a:gd name="T20" fmla="*/ 7 w 49"/>
                  <a:gd name="T21" fmla="*/ 87 h 87"/>
                  <a:gd name="T22" fmla="*/ 0 w 49"/>
                  <a:gd name="T23" fmla="*/ 87 h 87"/>
                  <a:gd name="T24" fmla="*/ 0 w 49"/>
                  <a:gd name="T25" fmla="*/ 0 h 87"/>
                  <a:gd name="T26" fmla="*/ 7 w 49"/>
                  <a:gd name="T2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87">
                    <a:moveTo>
                      <a:pt x="7" y="0"/>
                    </a:moveTo>
                    <a:lnTo>
                      <a:pt x="7" y="50"/>
                    </a:lnTo>
                    <a:lnTo>
                      <a:pt x="17" y="50"/>
                    </a:lnTo>
                    <a:lnTo>
                      <a:pt x="38" y="24"/>
                    </a:lnTo>
                    <a:lnTo>
                      <a:pt x="47" y="24"/>
                    </a:lnTo>
                    <a:lnTo>
                      <a:pt x="23" y="53"/>
                    </a:lnTo>
                    <a:lnTo>
                      <a:pt x="49" y="87"/>
                    </a:lnTo>
                    <a:lnTo>
                      <a:pt x="41" y="87"/>
                    </a:lnTo>
                    <a:lnTo>
                      <a:pt x="17" y="57"/>
                    </a:lnTo>
                    <a:lnTo>
                      <a:pt x="7" y="57"/>
                    </a:lnTo>
                    <a:lnTo>
                      <a:pt x="7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8" name="Freeform 52"/>
              <p:cNvSpPr>
                <a:spLocks noEditPoints="1"/>
              </p:cNvSpPr>
              <p:nvPr/>
            </p:nvSpPr>
            <p:spPr bwMode="auto">
              <a:xfrm>
                <a:off x="2636838" y="2636838"/>
                <a:ext cx="73025" cy="100013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50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5 h 76"/>
                  <a:gd name="T16" fmla="*/ 22 w 56"/>
                  <a:gd name="T17" fmla="*/ 33 h 76"/>
                  <a:gd name="T18" fmla="*/ 48 w 56"/>
                  <a:gd name="T19" fmla="*/ 33 h 76"/>
                  <a:gd name="T20" fmla="*/ 48 w 56"/>
                  <a:gd name="T21" fmla="*/ 22 h 76"/>
                  <a:gd name="T22" fmla="*/ 35 w 56"/>
                  <a:gd name="T23" fmla="*/ 9 h 76"/>
                  <a:gd name="T24" fmla="*/ 4 w 56"/>
                  <a:gd name="T25" fmla="*/ 9 h 76"/>
                  <a:gd name="T26" fmla="*/ 4 w 56"/>
                  <a:gd name="T27" fmla="*/ 0 h 76"/>
                  <a:gd name="T28" fmla="*/ 35 w 56"/>
                  <a:gd name="T29" fmla="*/ 0 h 76"/>
                  <a:gd name="T30" fmla="*/ 48 w 56"/>
                  <a:gd name="T31" fmla="*/ 41 h 76"/>
                  <a:gd name="T32" fmla="*/ 22 w 56"/>
                  <a:gd name="T33" fmla="*/ 41 h 76"/>
                  <a:gd name="T34" fmla="*/ 9 w 56"/>
                  <a:gd name="T35" fmla="*/ 55 h 76"/>
                  <a:gd name="T36" fmla="*/ 22 w 56"/>
                  <a:gd name="T37" fmla="*/ 68 h 76"/>
                  <a:gd name="T38" fmla="*/ 34 w 56"/>
                  <a:gd name="T39" fmla="*/ 68 h 76"/>
                  <a:gd name="T40" fmla="*/ 48 w 56"/>
                  <a:gd name="T41" fmla="*/ 55 h 76"/>
                  <a:gd name="T42" fmla="*/ 48 w 56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10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3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7"/>
                      <a:pt x="0" y="55"/>
                    </a:cubicBezTo>
                    <a:cubicBezTo>
                      <a:pt x="0" y="43"/>
                      <a:pt x="10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5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89" name="Freeform 53"/>
              <p:cNvSpPr>
                <a:spLocks/>
              </p:cNvSpPr>
              <p:nvPr/>
            </p:nvSpPr>
            <p:spPr bwMode="auto">
              <a:xfrm>
                <a:off x="2735263" y="2636838"/>
                <a:ext cx="50800" cy="100013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29 w 39"/>
                  <a:gd name="T5" fmla="*/ 8 h 77"/>
                  <a:gd name="T6" fmla="*/ 8 w 39"/>
                  <a:gd name="T7" fmla="*/ 29 h 77"/>
                  <a:gd name="T8" fmla="*/ 8 w 39"/>
                  <a:gd name="T9" fmla="*/ 77 h 77"/>
                  <a:gd name="T10" fmla="*/ 0 w 39"/>
                  <a:gd name="T11" fmla="*/ 77 h 77"/>
                  <a:gd name="T12" fmla="*/ 0 w 39"/>
                  <a:gd name="T13" fmla="*/ 1 h 77"/>
                  <a:gd name="T14" fmla="*/ 7 w 39"/>
                  <a:gd name="T15" fmla="*/ 1 h 77"/>
                  <a:gd name="T16" fmla="*/ 7 w 39"/>
                  <a:gd name="T17" fmla="*/ 12 h 77"/>
                  <a:gd name="T18" fmla="*/ 29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15" y="8"/>
                      <a:pt x="8" y="17"/>
                      <a:pt x="8" y="29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6"/>
                      <a:pt x="17" y="0"/>
                      <a:pt x="29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0" name="Freeform 54"/>
              <p:cNvSpPr>
                <a:spLocks noEditPoints="1"/>
              </p:cNvSpPr>
              <p:nvPr/>
            </p:nvSpPr>
            <p:spPr bwMode="auto">
              <a:xfrm>
                <a:off x="2795588" y="2598738"/>
                <a:ext cx="74613" cy="138113"/>
              </a:xfrm>
              <a:custGeom>
                <a:avLst/>
                <a:gdLst>
                  <a:gd name="T0" fmla="*/ 57 w 57"/>
                  <a:gd name="T1" fmla="*/ 0 h 106"/>
                  <a:gd name="T2" fmla="*/ 57 w 57"/>
                  <a:gd name="T3" fmla="*/ 106 h 106"/>
                  <a:gd name="T4" fmla="*/ 50 w 57"/>
                  <a:gd name="T5" fmla="*/ 106 h 106"/>
                  <a:gd name="T6" fmla="*/ 50 w 57"/>
                  <a:gd name="T7" fmla="*/ 98 h 106"/>
                  <a:gd name="T8" fmla="*/ 35 w 57"/>
                  <a:gd name="T9" fmla="*/ 106 h 106"/>
                  <a:gd name="T10" fmla="*/ 24 w 57"/>
                  <a:gd name="T11" fmla="*/ 106 h 106"/>
                  <a:gd name="T12" fmla="*/ 0 w 57"/>
                  <a:gd name="T13" fmla="*/ 77 h 106"/>
                  <a:gd name="T14" fmla="*/ 0 w 57"/>
                  <a:gd name="T15" fmla="*/ 55 h 106"/>
                  <a:gd name="T16" fmla="*/ 24 w 57"/>
                  <a:gd name="T17" fmla="*/ 29 h 106"/>
                  <a:gd name="T18" fmla="*/ 32 w 57"/>
                  <a:gd name="T19" fmla="*/ 29 h 106"/>
                  <a:gd name="T20" fmla="*/ 49 w 57"/>
                  <a:gd name="T21" fmla="*/ 39 h 106"/>
                  <a:gd name="T22" fmla="*/ 49 w 57"/>
                  <a:gd name="T23" fmla="*/ 0 h 106"/>
                  <a:gd name="T24" fmla="*/ 57 w 57"/>
                  <a:gd name="T25" fmla="*/ 0 h 106"/>
                  <a:gd name="T26" fmla="*/ 49 w 57"/>
                  <a:gd name="T27" fmla="*/ 54 h 106"/>
                  <a:gd name="T28" fmla="*/ 33 w 57"/>
                  <a:gd name="T29" fmla="*/ 38 h 106"/>
                  <a:gd name="T30" fmla="*/ 24 w 57"/>
                  <a:gd name="T31" fmla="*/ 38 h 106"/>
                  <a:gd name="T32" fmla="*/ 8 w 57"/>
                  <a:gd name="T33" fmla="*/ 55 h 106"/>
                  <a:gd name="T34" fmla="*/ 8 w 57"/>
                  <a:gd name="T35" fmla="*/ 77 h 106"/>
                  <a:gd name="T36" fmla="*/ 24 w 57"/>
                  <a:gd name="T37" fmla="*/ 98 h 106"/>
                  <a:gd name="T38" fmla="*/ 35 w 57"/>
                  <a:gd name="T39" fmla="*/ 98 h 106"/>
                  <a:gd name="T40" fmla="*/ 49 w 57"/>
                  <a:gd name="T41" fmla="*/ 85 h 106"/>
                  <a:gd name="T42" fmla="*/ 49 w 57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57" y="0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7" y="103"/>
                      <a:pt x="42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5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9" y="29"/>
                      <a:pt x="46" y="34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7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8" y="45"/>
                      <a:pt x="8" y="55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90"/>
                      <a:pt x="15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1" name="Freeform 55"/>
              <p:cNvSpPr>
                <a:spLocks noEditPoints="1"/>
              </p:cNvSpPr>
              <p:nvPr/>
            </p:nvSpPr>
            <p:spPr bwMode="auto">
              <a:xfrm>
                <a:off x="2951163" y="2598738"/>
                <a:ext cx="95250" cy="139700"/>
              </a:xfrm>
              <a:custGeom>
                <a:avLst/>
                <a:gdLst>
                  <a:gd name="T0" fmla="*/ 13 w 73"/>
                  <a:gd name="T1" fmla="*/ 42 h 107"/>
                  <a:gd name="T2" fmla="*/ 6 w 73"/>
                  <a:gd name="T3" fmla="*/ 25 h 107"/>
                  <a:gd name="T4" fmla="*/ 30 w 73"/>
                  <a:gd name="T5" fmla="*/ 0 h 107"/>
                  <a:gd name="T6" fmla="*/ 53 w 73"/>
                  <a:gd name="T7" fmla="*/ 25 h 107"/>
                  <a:gd name="T8" fmla="*/ 43 w 73"/>
                  <a:gd name="T9" fmla="*/ 43 h 107"/>
                  <a:gd name="T10" fmla="*/ 31 w 73"/>
                  <a:gd name="T11" fmla="*/ 51 h 107"/>
                  <a:gd name="T12" fmla="*/ 60 w 73"/>
                  <a:gd name="T13" fmla="*/ 86 h 107"/>
                  <a:gd name="T14" fmla="*/ 64 w 73"/>
                  <a:gd name="T15" fmla="*/ 73 h 107"/>
                  <a:gd name="T16" fmla="*/ 72 w 73"/>
                  <a:gd name="T17" fmla="*/ 74 h 107"/>
                  <a:gd name="T18" fmla="*/ 67 w 73"/>
                  <a:gd name="T19" fmla="*/ 94 h 107"/>
                  <a:gd name="T20" fmla="*/ 73 w 73"/>
                  <a:gd name="T21" fmla="*/ 102 h 107"/>
                  <a:gd name="T22" fmla="*/ 67 w 73"/>
                  <a:gd name="T23" fmla="*/ 107 h 107"/>
                  <a:gd name="T24" fmla="*/ 61 w 73"/>
                  <a:gd name="T25" fmla="*/ 100 h 107"/>
                  <a:gd name="T26" fmla="*/ 45 w 73"/>
                  <a:gd name="T27" fmla="*/ 105 h 107"/>
                  <a:gd name="T28" fmla="*/ 26 w 73"/>
                  <a:gd name="T29" fmla="*/ 105 h 107"/>
                  <a:gd name="T30" fmla="*/ 0 w 73"/>
                  <a:gd name="T31" fmla="*/ 78 h 107"/>
                  <a:gd name="T32" fmla="*/ 13 w 73"/>
                  <a:gd name="T33" fmla="*/ 52 h 107"/>
                  <a:gd name="T34" fmla="*/ 19 w 73"/>
                  <a:gd name="T35" fmla="*/ 49 h 107"/>
                  <a:gd name="T36" fmla="*/ 13 w 73"/>
                  <a:gd name="T37" fmla="*/ 42 h 107"/>
                  <a:gd name="T38" fmla="*/ 24 w 73"/>
                  <a:gd name="T39" fmla="*/ 56 h 107"/>
                  <a:gd name="T40" fmla="*/ 19 w 73"/>
                  <a:gd name="T41" fmla="*/ 59 h 107"/>
                  <a:gd name="T42" fmla="*/ 9 w 73"/>
                  <a:gd name="T43" fmla="*/ 78 h 107"/>
                  <a:gd name="T44" fmla="*/ 26 w 73"/>
                  <a:gd name="T45" fmla="*/ 97 h 107"/>
                  <a:gd name="T46" fmla="*/ 44 w 73"/>
                  <a:gd name="T47" fmla="*/ 97 h 107"/>
                  <a:gd name="T48" fmla="*/ 54 w 73"/>
                  <a:gd name="T49" fmla="*/ 92 h 107"/>
                  <a:gd name="T50" fmla="*/ 24 w 73"/>
                  <a:gd name="T51" fmla="*/ 56 h 107"/>
                  <a:gd name="T52" fmla="*/ 38 w 73"/>
                  <a:gd name="T53" fmla="*/ 36 h 107"/>
                  <a:gd name="T54" fmla="*/ 44 w 73"/>
                  <a:gd name="T55" fmla="*/ 25 h 107"/>
                  <a:gd name="T56" fmla="*/ 30 w 73"/>
                  <a:gd name="T57" fmla="*/ 9 h 107"/>
                  <a:gd name="T58" fmla="*/ 15 w 73"/>
                  <a:gd name="T59" fmla="*/ 25 h 107"/>
                  <a:gd name="T60" fmla="*/ 20 w 73"/>
                  <a:gd name="T61" fmla="*/ 37 h 107"/>
                  <a:gd name="T62" fmla="*/ 26 w 73"/>
                  <a:gd name="T63" fmla="*/ 44 h 107"/>
                  <a:gd name="T64" fmla="*/ 38 w 73"/>
                  <a:gd name="T65" fmla="*/ 3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3" h="107">
                    <a:moveTo>
                      <a:pt x="13" y="42"/>
                    </a:moveTo>
                    <a:cubicBezTo>
                      <a:pt x="8" y="37"/>
                      <a:pt x="6" y="31"/>
                      <a:pt x="6" y="25"/>
                    </a:cubicBezTo>
                    <a:cubicBezTo>
                      <a:pt x="6" y="12"/>
                      <a:pt x="14" y="0"/>
                      <a:pt x="30" y="0"/>
                    </a:cubicBezTo>
                    <a:cubicBezTo>
                      <a:pt x="45" y="0"/>
                      <a:pt x="53" y="12"/>
                      <a:pt x="53" y="25"/>
                    </a:cubicBezTo>
                    <a:cubicBezTo>
                      <a:pt x="53" y="35"/>
                      <a:pt x="48" y="40"/>
                      <a:pt x="43" y="43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2" y="83"/>
                      <a:pt x="64" y="78"/>
                      <a:pt x="64" y="73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2" y="82"/>
                      <a:pt x="70" y="88"/>
                      <a:pt x="67" y="94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7" y="107"/>
                      <a:pt x="67" y="107"/>
                      <a:pt x="67" y="107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57" y="103"/>
                      <a:pt x="51" y="105"/>
                      <a:pt x="45" y="105"/>
                    </a:cubicBezTo>
                    <a:cubicBezTo>
                      <a:pt x="26" y="105"/>
                      <a:pt x="26" y="105"/>
                      <a:pt x="26" y="105"/>
                    </a:cubicBezTo>
                    <a:cubicBezTo>
                      <a:pt x="12" y="105"/>
                      <a:pt x="0" y="94"/>
                      <a:pt x="0" y="78"/>
                    </a:cubicBezTo>
                    <a:cubicBezTo>
                      <a:pt x="0" y="67"/>
                      <a:pt x="4" y="58"/>
                      <a:pt x="13" y="52"/>
                    </a:cubicBezTo>
                    <a:cubicBezTo>
                      <a:pt x="19" y="49"/>
                      <a:pt x="19" y="49"/>
                      <a:pt x="19" y="49"/>
                    </a:cubicBezTo>
                    <a:lnTo>
                      <a:pt x="13" y="42"/>
                    </a:lnTo>
                    <a:close/>
                    <a:moveTo>
                      <a:pt x="24" y="56"/>
                    </a:moveTo>
                    <a:cubicBezTo>
                      <a:pt x="19" y="59"/>
                      <a:pt x="19" y="59"/>
                      <a:pt x="19" y="59"/>
                    </a:cubicBezTo>
                    <a:cubicBezTo>
                      <a:pt x="12" y="63"/>
                      <a:pt x="9" y="69"/>
                      <a:pt x="9" y="78"/>
                    </a:cubicBezTo>
                    <a:cubicBezTo>
                      <a:pt x="9" y="89"/>
                      <a:pt x="17" y="97"/>
                      <a:pt x="26" y="97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9" y="97"/>
                      <a:pt x="52" y="95"/>
                      <a:pt x="54" y="92"/>
                    </a:cubicBezTo>
                    <a:lnTo>
                      <a:pt x="24" y="56"/>
                    </a:lnTo>
                    <a:close/>
                    <a:moveTo>
                      <a:pt x="38" y="36"/>
                    </a:moveTo>
                    <a:cubicBezTo>
                      <a:pt x="42" y="34"/>
                      <a:pt x="44" y="31"/>
                      <a:pt x="44" y="25"/>
                    </a:cubicBezTo>
                    <a:cubicBezTo>
                      <a:pt x="44" y="16"/>
                      <a:pt x="39" y="9"/>
                      <a:pt x="30" y="9"/>
                    </a:cubicBezTo>
                    <a:cubicBezTo>
                      <a:pt x="20" y="9"/>
                      <a:pt x="15" y="16"/>
                      <a:pt x="15" y="25"/>
                    </a:cubicBezTo>
                    <a:cubicBezTo>
                      <a:pt x="15" y="29"/>
                      <a:pt x="16" y="32"/>
                      <a:pt x="20" y="37"/>
                    </a:cubicBezTo>
                    <a:cubicBezTo>
                      <a:pt x="26" y="44"/>
                      <a:pt x="26" y="44"/>
                      <a:pt x="26" y="44"/>
                    </a:cubicBezTo>
                    <a:lnTo>
                      <a:pt x="38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2" name="Freeform 56"/>
              <p:cNvSpPr>
                <a:spLocks noEditPoints="1"/>
              </p:cNvSpPr>
              <p:nvPr/>
            </p:nvSpPr>
            <p:spPr bwMode="auto">
              <a:xfrm>
                <a:off x="3135313" y="2598738"/>
                <a:ext cx="90488" cy="138113"/>
              </a:xfrm>
              <a:custGeom>
                <a:avLst/>
                <a:gdLst>
                  <a:gd name="T0" fmla="*/ 41 w 69"/>
                  <a:gd name="T1" fmla="*/ 0 h 106"/>
                  <a:gd name="T2" fmla="*/ 69 w 69"/>
                  <a:gd name="T3" fmla="*/ 28 h 106"/>
                  <a:gd name="T4" fmla="*/ 41 w 69"/>
                  <a:gd name="T5" fmla="*/ 56 h 106"/>
                  <a:gd name="T6" fmla="*/ 9 w 69"/>
                  <a:gd name="T7" fmla="*/ 56 h 106"/>
                  <a:gd name="T8" fmla="*/ 9 w 69"/>
                  <a:gd name="T9" fmla="*/ 106 h 106"/>
                  <a:gd name="T10" fmla="*/ 0 w 69"/>
                  <a:gd name="T11" fmla="*/ 106 h 106"/>
                  <a:gd name="T12" fmla="*/ 0 w 69"/>
                  <a:gd name="T13" fmla="*/ 0 h 106"/>
                  <a:gd name="T14" fmla="*/ 41 w 69"/>
                  <a:gd name="T15" fmla="*/ 0 h 106"/>
                  <a:gd name="T16" fmla="*/ 41 w 69"/>
                  <a:gd name="T17" fmla="*/ 47 h 106"/>
                  <a:gd name="T18" fmla="*/ 60 w 69"/>
                  <a:gd name="T19" fmla="*/ 28 h 106"/>
                  <a:gd name="T20" fmla="*/ 41 w 69"/>
                  <a:gd name="T21" fmla="*/ 9 h 106"/>
                  <a:gd name="T22" fmla="*/ 9 w 69"/>
                  <a:gd name="T23" fmla="*/ 9 h 106"/>
                  <a:gd name="T24" fmla="*/ 9 w 69"/>
                  <a:gd name="T25" fmla="*/ 47 h 106"/>
                  <a:gd name="T26" fmla="*/ 41 w 69"/>
                  <a:gd name="T27" fmla="*/ 4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106">
                    <a:moveTo>
                      <a:pt x="41" y="0"/>
                    </a:moveTo>
                    <a:cubicBezTo>
                      <a:pt x="56" y="0"/>
                      <a:pt x="69" y="12"/>
                      <a:pt x="69" y="28"/>
                    </a:cubicBezTo>
                    <a:cubicBezTo>
                      <a:pt x="69" y="43"/>
                      <a:pt x="56" y="56"/>
                      <a:pt x="41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" y="0"/>
                    </a:lnTo>
                    <a:close/>
                    <a:moveTo>
                      <a:pt x="41" y="47"/>
                    </a:moveTo>
                    <a:cubicBezTo>
                      <a:pt x="51" y="47"/>
                      <a:pt x="60" y="38"/>
                      <a:pt x="60" y="28"/>
                    </a:cubicBezTo>
                    <a:cubicBezTo>
                      <a:pt x="60" y="17"/>
                      <a:pt x="51" y="9"/>
                      <a:pt x="41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7"/>
                      <a:pt x="9" y="47"/>
                      <a:pt x="9" y="47"/>
                    </a:cubicBezTo>
                    <a:lnTo>
                      <a:pt x="4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3" name="Freeform 57"/>
              <p:cNvSpPr>
                <a:spLocks noEditPoints="1"/>
              </p:cNvSpPr>
              <p:nvPr/>
            </p:nvSpPr>
            <p:spPr bwMode="auto">
              <a:xfrm>
                <a:off x="3235326" y="2636838"/>
                <a:ext cx="76200" cy="100013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4" name="Freeform 58"/>
              <p:cNvSpPr>
                <a:spLocks/>
              </p:cNvSpPr>
              <p:nvPr/>
            </p:nvSpPr>
            <p:spPr bwMode="auto">
              <a:xfrm>
                <a:off x="3330576" y="2636838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9 h 77"/>
                  <a:gd name="T12" fmla="*/ 24 w 58"/>
                  <a:gd name="T13" fmla="*/ 9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2" y="9"/>
                      <a:pt x="3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5" name="Freeform 59"/>
              <p:cNvSpPr>
                <a:spLocks/>
              </p:cNvSpPr>
              <p:nvPr/>
            </p:nvSpPr>
            <p:spPr bwMode="auto">
              <a:xfrm>
                <a:off x="3424238" y="2597151"/>
                <a:ext cx="55563" cy="139700"/>
              </a:xfrm>
              <a:custGeom>
                <a:avLst/>
                <a:gdLst>
                  <a:gd name="T0" fmla="*/ 10 w 42"/>
                  <a:gd name="T1" fmla="*/ 30 h 107"/>
                  <a:gd name="T2" fmla="*/ 42 w 42"/>
                  <a:gd name="T3" fmla="*/ 0 h 107"/>
                  <a:gd name="T4" fmla="*/ 42 w 42"/>
                  <a:gd name="T5" fmla="*/ 8 h 107"/>
                  <a:gd name="T6" fmla="*/ 19 w 42"/>
                  <a:gd name="T7" fmla="*/ 30 h 107"/>
                  <a:gd name="T8" fmla="*/ 19 w 42"/>
                  <a:gd name="T9" fmla="*/ 31 h 107"/>
                  <a:gd name="T10" fmla="*/ 42 w 42"/>
                  <a:gd name="T11" fmla="*/ 31 h 107"/>
                  <a:gd name="T12" fmla="*/ 42 w 42"/>
                  <a:gd name="T13" fmla="*/ 39 h 107"/>
                  <a:gd name="T14" fmla="*/ 19 w 42"/>
                  <a:gd name="T15" fmla="*/ 39 h 107"/>
                  <a:gd name="T16" fmla="*/ 19 w 42"/>
                  <a:gd name="T17" fmla="*/ 107 h 107"/>
                  <a:gd name="T18" fmla="*/ 10 w 42"/>
                  <a:gd name="T19" fmla="*/ 107 h 107"/>
                  <a:gd name="T20" fmla="*/ 10 w 42"/>
                  <a:gd name="T21" fmla="*/ 39 h 107"/>
                  <a:gd name="T22" fmla="*/ 0 w 42"/>
                  <a:gd name="T23" fmla="*/ 39 h 107"/>
                  <a:gd name="T24" fmla="*/ 0 w 42"/>
                  <a:gd name="T25" fmla="*/ 31 h 107"/>
                  <a:gd name="T26" fmla="*/ 10 w 42"/>
                  <a:gd name="T27" fmla="*/ 31 h 107"/>
                  <a:gd name="T28" fmla="*/ 10 w 42"/>
                  <a:gd name="T29" fmla="*/ 3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107">
                    <a:moveTo>
                      <a:pt x="10" y="30"/>
                    </a:moveTo>
                    <a:cubicBezTo>
                      <a:pt x="11" y="9"/>
                      <a:pt x="25" y="1"/>
                      <a:pt x="42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29" y="9"/>
                      <a:pt x="19" y="15"/>
                      <a:pt x="19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0" y="31"/>
                      <a:pt x="10" y="31"/>
                      <a:pt x="10" y="31"/>
                    </a:cubicBezTo>
                    <a:lnTo>
                      <a:pt x="1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6" name="Freeform 60"/>
              <p:cNvSpPr>
                <a:spLocks noEditPoints="1"/>
              </p:cNvSpPr>
              <p:nvPr/>
            </p:nvSpPr>
            <p:spPr bwMode="auto">
              <a:xfrm>
                <a:off x="3497263" y="2600326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10 h 86"/>
                  <a:gd name="T4" fmla="*/ 0 w 7"/>
                  <a:gd name="T5" fmla="*/ 10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7" name="Freeform 61"/>
              <p:cNvSpPr>
                <a:spLocks noEditPoints="1"/>
              </p:cNvSpPr>
              <p:nvPr/>
            </p:nvSpPr>
            <p:spPr bwMode="auto">
              <a:xfrm>
                <a:off x="3530601" y="2636838"/>
                <a:ext cx="76200" cy="100013"/>
              </a:xfrm>
              <a:custGeom>
                <a:avLst/>
                <a:gdLst>
                  <a:gd name="T0" fmla="*/ 0 w 58"/>
                  <a:gd name="T1" fmla="*/ 29 h 77"/>
                  <a:gd name="T2" fmla="*/ 28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8 w 58"/>
                  <a:gd name="T9" fmla="*/ 43 h 77"/>
                  <a:gd name="T10" fmla="*/ 8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8 w 58"/>
                  <a:gd name="T27" fmla="*/ 8 h 77"/>
                  <a:gd name="T28" fmla="*/ 8 w 58"/>
                  <a:gd name="T29" fmla="*/ 29 h 77"/>
                  <a:gd name="T30" fmla="*/ 8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2" y="0"/>
                      <a:pt x="28" y="0"/>
                    </a:cubicBezTo>
                    <a:cubicBezTo>
                      <a:pt x="47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8" y="8"/>
                    </a:cubicBezTo>
                    <a:cubicBezTo>
                      <a:pt x="17" y="8"/>
                      <a:pt x="8" y="16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8" name="Rectangle 62"/>
              <p:cNvSpPr>
                <a:spLocks noChangeArrowheads="1"/>
              </p:cNvSpPr>
              <p:nvPr/>
            </p:nvSpPr>
            <p:spPr bwMode="auto">
              <a:xfrm>
                <a:off x="3627438" y="2598738"/>
                <a:ext cx="11113" cy="1381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99" name="Freeform 63"/>
              <p:cNvSpPr>
                <a:spLocks noEditPoints="1"/>
              </p:cNvSpPr>
              <p:nvPr/>
            </p:nvSpPr>
            <p:spPr bwMode="auto">
              <a:xfrm>
                <a:off x="3659188" y="2598738"/>
                <a:ext cx="76200" cy="138113"/>
              </a:xfrm>
              <a:custGeom>
                <a:avLst/>
                <a:gdLst>
                  <a:gd name="T0" fmla="*/ 58 w 58"/>
                  <a:gd name="T1" fmla="*/ 0 h 106"/>
                  <a:gd name="T2" fmla="*/ 58 w 58"/>
                  <a:gd name="T3" fmla="*/ 106 h 106"/>
                  <a:gd name="T4" fmla="*/ 51 w 58"/>
                  <a:gd name="T5" fmla="*/ 106 h 106"/>
                  <a:gd name="T6" fmla="*/ 51 w 58"/>
                  <a:gd name="T7" fmla="*/ 98 h 106"/>
                  <a:gd name="T8" fmla="*/ 36 w 58"/>
                  <a:gd name="T9" fmla="*/ 106 h 106"/>
                  <a:gd name="T10" fmla="*/ 25 w 58"/>
                  <a:gd name="T11" fmla="*/ 106 h 106"/>
                  <a:gd name="T12" fmla="*/ 0 w 58"/>
                  <a:gd name="T13" fmla="*/ 77 h 106"/>
                  <a:gd name="T14" fmla="*/ 0 w 58"/>
                  <a:gd name="T15" fmla="*/ 55 h 106"/>
                  <a:gd name="T16" fmla="*/ 24 w 58"/>
                  <a:gd name="T17" fmla="*/ 29 h 106"/>
                  <a:gd name="T18" fmla="*/ 33 w 58"/>
                  <a:gd name="T19" fmla="*/ 29 h 106"/>
                  <a:gd name="T20" fmla="*/ 49 w 58"/>
                  <a:gd name="T21" fmla="*/ 39 h 106"/>
                  <a:gd name="T22" fmla="*/ 49 w 58"/>
                  <a:gd name="T23" fmla="*/ 0 h 106"/>
                  <a:gd name="T24" fmla="*/ 58 w 58"/>
                  <a:gd name="T25" fmla="*/ 0 h 106"/>
                  <a:gd name="T26" fmla="*/ 49 w 58"/>
                  <a:gd name="T27" fmla="*/ 54 h 106"/>
                  <a:gd name="T28" fmla="*/ 34 w 58"/>
                  <a:gd name="T29" fmla="*/ 38 h 106"/>
                  <a:gd name="T30" fmla="*/ 24 w 58"/>
                  <a:gd name="T31" fmla="*/ 38 h 106"/>
                  <a:gd name="T32" fmla="*/ 9 w 58"/>
                  <a:gd name="T33" fmla="*/ 55 h 106"/>
                  <a:gd name="T34" fmla="*/ 9 w 58"/>
                  <a:gd name="T35" fmla="*/ 77 h 106"/>
                  <a:gd name="T36" fmla="*/ 25 w 58"/>
                  <a:gd name="T37" fmla="*/ 98 h 106"/>
                  <a:gd name="T38" fmla="*/ 36 w 58"/>
                  <a:gd name="T39" fmla="*/ 98 h 106"/>
                  <a:gd name="T40" fmla="*/ 49 w 58"/>
                  <a:gd name="T41" fmla="*/ 85 h 106"/>
                  <a:gd name="T42" fmla="*/ 49 w 58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58" y="0"/>
                    </a:moveTo>
                    <a:cubicBezTo>
                      <a:pt x="58" y="106"/>
                      <a:pt x="58" y="106"/>
                      <a:pt x="58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48" y="103"/>
                      <a:pt x="42" y="106"/>
                      <a:pt x="36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10" y="106"/>
                      <a:pt x="0" y="95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2" y="29"/>
                      <a:pt x="24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40" y="29"/>
                      <a:pt x="46" y="34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2" y="38"/>
                      <a:pt x="3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5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0"/>
                      <a:pt x="16" y="98"/>
                      <a:pt x="25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43" y="98"/>
                      <a:pt x="49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0" name="Freeform 64"/>
              <p:cNvSpPr>
                <a:spLocks/>
              </p:cNvSpPr>
              <p:nvPr/>
            </p:nvSpPr>
            <p:spPr bwMode="auto">
              <a:xfrm>
                <a:off x="3811588" y="2636838"/>
                <a:ext cx="85725" cy="100013"/>
              </a:xfrm>
              <a:custGeom>
                <a:avLst/>
                <a:gdLst>
                  <a:gd name="T0" fmla="*/ 54 w 54"/>
                  <a:gd name="T1" fmla="*/ 0 h 63"/>
                  <a:gd name="T2" fmla="*/ 31 w 54"/>
                  <a:gd name="T3" fmla="*/ 63 h 63"/>
                  <a:gd name="T4" fmla="*/ 23 w 54"/>
                  <a:gd name="T5" fmla="*/ 63 h 63"/>
                  <a:gd name="T6" fmla="*/ 0 w 54"/>
                  <a:gd name="T7" fmla="*/ 0 h 63"/>
                  <a:gd name="T8" fmla="*/ 8 w 54"/>
                  <a:gd name="T9" fmla="*/ 0 h 63"/>
                  <a:gd name="T10" fmla="*/ 27 w 54"/>
                  <a:gd name="T11" fmla="*/ 54 h 63"/>
                  <a:gd name="T12" fmla="*/ 47 w 54"/>
                  <a:gd name="T13" fmla="*/ 0 h 63"/>
                  <a:gd name="T14" fmla="*/ 54 w 5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63">
                    <a:moveTo>
                      <a:pt x="54" y="0"/>
                    </a:moveTo>
                    <a:lnTo>
                      <a:pt x="31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4"/>
                    </a:lnTo>
                    <a:lnTo>
                      <a:pt x="4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1" name="Freeform 65"/>
              <p:cNvSpPr>
                <a:spLocks/>
              </p:cNvSpPr>
              <p:nvPr/>
            </p:nvSpPr>
            <p:spPr bwMode="auto">
              <a:xfrm>
                <a:off x="3905251" y="2636838"/>
                <a:ext cx="84138" cy="142875"/>
              </a:xfrm>
              <a:custGeom>
                <a:avLst/>
                <a:gdLst>
                  <a:gd name="T0" fmla="*/ 53 w 53"/>
                  <a:gd name="T1" fmla="*/ 0 h 90"/>
                  <a:gd name="T2" fmla="*/ 20 w 53"/>
                  <a:gd name="T3" fmla="*/ 90 h 90"/>
                  <a:gd name="T4" fmla="*/ 13 w 53"/>
                  <a:gd name="T5" fmla="*/ 90 h 90"/>
                  <a:gd name="T6" fmla="*/ 23 w 53"/>
                  <a:gd name="T7" fmla="*/ 62 h 90"/>
                  <a:gd name="T8" fmla="*/ 0 w 53"/>
                  <a:gd name="T9" fmla="*/ 0 h 90"/>
                  <a:gd name="T10" fmla="*/ 8 w 53"/>
                  <a:gd name="T11" fmla="*/ 0 h 90"/>
                  <a:gd name="T12" fmla="*/ 27 w 53"/>
                  <a:gd name="T13" fmla="*/ 52 h 90"/>
                  <a:gd name="T14" fmla="*/ 46 w 53"/>
                  <a:gd name="T15" fmla="*/ 0 h 90"/>
                  <a:gd name="T16" fmla="*/ 53 w 53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90">
                    <a:moveTo>
                      <a:pt x="53" y="0"/>
                    </a:moveTo>
                    <a:lnTo>
                      <a:pt x="20" y="90"/>
                    </a:lnTo>
                    <a:lnTo>
                      <a:pt x="13" y="90"/>
                    </a:lnTo>
                    <a:lnTo>
                      <a:pt x="23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2"/>
                    </a:lnTo>
                    <a:lnTo>
                      <a:pt x="46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2" name="Freeform 66"/>
              <p:cNvSpPr>
                <a:spLocks/>
              </p:cNvSpPr>
              <p:nvPr/>
            </p:nvSpPr>
            <p:spPr bwMode="auto">
              <a:xfrm>
                <a:off x="4006851" y="2598738"/>
                <a:ext cx="76200" cy="138113"/>
              </a:xfrm>
              <a:custGeom>
                <a:avLst/>
                <a:gdLst>
                  <a:gd name="T0" fmla="*/ 9 w 58"/>
                  <a:gd name="T1" fmla="*/ 0 h 106"/>
                  <a:gd name="T2" fmla="*/ 9 w 58"/>
                  <a:gd name="T3" fmla="*/ 39 h 106"/>
                  <a:gd name="T4" fmla="*/ 26 w 58"/>
                  <a:gd name="T5" fmla="*/ 30 h 106"/>
                  <a:gd name="T6" fmla="*/ 34 w 58"/>
                  <a:gd name="T7" fmla="*/ 30 h 106"/>
                  <a:gd name="T8" fmla="*/ 58 w 58"/>
                  <a:gd name="T9" fmla="*/ 55 h 106"/>
                  <a:gd name="T10" fmla="*/ 58 w 58"/>
                  <a:gd name="T11" fmla="*/ 106 h 106"/>
                  <a:gd name="T12" fmla="*/ 49 w 58"/>
                  <a:gd name="T13" fmla="*/ 106 h 106"/>
                  <a:gd name="T14" fmla="*/ 49 w 58"/>
                  <a:gd name="T15" fmla="*/ 55 h 106"/>
                  <a:gd name="T16" fmla="*/ 34 w 58"/>
                  <a:gd name="T17" fmla="*/ 38 h 106"/>
                  <a:gd name="T18" fmla="*/ 25 w 58"/>
                  <a:gd name="T19" fmla="*/ 38 h 106"/>
                  <a:gd name="T20" fmla="*/ 9 w 58"/>
                  <a:gd name="T21" fmla="*/ 54 h 106"/>
                  <a:gd name="T22" fmla="*/ 9 w 58"/>
                  <a:gd name="T23" fmla="*/ 106 h 106"/>
                  <a:gd name="T24" fmla="*/ 0 w 58"/>
                  <a:gd name="T25" fmla="*/ 106 h 106"/>
                  <a:gd name="T26" fmla="*/ 0 w 58"/>
                  <a:gd name="T27" fmla="*/ 0 h 106"/>
                  <a:gd name="T28" fmla="*/ 9 w 58"/>
                  <a:gd name="T2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06">
                    <a:moveTo>
                      <a:pt x="9" y="0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2" y="34"/>
                      <a:pt x="18" y="30"/>
                      <a:pt x="26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47" y="30"/>
                      <a:pt x="58" y="40"/>
                      <a:pt x="58" y="55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9" y="45"/>
                      <a:pt x="42" y="38"/>
                      <a:pt x="34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17" y="38"/>
                      <a:pt x="9" y="45"/>
                      <a:pt x="9" y="54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3" name="Rectangle 67"/>
              <p:cNvSpPr>
                <a:spLocks noChangeArrowheads="1"/>
              </p:cNvSpPr>
              <p:nvPr/>
            </p:nvSpPr>
            <p:spPr bwMode="auto">
              <a:xfrm>
                <a:off x="4108451" y="2598738"/>
                <a:ext cx="11113" cy="1381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4" name="Freeform 68"/>
              <p:cNvSpPr>
                <a:spLocks noEditPoints="1"/>
              </p:cNvSpPr>
              <p:nvPr/>
            </p:nvSpPr>
            <p:spPr bwMode="auto">
              <a:xfrm>
                <a:off x="4140201" y="2636838"/>
                <a:ext cx="76200" cy="100013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7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5" name="Freeform 69"/>
              <p:cNvSpPr>
                <a:spLocks noEditPoints="1"/>
              </p:cNvSpPr>
              <p:nvPr/>
            </p:nvSpPr>
            <p:spPr bwMode="auto">
              <a:xfrm>
                <a:off x="4232276" y="2598738"/>
                <a:ext cx="74613" cy="138113"/>
              </a:xfrm>
              <a:custGeom>
                <a:avLst/>
                <a:gdLst>
                  <a:gd name="T0" fmla="*/ 57 w 57"/>
                  <a:gd name="T1" fmla="*/ 0 h 106"/>
                  <a:gd name="T2" fmla="*/ 57 w 57"/>
                  <a:gd name="T3" fmla="*/ 106 h 106"/>
                  <a:gd name="T4" fmla="*/ 50 w 57"/>
                  <a:gd name="T5" fmla="*/ 106 h 106"/>
                  <a:gd name="T6" fmla="*/ 50 w 57"/>
                  <a:gd name="T7" fmla="*/ 98 h 106"/>
                  <a:gd name="T8" fmla="*/ 35 w 57"/>
                  <a:gd name="T9" fmla="*/ 106 h 106"/>
                  <a:gd name="T10" fmla="*/ 24 w 57"/>
                  <a:gd name="T11" fmla="*/ 106 h 106"/>
                  <a:gd name="T12" fmla="*/ 0 w 57"/>
                  <a:gd name="T13" fmla="*/ 77 h 106"/>
                  <a:gd name="T14" fmla="*/ 0 w 57"/>
                  <a:gd name="T15" fmla="*/ 55 h 106"/>
                  <a:gd name="T16" fmla="*/ 24 w 57"/>
                  <a:gd name="T17" fmla="*/ 29 h 106"/>
                  <a:gd name="T18" fmla="*/ 32 w 57"/>
                  <a:gd name="T19" fmla="*/ 29 h 106"/>
                  <a:gd name="T20" fmla="*/ 48 w 57"/>
                  <a:gd name="T21" fmla="*/ 39 h 106"/>
                  <a:gd name="T22" fmla="*/ 48 w 57"/>
                  <a:gd name="T23" fmla="*/ 0 h 106"/>
                  <a:gd name="T24" fmla="*/ 57 w 57"/>
                  <a:gd name="T25" fmla="*/ 0 h 106"/>
                  <a:gd name="T26" fmla="*/ 48 w 57"/>
                  <a:gd name="T27" fmla="*/ 54 h 106"/>
                  <a:gd name="T28" fmla="*/ 33 w 57"/>
                  <a:gd name="T29" fmla="*/ 38 h 106"/>
                  <a:gd name="T30" fmla="*/ 24 w 57"/>
                  <a:gd name="T31" fmla="*/ 38 h 106"/>
                  <a:gd name="T32" fmla="*/ 8 w 57"/>
                  <a:gd name="T33" fmla="*/ 55 h 106"/>
                  <a:gd name="T34" fmla="*/ 8 w 57"/>
                  <a:gd name="T35" fmla="*/ 77 h 106"/>
                  <a:gd name="T36" fmla="*/ 24 w 57"/>
                  <a:gd name="T37" fmla="*/ 98 h 106"/>
                  <a:gd name="T38" fmla="*/ 35 w 57"/>
                  <a:gd name="T39" fmla="*/ 98 h 106"/>
                  <a:gd name="T40" fmla="*/ 48 w 57"/>
                  <a:gd name="T41" fmla="*/ 85 h 106"/>
                  <a:gd name="T42" fmla="*/ 48 w 57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57" y="0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7" y="103"/>
                      <a:pt x="41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5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9" y="29"/>
                      <a:pt x="46" y="34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57" y="0"/>
                    </a:lnTo>
                    <a:close/>
                    <a:moveTo>
                      <a:pt x="48" y="54"/>
                    </a:moveTo>
                    <a:cubicBezTo>
                      <a:pt x="48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8" y="45"/>
                      <a:pt x="8" y="55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90"/>
                      <a:pt x="15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8" y="85"/>
                    </a:cubicBezTo>
                    <a:lnTo>
                      <a:pt x="48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6" name="Freeform 70"/>
              <p:cNvSpPr>
                <a:spLocks noEditPoints="1"/>
              </p:cNvSpPr>
              <p:nvPr/>
            </p:nvSpPr>
            <p:spPr bwMode="auto">
              <a:xfrm>
                <a:off x="4327526" y="2590801"/>
                <a:ext cx="74613" cy="146050"/>
              </a:xfrm>
              <a:custGeom>
                <a:avLst/>
                <a:gdLst>
                  <a:gd name="T0" fmla="*/ 36 w 57"/>
                  <a:gd name="T1" fmla="*/ 36 h 112"/>
                  <a:gd name="T2" fmla="*/ 57 w 57"/>
                  <a:gd name="T3" fmla="*/ 58 h 112"/>
                  <a:gd name="T4" fmla="*/ 57 w 57"/>
                  <a:gd name="T5" fmla="*/ 112 h 112"/>
                  <a:gd name="T6" fmla="*/ 50 w 57"/>
                  <a:gd name="T7" fmla="*/ 112 h 112"/>
                  <a:gd name="T8" fmla="*/ 50 w 57"/>
                  <a:gd name="T9" fmla="*/ 104 h 112"/>
                  <a:gd name="T10" fmla="*/ 35 w 57"/>
                  <a:gd name="T11" fmla="*/ 112 h 112"/>
                  <a:gd name="T12" fmla="*/ 22 w 57"/>
                  <a:gd name="T13" fmla="*/ 112 h 112"/>
                  <a:gd name="T14" fmla="*/ 0 w 57"/>
                  <a:gd name="T15" fmla="*/ 91 h 112"/>
                  <a:gd name="T16" fmla="*/ 22 w 57"/>
                  <a:gd name="T17" fmla="*/ 69 h 112"/>
                  <a:gd name="T18" fmla="*/ 48 w 57"/>
                  <a:gd name="T19" fmla="*/ 69 h 112"/>
                  <a:gd name="T20" fmla="*/ 48 w 57"/>
                  <a:gd name="T21" fmla="*/ 58 h 112"/>
                  <a:gd name="T22" fmla="*/ 36 w 57"/>
                  <a:gd name="T23" fmla="*/ 45 h 112"/>
                  <a:gd name="T24" fmla="*/ 4 w 57"/>
                  <a:gd name="T25" fmla="*/ 45 h 112"/>
                  <a:gd name="T26" fmla="*/ 4 w 57"/>
                  <a:gd name="T27" fmla="*/ 36 h 112"/>
                  <a:gd name="T28" fmla="*/ 36 w 57"/>
                  <a:gd name="T29" fmla="*/ 36 h 112"/>
                  <a:gd name="T30" fmla="*/ 48 w 57"/>
                  <a:gd name="T31" fmla="*/ 77 h 112"/>
                  <a:gd name="T32" fmla="*/ 22 w 57"/>
                  <a:gd name="T33" fmla="*/ 77 h 112"/>
                  <a:gd name="T34" fmla="*/ 9 w 57"/>
                  <a:gd name="T35" fmla="*/ 91 h 112"/>
                  <a:gd name="T36" fmla="*/ 22 w 57"/>
                  <a:gd name="T37" fmla="*/ 104 h 112"/>
                  <a:gd name="T38" fmla="*/ 35 w 57"/>
                  <a:gd name="T39" fmla="*/ 104 h 112"/>
                  <a:gd name="T40" fmla="*/ 48 w 57"/>
                  <a:gd name="T41" fmla="*/ 91 h 112"/>
                  <a:gd name="T42" fmla="*/ 48 w 57"/>
                  <a:gd name="T43" fmla="*/ 77 h 112"/>
                  <a:gd name="T44" fmla="*/ 43 w 57"/>
                  <a:gd name="T45" fmla="*/ 0 h 112"/>
                  <a:gd name="T46" fmla="*/ 45 w 57"/>
                  <a:gd name="T47" fmla="*/ 7 h 112"/>
                  <a:gd name="T48" fmla="*/ 18 w 57"/>
                  <a:gd name="T49" fmla="*/ 19 h 112"/>
                  <a:gd name="T50" fmla="*/ 15 w 57"/>
                  <a:gd name="T51" fmla="*/ 13 h 112"/>
                  <a:gd name="T52" fmla="*/ 43 w 57"/>
                  <a:gd name="T5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112">
                    <a:moveTo>
                      <a:pt x="36" y="36"/>
                    </a:moveTo>
                    <a:cubicBezTo>
                      <a:pt x="48" y="36"/>
                      <a:pt x="57" y="46"/>
                      <a:pt x="57" y="58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47" y="109"/>
                      <a:pt x="41" y="112"/>
                      <a:pt x="35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3"/>
                      <a:pt x="0" y="91"/>
                    </a:cubicBezTo>
                    <a:cubicBezTo>
                      <a:pt x="0" y="79"/>
                      <a:pt x="10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0"/>
                      <a:pt x="43" y="45"/>
                      <a:pt x="3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36" y="36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5" y="77"/>
                      <a:pt x="9" y="83"/>
                      <a:pt x="9" y="91"/>
                    </a:cubicBezTo>
                    <a:cubicBezTo>
                      <a:pt x="9" y="98"/>
                      <a:pt x="15" y="104"/>
                      <a:pt x="22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42" y="104"/>
                      <a:pt x="48" y="98"/>
                      <a:pt x="48" y="91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7" name="Freeform 71"/>
              <p:cNvSpPr>
                <a:spLocks/>
              </p:cNvSpPr>
              <p:nvPr/>
            </p:nvSpPr>
            <p:spPr bwMode="auto">
              <a:xfrm>
                <a:off x="4413251" y="2636838"/>
                <a:ext cx="87313" cy="100013"/>
              </a:xfrm>
              <a:custGeom>
                <a:avLst/>
                <a:gdLst>
                  <a:gd name="T0" fmla="*/ 55 w 55"/>
                  <a:gd name="T1" fmla="*/ 0 h 63"/>
                  <a:gd name="T2" fmla="*/ 31 w 55"/>
                  <a:gd name="T3" fmla="*/ 63 h 63"/>
                  <a:gd name="T4" fmla="*/ 23 w 55"/>
                  <a:gd name="T5" fmla="*/ 63 h 63"/>
                  <a:gd name="T6" fmla="*/ 0 w 55"/>
                  <a:gd name="T7" fmla="*/ 0 h 63"/>
                  <a:gd name="T8" fmla="*/ 7 w 55"/>
                  <a:gd name="T9" fmla="*/ 0 h 63"/>
                  <a:gd name="T10" fmla="*/ 26 w 55"/>
                  <a:gd name="T11" fmla="*/ 54 h 63"/>
                  <a:gd name="T12" fmla="*/ 46 w 55"/>
                  <a:gd name="T13" fmla="*/ 0 h 63"/>
                  <a:gd name="T14" fmla="*/ 55 w 55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3">
                    <a:moveTo>
                      <a:pt x="55" y="0"/>
                    </a:moveTo>
                    <a:lnTo>
                      <a:pt x="31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54"/>
                    </a:lnTo>
                    <a:lnTo>
                      <a:pt x="46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8" name="Freeform 72"/>
              <p:cNvSpPr>
                <a:spLocks noEditPoints="1"/>
              </p:cNvSpPr>
              <p:nvPr/>
            </p:nvSpPr>
            <p:spPr bwMode="auto">
              <a:xfrm>
                <a:off x="4508501" y="2590801"/>
                <a:ext cx="74613" cy="146050"/>
              </a:xfrm>
              <a:custGeom>
                <a:avLst/>
                <a:gdLst>
                  <a:gd name="T0" fmla="*/ 35 w 56"/>
                  <a:gd name="T1" fmla="*/ 36 h 112"/>
                  <a:gd name="T2" fmla="*/ 56 w 56"/>
                  <a:gd name="T3" fmla="*/ 58 h 112"/>
                  <a:gd name="T4" fmla="*/ 56 w 56"/>
                  <a:gd name="T5" fmla="*/ 112 h 112"/>
                  <a:gd name="T6" fmla="*/ 49 w 56"/>
                  <a:gd name="T7" fmla="*/ 112 h 112"/>
                  <a:gd name="T8" fmla="*/ 49 w 56"/>
                  <a:gd name="T9" fmla="*/ 104 h 112"/>
                  <a:gd name="T10" fmla="*/ 34 w 56"/>
                  <a:gd name="T11" fmla="*/ 112 h 112"/>
                  <a:gd name="T12" fmla="*/ 22 w 56"/>
                  <a:gd name="T13" fmla="*/ 112 h 112"/>
                  <a:gd name="T14" fmla="*/ 0 w 56"/>
                  <a:gd name="T15" fmla="*/ 91 h 112"/>
                  <a:gd name="T16" fmla="*/ 22 w 56"/>
                  <a:gd name="T17" fmla="*/ 69 h 112"/>
                  <a:gd name="T18" fmla="*/ 48 w 56"/>
                  <a:gd name="T19" fmla="*/ 69 h 112"/>
                  <a:gd name="T20" fmla="*/ 48 w 56"/>
                  <a:gd name="T21" fmla="*/ 58 h 112"/>
                  <a:gd name="T22" fmla="*/ 35 w 56"/>
                  <a:gd name="T23" fmla="*/ 45 h 112"/>
                  <a:gd name="T24" fmla="*/ 4 w 56"/>
                  <a:gd name="T25" fmla="*/ 45 h 112"/>
                  <a:gd name="T26" fmla="*/ 4 w 56"/>
                  <a:gd name="T27" fmla="*/ 36 h 112"/>
                  <a:gd name="T28" fmla="*/ 35 w 56"/>
                  <a:gd name="T29" fmla="*/ 36 h 112"/>
                  <a:gd name="T30" fmla="*/ 48 w 56"/>
                  <a:gd name="T31" fmla="*/ 77 h 112"/>
                  <a:gd name="T32" fmla="*/ 22 w 56"/>
                  <a:gd name="T33" fmla="*/ 77 h 112"/>
                  <a:gd name="T34" fmla="*/ 8 w 56"/>
                  <a:gd name="T35" fmla="*/ 91 h 112"/>
                  <a:gd name="T36" fmla="*/ 22 w 56"/>
                  <a:gd name="T37" fmla="*/ 104 h 112"/>
                  <a:gd name="T38" fmla="*/ 34 w 56"/>
                  <a:gd name="T39" fmla="*/ 104 h 112"/>
                  <a:gd name="T40" fmla="*/ 48 w 56"/>
                  <a:gd name="T41" fmla="*/ 91 h 112"/>
                  <a:gd name="T42" fmla="*/ 48 w 56"/>
                  <a:gd name="T43" fmla="*/ 77 h 112"/>
                  <a:gd name="T44" fmla="*/ 42 w 56"/>
                  <a:gd name="T45" fmla="*/ 0 h 112"/>
                  <a:gd name="T46" fmla="*/ 45 w 56"/>
                  <a:gd name="T47" fmla="*/ 7 h 112"/>
                  <a:gd name="T48" fmla="*/ 17 w 56"/>
                  <a:gd name="T49" fmla="*/ 19 h 112"/>
                  <a:gd name="T50" fmla="*/ 15 w 56"/>
                  <a:gd name="T51" fmla="*/ 13 h 112"/>
                  <a:gd name="T52" fmla="*/ 42 w 56"/>
                  <a:gd name="T5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112">
                    <a:moveTo>
                      <a:pt x="35" y="36"/>
                    </a:moveTo>
                    <a:cubicBezTo>
                      <a:pt x="48" y="36"/>
                      <a:pt x="56" y="46"/>
                      <a:pt x="56" y="58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6" y="109"/>
                      <a:pt x="41" y="112"/>
                      <a:pt x="34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9" y="112"/>
                      <a:pt x="0" y="103"/>
                      <a:pt x="0" y="91"/>
                    </a:cubicBezTo>
                    <a:cubicBezTo>
                      <a:pt x="0" y="79"/>
                      <a:pt x="9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0"/>
                      <a:pt x="42" y="45"/>
                      <a:pt x="35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35" y="36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4" y="77"/>
                      <a:pt x="8" y="83"/>
                      <a:pt x="8" y="91"/>
                    </a:cubicBezTo>
                    <a:cubicBezTo>
                      <a:pt x="8" y="98"/>
                      <a:pt x="14" y="104"/>
                      <a:pt x="22" y="104"/>
                    </a:cubicBezTo>
                    <a:cubicBezTo>
                      <a:pt x="34" y="104"/>
                      <a:pt x="34" y="104"/>
                      <a:pt x="34" y="104"/>
                    </a:cubicBezTo>
                    <a:cubicBezTo>
                      <a:pt x="41" y="104"/>
                      <a:pt x="48" y="98"/>
                      <a:pt x="48" y="91"/>
                    </a:cubicBezTo>
                    <a:lnTo>
                      <a:pt x="48" y="77"/>
                    </a:lnTo>
                    <a:close/>
                    <a:moveTo>
                      <a:pt x="42" y="0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09" name="Rectangle 73"/>
              <p:cNvSpPr>
                <a:spLocks noChangeArrowheads="1"/>
              </p:cNvSpPr>
              <p:nvPr/>
            </p:nvSpPr>
            <p:spPr bwMode="auto">
              <a:xfrm>
                <a:off x="4673601" y="2598738"/>
                <a:ext cx="11113" cy="1381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0" name="Freeform 74"/>
              <p:cNvSpPr>
                <a:spLocks/>
              </p:cNvSpPr>
              <p:nvPr/>
            </p:nvSpPr>
            <p:spPr bwMode="auto">
              <a:xfrm>
                <a:off x="4706938" y="2598738"/>
                <a:ext cx="101600" cy="138113"/>
              </a:xfrm>
              <a:custGeom>
                <a:avLst/>
                <a:gdLst>
                  <a:gd name="T0" fmla="*/ 64 w 64"/>
                  <a:gd name="T1" fmla="*/ 0 h 87"/>
                  <a:gd name="T2" fmla="*/ 64 w 64"/>
                  <a:gd name="T3" fmla="*/ 6 h 87"/>
                  <a:gd name="T4" fmla="*/ 36 w 64"/>
                  <a:gd name="T5" fmla="*/ 6 h 87"/>
                  <a:gd name="T6" fmla="*/ 36 w 64"/>
                  <a:gd name="T7" fmla="*/ 87 h 87"/>
                  <a:gd name="T8" fmla="*/ 28 w 64"/>
                  <a:gd name="T9" fmla="*/ 87 h 87"/>
                  <a:gd name="T10" fmla="*/ 28 w 64"/>
                  <a:gd name="T11" fmla="*/ 6 h 87"/>
                  <a:gd name="T12" fmla="*/ 0 w 64"/>
                  <a:gd name="T13" fmla="*/ 6 h 87"/>
                  <a:gd name="T14" fmla="*/ 0 w 64"/>
                  <a:gd name="T15" fmla="*/ 0 h 87"/>
                  <a:gd name="T16" fmla="*/ 64 w 64"/>
                  <a:gd name="T1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87">
                    <a:moveTo>
                      <a:pt x="64" y="0"/>
                    </a:moveTo>
                    <a:lnTo>
                      <a:pt x="64" y="6"/>
                    </a:lnTo>
                    <a:lnTo>
                      <a:pt x="36" y="6"/>
                    </a:lnTo>
                    <a:lnTo>
                      <a:pt x="36" y="87"/>
                    </a:lnTo>
                    <a:lnTo>
                      <a:pt x="28" y="87"/>
                    </a:lnTo>
                    <a:lnTo>
                      <a:pt x="28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1" name="Freeform 75"/>
              <p:cNvSpPr>
                <a:spLocks noEditPoints="1"/>
              </p:cNvSpPr>
              <p:nvPr/>
            </p:nvSpPr>
            <p:spPr bwMode="auto">
              <a:xfrm>
                <a:off x="4879976" y="2636838"/>
                <a:ext cx="79375" cy="103188"/>
              </a:xfrm>
              <a:custGeom>
                <a:avLst/>
                <a:gdLst>
                  <a:gd name="T0" fmla="*/ 35 w 60"/>
                  <a:gd name="T1" fmla="*/ 0 h 79"/>
                  <a:gd name="T2" fmla="*/ 60 w 60"/>
                  <a:gd name="T3" fmla="*/ 29 h 79"/>
                  <a:gd name="T4" fmla="*/ 60 w 60"/>
                  <a:gd name="T5" fmla="*/ 51 h 79"/>
                  <a:gd name="T6" fmla="*/ 35 w 60"/>
                  <a:gd name="T7" fmla="*/ 79 h 79"/>
                  <a:gd name="T8" fmla="*/ 26 w 60"/>
                  <a:gd name="T9" fmla="*/ 79 h 79"/>
                  <a:gd name="T10" fmla="*/ 0 w 60"/>
                  <a:gd name="T11" fmla="*/ 51 h 79"/>
                  <a:gd name="T12" fmla="*/ 0 w 60"/>
                  <a:gd name="T13" fmla="*/ 29 h 79"/>
                  <a:gd name="T14" fmla="*/ 26 w 60"/>
                  <a:gd name="T15" fmla="*/ 0 h 79"/>
                  <a:gd name="T16" fmla="*/ 35 w 60"/>
                  <a:gd name="T17" fmla="*/ 0 h 79"/>
                  <a:gd name="T18" fmla="*/ 51 w 60"/>
                  <a:gd name="T19" fmla="*/ 29 h 79"/>
                  <a:gd name="T20" fmla="*/ 35 w 60"/>
                  <a:gd name="T21" fmla="*/ 9 h 79"/>
                  <a:gd name="T22" fmla="*/ 26 w 60"/>
                  <a:gd name="T23" fmla="*/ 9 h 79"/>
                  <a:gd name="T24" fmla="*/ 9 w 60"/>
                  <a:gd name="T25" fmla="*/ 29 h 79"/>
                  <a:gd name="T26" fmla="*/ 9 w 60"/>
                  <a:gd name="T27" fmla="*/ 51 h 79"/>
                  <a:gd name="T28" fmla="*/ 26 w 60"/>
                  <a:gd name="T29" fmla="*/ 70 h 79"/>
                  <a:gd name="T30" fmla="*/ 35 w 60"/>
                  <a:gd name="T31" fmla="*/ 70 h 79"/>
                  <a:gd name="T32" fmla="*/ 52 w 60"/>
                  <a:gd name="T33" fmla="*/ 51 h 79"/>
                  <a:gd name="T34" fmla="*/ 51 w 60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9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1" y="29"/>
                    </a:moveTo>
                    <a:cubicBezTo>
                      <a:pt x="51" y="18"/>
                      <a:pt x="44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1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2" name="Freeform 76"/>
              <p:cNvSpPr>
                <a:spLocks noEditPoints="1"/>
              </p:cNvSpPr>
              <p:nvPr/>
            </p:nvSpPr>
            <p:spPr bwMode="auto">
              <a:xfrm>
                <a:off x="4975226" y="2598738"/>
                <a:ext cx="76200" cy="138113"/>
              </a:xfrm>
              <a:custGeom>
                <a:avLst/>
                <a:gdLst>
                  <a:gd name="T0" fmla="*/ 57 w 57"/>
                  <a:gd name="T1" fmla="*/ 0 h 106"/>
                  <a:gd name="T2" fmla="*/ 57 w 57"/>
                  <a:gd name="T3" fmla="*/ 106 h 106"/>
                  <a:gd name="T4" fmla="*/ 50 w 57"/>
                  <a:gd name="T5" fmla="*/ 106 h 106"/>
                  <a:gd name="T6" fmla="*/ 50 w 57"/>
                  <a:gd name="T7" fmla="*/ 98 h 106"/>
                  <a:gd name="T8" fmla="*/ 35 w 57"/>
                  <a:gd name="T9" fmla="*/ 106 h 106"/>
                  <a:gd name="T10" fmla="*/ 24 w 57"/>
                  <a:gd name="T11" fmla="*/ 106 h 106"/>
                  <a:gd name="T12" fmla="*/ 0 w 57"/>
                  <a:gd name="T13" fmla="*/ 77 h 106"/>
                  <a:gd name="T14" fmla="*/ 0 w 57"/>
                  <a:gd name="T15" fmla="*/ 55 h 106"/>
                  <a:gd name="T16" fmla="*/ 24 w 57"/>
                  <a:gd name="T17" fmla="*/ 29 h 106"/>
                  <a:gd name="T18" fmla="*/ 32 w 57"/>
                  <a:gd name="T19" fmla="*/ 29 h 106"/>
                  <a:gd name="T20" fmla="*/ 49 w 57"/>
                  <a:gd name="T21" fmla="*/ 39 h 106"/>
                  <a:gd name="T22" fmla="*/ 49 w 57"/>
                  <a:gd name="T23" fmla="*/ 0 h 106"/>
                  <a:gd name="T24" fmla="*/ 57 w 57"/>
                  <a:gd name="T25" fmla="*/ 0 h 106"/>
                  <a:gd name="T26" fmla="*/ 49 w 57"/>
                  <a:gd name="T27" fmla="*/ 54 h 106"/>
                  <a:gd name="T28" fmla="*/ 33 w 57"/>
                  <a:gd name="T29" fmla="*/ 38 h 106"/>
                  <a:gd name="T30" fmla="*/ 24 w 57"/>
                  <a:gd name="T31" fmla="*/ 38 h 106"/>
                  <a:gd name="T32" fmla="*/ 8 w 57"/>
                  <a:gd name="T33" fmla="*/ 55 h 106"/>
                  <a:gd name="T34" fmla="*/ 8 w 57"/>
                  <a:gd name="T35" fmla="*/ 77 h 106"/>
                  <a:gd name="T36" fmla="*/ 24 w 57"/>
                  <a:gd name="T37" fmla="*/ 98 h 106"/>
                  <a:gd name="T38" fmla="*/ 35 w 57"/>
                  <a:gd name="T39" fmla="*/ 98 h 106"/>
                  <a:gd name="T40" fmla="*/ 49 w 57"/>
                  <a:gd name="T41" fmla="*/ 85 h 106"/>
                  <a:gd name="T42" fmla="*/ 49 w 57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57" y="0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7" y="103"/>
                      <a:pt x="42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5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9" y="29"/>
                      <a:pt x="46" y="34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7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8" y="45"/>
                      <a:pt x="8" y="55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90"/>
                      <a:pt x="15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3" name="Freeform 77"/>
              <p:cNvSpPr>
                <a:spLocks noEditPoints="1"/>
              </p:cNvSpPr>
              <p:nvPr/>
            </p:nvSpPr>
            <p:spPr bwMode="auto">
              <a:xfrm>
                <a:off x="5076826" y="2598738"/>
                <a:ext cx="76200" cy="138113"/>
              </a:xfrm>
              <a:custGeom>
                <a:avLst/>
                <a:gdLst>
                  <a:gd name="T0" fmla="*/ 9 w 58"/>
                  <a:gd name="T1" fmla="*/ 0 h 106"/>
                  <a:gd name="T2" fmla="*/ 9 w 58"/>
                  <a:gd name="T3" fmla="*/ 39 h 106"/>
                  <a:gd name="T4" fmla="*/ 25 w 58"/>
                  <a:gd name="T5" fmla="*/ 29 h 106"/>
                  <a:gd name="T6" fmla="*/ 34 w 58"/>
                  <a:gd name="T7" fmla="*/ 29 h 106"/>
                  <a:gd name="T8" fmla="*/ 58 w 58"/>
                  <a:gd name="T9" fmla="*/ 55 h 106"/>
                  <a:gd name="T10" fmla="*/ 58 w 58"/>
                  <a:gd name="T11" fmla="*/ 77 h 106"/>
                  <a:gd name="T12" fmla="*/ 33 w 58"/>
                  <a:gd name="T13" fmla="*/ 106 h 106"/>
                  <a:gd name="T14" fmla="*/ 22 w 58"/>
                  <a:gd name="T15" fmla="*/ 106 h 106"/>
                  <a:gd name="T16" fmla="*/ 7 w 58"/>
                  <a:gd name="T17" fmla="*/ 98 h 106"/>
                  <a:gd name="T18" fmla="*/ 7 w 58"/>
                  <a:gd name="T19" fmla="*/ 106 h 106"/>
                  <a:gd name="T20" fmla="*/ 0 w 58"/>
                  <a:gd name="T21" fmla="*/ 106 h 106"/>
                  <a:gd name="T22" fmla="*/ 0 w 58"/>
                  <a:gd name="T23" fmla="*/ 0 h 106"/>
                  <a:gd name="T24" fmla="*/ 9 w 58"/>
                  <a:gd name="T25" fmla="*/ 0 h 106"/>
                  <a:gd name="T26" fmla="*/ 49 w 58"/>
                  <a:gd name="T27" fmla="*/ 55 h 106"/>
                  <a:gd name="T28" fmla="*/ 34 w 58"/>
                  <a:gd name="T29" fmla="*/ 38 h 106"/>
                  <a:gd name="T30" fmla="*/ 24 w 58"/>
                  <a:gd name="T31" fmla="*/ 38 h 106"/>
                  <a:gd name="T32" fmla="*/ 9 w 58"/>
                  <a:gd name="T33" fmla="*/ 54 h 106"/>
                  <a:gd name="T34" fmla="*/ 9 w 58"/>
                  <a:gd name="T35" fmla="*/ 85 h 106"/>
                  <a:gd name="T36" fmla="*/ 22 w 58"/>
                  <a:gd name="T37" fmla="*/ 98 h 106"/>
                  <a:gd name="T38" fmla="*/ 33 w 58"/>
                  <a:gd name="T39" fmla="*/ 98 h 106"/>
                  <a:gd name="T40" fmla="*/ 49 w 58"/>
                  <a:gd name="T41" fmla="*/ 77 h 106"/>
                  <a:gd name="T42" fmla="*/ 49 w 58"/>
                  <a:gd name="T43" fmla="*/ 5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9" y="0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2" y="34"/>
                      <a:pt x="18" y="29"/>
                      <a:pt x="25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6" y="29"/>
                      <a:pt x="58" y="40"/>
                      <a:pt x="58" y="5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95"/>
                      <a:pt x="47" y="106"/>
                      <a:pt x="33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16" y="106"/>
                      <a:pt x="10" y="103"/>
                      <a:pt x="7" y="98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  <a:moveTo>
                      <a:pt x="49" y="55"/>
                    </a:moveTo>
                    <a:cubicBezTo>
                      <a:pt x="49" y="45"/>
                      <a:pt x="42" y="38"/>
                      <a:pt x="3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4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92"/>
                      <a:pt x="15" y="98"/>
                      <a:pt x="2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42" y="98"/>
                      <a:pt x="49" y="90"/>
                      <a:pt x="49" y="77"/>
                    </a:cubicBezTo>
                    <a:lnTo>
                      <a:pt x="49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4" name="Freeform 78"/>
              <p:cNvSpPr>
                <a:spLocks noEditPoints="1"/>
              </p:cNvSpPr>
              <p:nvPr/>
            </p:nvSpPr>
            <p:spPr bwMode="auto">
              <a:xfrm>
                <a:off x="5168901" y="2636838"/>
                <a:ext cx="77788" cy="103188"/>
              </a:xfrm>
              <a:custGeom>
                <a:avLst/>
                <a:gdLst>
                  <a:gd name="T0" fmla="*/ 35 w 60"/>
                  <a:gd name="T1" fmla="*/ 0 h 79"/>
                  <a:gd name="T2" fmla="*/ 60 w 60"/>
                  <a:gd name="T3" fmla="*/ 29 h 79"/>
                  <a:gd name="T4" fmla="*/ 60 w 60"/>
                  <a:gd name="T5" fmla="*/ 51 h 79"/>
                  <a:gd name="T6" fmla="*/ 35 w 60"/>
                  <a:gd name="T7" fmla="*/ 79 h 79"/>
                  <a:gd name="T8" fmla="*/ 26 w 60"/>
                  <a:gd name="T9" fmla="*/ 79 h 79"/>
                  <a:gd name="T10" fmla="*/ 0 w 60"/>
                  <a:gd name="T11" fmla="*/ 51 h 79"/>
                  <a:gd name="T12" fmla="*/ 0 w 60"/>
                  <a:gd name="T13" fmla="*/ 29 h 79"/>
                  <a:gd name="T14" fmla="*/ 26 w 60"/>
                  <a:gd name="T15" fmla="*/ 0 h 79"/>
                  <a:gd name="T16" fmla="*/ 35 w 60"/>
                  <a:gd name="T17" fmla="*/ 0 h 79"/>
                  <a:gd name="T18" fmla="*/ 52 w 60"/>
                  <a:gd name="T19" fmla="*/ 29 h 79"/>
                  <a:gd name="T20" fmla="*/ 35 w 60"/>
                  <a:gd name="T21" fmla="*/ 9 h 79"/>
                  <a:gd name="T22" fmla="*/ 26 w 60"/>
                  <a:gd name="T23" fmla="*/ 9 h 79"/>
                  <a:gd name="T24" fmla="*/ 9 w 60"/>
                  <a:gd name="T25" fmla="*/ 29 h 79"/>
                  <a:gd name="T26" fmla="*/ 9 w 60"/>
                  <a:gd name="T27" fmla="*/ 51 h 79"/>
                  <a:gd name="T28" fmla="*/ 26 w 60"/>
                  <a:gd name="T29" fmla="*/ 70 h 79"/>
                  <a:gd name="T30" fmla="*/ 35 w 60"/>
                  <a:gd name="T31" fmla="*/ 70 h 79"/>
                  <a:gd name="T32" fmla="*/ 52 w 60"/>
                  <a:gd name="T33" fmla="*/ 51 h 79"/>
                  <a:gd name="T34" fmla="*/ 52 w 60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9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4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5" name="Freeform 79"/>
              <p:cNvSpPr>
                <a:spLocks/>
              </p:cNvSpPr>
              <p:nvPr/>
            </p:nvSpPr>
            <p:spPr bwMode="auto">
              <a:xfrm>
                <a:off x="5268913" y="2636838"/>
                <a:ext cx="50800" cy="100013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30 w 39"/>
                  <a:gd name="T5" fmla="*/ 8 h 77"/>
                  <a:gd name="T6" fmla="*/ 9 w 39"/>
                  <a:gd name="T7" fmla="*/ 29 h 77"/>
                  <a:gd name="T8" fmla="*/ 9 w 39"/>
                  <a:gd name="T9" fmla="*/ 77 h 77"/>
                  <a:gd name="T10" fmla="*/ 0 w 39"/>
                  <a:gd name="T11" fmla="*/ 77 h 77"/>
                  <a:gd name="T12" fmla="*/ 0 w 39"/>
                  <a:gd name="T13" fmla="*/ 1 h 77"/>
                  <a:gd name="T14" fmla="*/ 7 w 39"/>
                  <a:gd name="T15" fmla="*/ 1 h 77"/>
                  <a:gd name="T16" fmla="*/ 8 w 39"/>
                  <a:gd name="T17" fmla="*/ 12 h 77"/>
                  <a:gd name="T18" fmla="*/ 30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7"/>
                      <a:pt x="9" y="2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6" name="Freeform 80"/>
              <p:cNvSpPr>
                <a:spLocks/>
              </p:cNvSpPr>
              <p:nvPr/>
            </p:nvSpPr>
            <p:spPr bwMode="auto">
              <a:xfrm>
                <a:off x="5337176" y="2636838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9 h 77"/>
                  <a:gd name="T12" fmla="*/ 24 w 58"/>
                  <a:gd name="T13" fmla="*/ 9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2" y="9"/>
                      <a:pt x="3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7" name="Freeform 81"/>
              <p:cNvSpPr>
                <a:spLocks noEditPoints="1"/>
              </p:cNvSpPr>
              <p:nvPr/>
            </p:nvSpPr>
            <p:spPr bwMode="auto">
              <a:xfrm>
                <a:off x="5419726" y="2590801"/>
                <a:ext cx="39688" cy="146050"/>
              </a:xfrm>
              <a:custGeom>
                <a:avLst/>
                <a:gdLst>
                  <a:gd name="T0" fmla="*/ 23 w 25"/>
                  <a:gd name="T1" fmla="*/ 0 h 92"/>
                  <a:gd name="T2" fmla="*/ 25 w 25"/>
                  <a:gd name="T3" fmla="*/ 5 h 92"/>
                  <a:gd name="T4" fmla="*/ 1 w 25"/>
                  <a:gd name="T5" fmla="*/ 15 h 92"/>
                  <a:gd name="T6" fmla="*/ 0 w 25"/>
                  <a:gd name="T7" fmla="*/ 10 h 92"/>
                  <a:gd name="T8" fmla="*/ 23 w 25"/>
                  <a:gd name="T9" fmla="*/ 0 h 92"/>
                  <a:gd name="T10" fmla="*/ 16 w 25"/>
                  <a:gd name="T11" fmla="*/ 29 h 92"/>
                  <a:gd name="T12" fmla="*/ 16 w 25"/>
                  <a:gd name="T13" fmla="*/ 92 h 92"/>
                  <a:gd name="T14" fmla="*/ 9 w 25"/>
                  <a:gd name="T15" fmla="*/ 92 h 92"/>
                  <a:gd name="T16" fmla="*/ 9 w 25"/>
                  <a:gd name="T17" fmla="*/ 29 h 92"/>
                  <a:gd name="T18" fmla="*/ 16 w 25"/>
                  <a:gd name="T19" fmla="*/ 2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2">
                    <a:moveTo>
                      <a:pt x="23" y="0"/>
                    </a:moveTo>
                    <a:lnTo>
                      <a:pt x="25" y="5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23" y="0"/>
                    </a:lnTo>
                    <a:close/>
                    <a:moveTo>
                      <a:pt x="16" y="29"/>
                    </a:moveTo>
                    <a:lnTo>
                      <a:pt x="16" y="92"/>
                    </a:lnTo>
                    <a:lnTo>
                      <a:pt x="9" y="92"/>
                    </a:lnTo>
                    <a:lnTo>
                      <a:pt x="9" y="29"/>
                    </a:lnTo>
                    <a:lnTo>
                      <a:pt x="16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8" name="Freeform 82"/>
              <p:cNvSpPr>
                <a:spLocks/>
              </p:cNvSpPr>
              <p:nvPr/>
            </p:nvSpPr>
            <p:spPr bwMode="auto">
              <a:xfrm>
                <a:off x="5465763" y="2598738"/>
                <a:ext cx="79375" cy="138113"/>
              </a:xfrm>
              <a:custGeom>
                <a:avLst/>
                <a:gdLst>
                  <a:gd name="T0" fmla="*/ 8 w 50"/>
                  <a:gd name="T1" fmla="*/ 0 h 87"/>
                  <a:gd name="T2" fmla="*/ 8 w 50"/>
                  <a:gd name="T3" fmla="*/ 50 h 87"/>
                  <a:gd name="T4" fmla="*/ 18 w 50"/>
                  <a:gd name="T5" fmla="*/ 50 h 87"/>
                  <a:gd name="T6" fmla="*/ 38 w 50"/>
                  <a:gd name="T7" fmla="*/ 24 h 87"/>
                  <a:gd name="T8" fmla="*/ 48 w 50"/>
                  <a:gd name="T9" fmla="*/ 24 h 87"/>
                  <a:gd name="T10" fmla="*/ 24 w 50"/>
                  <a:gd name="T11" fmla="*/ 53 h 87"/>
                  <a:gd name="T12" fmla="*/ 50 w 50"/>
                  <a:gd name="T13" fmla="*/ 87 h 87"/>
                  <a:gd name="T14" fmla="*/ 41 w 50"/>
                  <a:gd name="T15" fmla="*/ 87 h 87"/>
                  <a:gd name="T16" fmla="*/ 18 w 50"/>
                  <a:gd name="T17" fmla="*/ 57 h 87"/>
                  <a:gd name="T18" fmla="*/ 8 w 50"/>
                  <a:gd name="T19" fmla="*/ 57 h 87"/>
                  <a:gd name="T20" fmla="*/ 8 w 50"/>
                  <a:gd name="T21" fmla="*/ 87 h 87"/>
                  <a:gd name="T22" fmla="*/ 0 w 50"/>
                  <a:gd name="T23" fmla="*/ 87 h 87"/>
                  <a:gd name="T24" fmla="*/ 0 w 50"/>
                  <a:gd name="T25" fmla="*/ 0 h 87"/>
                  <a:gd name="T26" fmla="*/ 8 w 50"/>
                  <a:gd name="T2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87">
                    <a:moveTo>
                      <a:pt x="8" y="0"/>
                    </a:moveTo>
                    <a:lnTo>
                      <a:pt x="8" y="50"/>
                    </a:lnTo>
                    <a:lnTo>
                      <a:pt x="18" y="50"/>
                    </a:lnTo>
                    <a:lnTo>
                      <a:pt x="38" y="24"/>
                    </a:lnTo>
                    <a:lnTo>
                      <a:pt x="48" y="24"/>
                    </a:lnTo>
                    <a:lnTo>
                      <a:pt x="24" y="53"/>
                    </a:lnTo>
                    <a:lnTo>
                      <a:pt x="50" y="87"/>
                    </a:lnTo>
                    <a:lnTo>
                      <a:pt x="41" y="87"/>
                    </a:lnTo>
                    <a:lnTo>
                      <a:pt x="18" y="57"/>
                    </a:lnTo>
                    <a:lnTo>
                      <a:pt x="8" y="57"/>
                    </a:lnTo>
                    <a:lnTo>
                      <a:pt x="8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19" name="Freeform 83"/>
              <p:cNvSpPr>
                <a:spLocks/>
              </p:cNvSpPr>
              <p:nvPr/>
            </p:nvSpPr>
            <p:spPr bwMode="auto">
              <a:xfrm>
                <a:off x="5551488" y="2636838"/>
                <a:ext cx="84138" cy="142875"/>
              </a:xfrm>
              <a:custGeom>
                <a:avLst/>
                <a:gdLst>
                  <a:gd name="T0" fmla="*/ 53 w 53"/>
                  <a:gd name="T1" fmla="*/ 0 h 90"/>
                  <a:gd name="T2" fmla="*/ 21 w 53"/>
                  <a:gd name="T3" fmla="*/ 90 h 90"/>
                  <a:gd name="T4" fmla="*/ 13 w 53"/>
                  <a:gd name="T5" fmla="*/ 90 h 90"/>
                  <a:gd name="T6" fmla="*/ 23 w 53"/>
                  <a:gd name="T7" fmla="*/ 62 h 90"/>
                  <a:gd name="T8" fmla="*/ 0 w 53"/>
                  <a:gd name="T9" fmla="*/ 0 h 90"/>
                  <a:gd name="T10" fmla="*/ 8 w 53"/>
                  <a:gd name="T11" fmla="*/ 0 h 90"/>
                  <a:gd name="T12" fmla="*/ 27 w 53"/>
                  <a:gd name="T13" fmla="*/ 52 h 90"/>
                  <a:gd name="T14" fmla="*/ 46 w 53"/>
                  <a:gd name="T15" fmla="*/ 0 h 90"/>
                  <a:gd name="T16" fmla="*/ 53 w 53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90">
                    <a:moveTo>
                      <a:pt x="53" y="0"/>
                    </a:moveTo>
                    <a:lnTo>
                      <a:pt x="21" y="90"/>
                    </a:lnTo>
                    <a:lnTo>
                      <a:pt x="13" y="90"/>
                    </a:lnTo>
                    <a:lnTo>
                      <a:pt x="23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2"/>
                    </a:lnTo>
                    <a:lnTo>
                      <a:pt x="46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0" name="Freeform 84"/>
              <p:cNvSpPr>
                <a:spLocks noEditPoints="1"/>
              </p:cNvSpPr>
              <p:nvPr/>
            </p:nvSpPr>
            <p:spPr bwMode="auto">
              <a:xfrm>
                <a:off x="5707063" y="2636838"/>
                <a:ext cx="73025" cy="100013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50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5 h 76"/>
                  <a:gd name="T16" fmla="*/ 22 w 56"/>
                  <a:gd name="T17" fmla="*/ 33 h 76"/>
                  <a:gd name="T18" fmla="*/ 48 w 56"/>
                  <a:gd name="T19" fmla="*/ 33 h 76"/>
                  <a:gd name="T20" fmla="*/ 48 w 56"/>
                  <a:gd name="T21" fmla="*/ 22 h 76"/>
                  <a:gd name="T22" fmla="*/ 35 w 56"/>
                  <a:gd name="T23" fmla="*/ 9 h 76"/>
                  <a:gd name="T24" fmla="*/ 4 w 56"/>
                  <a:gd name="T25" fmla="*/ 9 h 76"/>
                  <a:gd name="T26" fmla="*/ 4 w 56"/>
                  <a:gd name="T27" fmla="*/ 0 h 76"/>
                  <a:gd name="T28" fmla="*/ 35 w 56"/>
                  <a:gd name="T29" fmla="*/ 0 h 76"/>
                  <a:gd name="T30" fmla="*/ 48 w 56"/>
                  <a:gd name="T31" fmla="*/ 41 h 76"/>
                  <a:gd name="T32" fmla="*/ 22 w 56"/>
                  <a:gd name="T33" fmla="*/ 41 h 76"/>
                  <a:gd name="T34" fmla="*/ 8 w 56"/>
                  <a:gd name="T35" fmla="*/ 55 h 76"/>
                  <a:gd name="T36" fmla="*/ 22 w 56"/>
                  <a:gd name="T37" fmla="*/ 68 h 76"/>
                  <a:gd name="T38" fmla="*/ 34 w 56"/>
                  <a:gd name="T39" fmla="*/ 68 h 76"/>
                  <a:gd name="T40" fmla="*/ 48 w 56"/>
                  <a:gd name="T41" fmla="*/ 55 h 76"/>
                  <a:gd name="T42" fmla="*/ 48 w 56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10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3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9" y="76"/>
                      <a:pt x="0" y="67"/>
                      <a:pt x="0" y="55"/>
                    </a:cubicBezTo>
                    <a:cubicBezTo>
                      <a:pt x="0" y="43"/>
                      <a:pt x="9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1"/>
                      <a:pt x="8" y="47"/>
                      <a:pt x="8" y="55"/>
                    </a:cubicBezTo>
                    <a:cubicBezTo>
                      <a:pt x="8" y="62"/>
                      <a:pt x="14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1" name="Freeform 85"/>
              <p:cNvSpPr>
                <a:spLocks noEditPoints="1"/>
              </p:cNvSpPr>
              <p:nvPr/>
            </p:nvSpPr>
            <p:spPr bwMode="auto">
              <a:xfrm>
                <a:off x="5864226" y="2636838"/>
                <a:ext cx="76200" cy="138113"/>
              </a:xfrm>
              <a:custGeom>
                <a:avLst/>
                <a:gdLst>
                  <a:gd name="T0" fmla="*/ 34 w 58"/>
                  <a:gd name="T1" fmla="*/ 0 h 106"/>
                  <a:gd name="T2" fmla="*/ 58 w 58"/>
                  <a:gd name="T3" fmla="*/ 29 h 106"/>
                  <a:gd name="T4" fmla="*/ 58 w 58"/>
                  <a:gd name="T5" fmla="*/ 52 h 106"/>
                  <a:gd name="T6" fmla="*/ 34 w 58"/>
                  <a:gd name="T7" fmla="*/ 78 h 106"/>
                  <a:gd name="T8" fmla="*/ 26 w 58"/>
                  <a:gd name="T9" fmla="*/ 78 h 106"/>
                  <a:gd name="T10" fmla="*/ 9 w 58"/>
                  <a:gd name="T11" fmla="*/ 68 h 106"/>
                  <a:gd name="T12" fmla="*/ 9 w 58"/>
                  <a:gd name="T13" fmla="*/ 106 h 106"/>
                  <a:gd name="T14" fmla="*/ 0 w 58"/>
                  <a:gd name="T15" fmla="*/ 106 h 106"/>
                  <a:gd name="T16" fmla="*/ 0 w 58"/>
                  <a:gd name="T17" fmla="*/ 0 h 106"/>
                  <a:gd name="T18" fmla="*/ 7 w 58"/>
                  <a:gd name="T19" fmla="*/ 0 h 106"/>
                  <a:gd name="T20" fmla="*/ 8 w 58"/>
                  <a:gd name="T21" fmla="*/ 9 h 106"/>
                  <a:gd name="T22" fmla="*/ 23 w 58"/>
                  <a:gd name="T23" fmla="*/ 0 h 106"/>
                  <a:gd name="T24" fmla="*/ 34 w 58"/>
                  <a:gd name="T25" fmla="*/ 0 h 106"/>
                  <a:gd name="T26" fmla="*/ 49 w 58"/>
                  <a:gd name="T27" fmla="*/ 29 h 106"/>
                  <a:gd name="T28" fmla="*/ 34 w 58"/>
                  <a:gd name="T29" fmla="*/ 9 h 106"/>
                  <a:gd name="T30" fmla="*/ 23 w 58"/>
                  <a:gd name="T31" fmla="*/ 9 h 106"/>
                  <a:gd name="T32" fmla="*/ 9 w 58"/>
                  <a:gd name="T33" fmla="*/ 21 h 106"/>
                  <a:gd name="T34" fmla="*/ 9 w 58"/>
                  <a:gd name="T35" fmla="*/ 53 h 106"/>
                  <a:gd name="T36" fmla="*/ 25 w 58"/>
                  <a:gd name="T37" fmla="*/ 70 h 106"/>
                  <a:gd name="T38" fmla="*/ 34 w 58"/>
                  <a:gd name="T39" fmla="*/ 70 h 106"/>
                  <a:gd name="T40" fmla="*/ 49 w 58"/>
                  <a:gd name="T41" fmla="*/ 52 h 106"/>
                  <a:gd name="T42" fmla="*/ 49 w 58"/>
                  <a:gd name="T43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34" y="0"/>
                    </a:moveTo>
                    <a:cubicBezTo>
                      <a:pt x="48" y="0"/>
                      <a:pt x="58" y="12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8"/>
                      <a:pt x="47" y="78"/>
                      <a:pt x="34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8" y="78"/>
                      <a:pt x="12" y="74"/>
                      <a:pt x="9" y="68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0" y="4"/>
                      <a:pt x="16" y="0"/>
                      <a:pt x="23" y="0"/>
                    </a:cubicBezTo>
                    <a:lnTo>
                      <a:pt x="34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3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16" y="9"/>
                      <a:pt x="10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3"/>
                      <a:pt x="17" y="70"/>
                      <a:pt x="2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42" y="70"/>
                      <a:pt x="49" y="63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2" name="Freeform 86"/>
              <p:cNvSpPr>
                <a:spLocks noEditPoints="1"/>
              </p:cNvSpPr>
              <p:nvPr/>
            </p:nvSpPr>
            <p:spPr bwMode="auto">
              <a:xfrm>
                <a:off x="5953126" y="2590801"/>
                <a:ext cx="58738" cy="146050"/>
              </a:xfrm>
              <a:custGeom>
                <a:avLst/>
                <a:gdLst>
                  <a:gd name="T0" fmla="*/ 43 w 45"/>
                  <a:gd name="T1" fmla="*/ 0 h 111"/>
                  <a:gd name="T2" fmla="*/ 25 w 45"/>
                  <a:gd name="T3" fmla="*/ 22 h 111"/>
                  <a:gd name="T4" fmla="*/ 19 w 45"/>
                  <a:gd name="T5" fmla="*/ 22 h 111"/>
                  <a:gd name="T6" fmla="*/ 0 w 45"/>
                  <a:gd name="T7" fmla="*/ 0 h 111"/>
                  <a:gd name="T8" fmla="*/ 10 w 45"/>
                  <a:gd name="T9" fmla="*/ 0 h 111"/>
                  <a:gd name="T10" fmla="*/ 22 w 45"/>
                  <a:gd name="T11" fmla="*/ 15 h 111"/>
                  <a:gd name="T12" fmla="*/ 33 w 45"/>
                  <a:gd name="T13" fmla="*/ 0 h 111"/>
                  <a:gd name="T14" fmla="*/ 43 w 45"/>
                  <a:gd name="T15" fmla="*/ 0 h 111"/>
                  <a:gd name="T16" fmla="*/ 45 w 45"/>
                  <a:gd name="T17" fmla="*/ 34 h 111"/>
                  <a:gd name="T18" fmla="*/ 45 w 45"/>
                  <a:gd name="T19" fmla="*/ 42 h 111"/>
                  <a:gd name="T20" fmla="*/ 36 w 45"/>
                  <a:gd name="T21" fmla="*/ 42 h 111"/>
                  <a:gd name="T22" fmla="*/ 15 w 45"/>
                  <a:gd name="T23" fmla="*/ 63 h 111"/>
                  <a:gd name="T24" fmla="*/ 15 w 45"/>
                  <a:gd name="T25" fmla="*/ 111 h 111"/>
                  <a:gd name="T26" fmla="*/ 6 w 45"/>
                  <a:gd name="T27" fmla="*/ 111 h 111"/>
                  <a:gd name="T28" fmla="*/ 6 w 45"/>
                  <a:gd name="T29" fmla="*/ 35 h 111"/>
                  <a:gd name="T30" fmla="*/ 13 w 45"/>
                  <a:gd name="T31" fmla="*/ 35 h 111"/>
                  <a:gd name="T32" fmla="*/ 13 w 45"/>
                  <a:gd name="T33" fmla="*/ 46 h 111"/>
                  <a:gd name="T34" fmla="*/ 36 w 45"/>
                  <a:gd name="T35" fmla="*/ 34 h 111"/>
                  <a:gd name="T36" fmla="*/ 45 w 45"/>
                  <a:gd name="T37" fmla="*/ 3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11">
                    <a:moveTo>
                      <a:pt x="43" y="0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3" y="0"/>
                    </a:lnTo>
                    <a:close/>
                    <a:moveTo>
                      <a:pt x="45" y="34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22" y="42"/>
                      <a:pt x="15" y="51"/>
                      <a:pt x="15" y="63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6" y="40"/>
                      <a:pt x="23" y="34"/>
                      <a:pt x="36" y="34"/>
                    </a:cubicBezTo>
                    <a:lnTo>
                      <a:pt x="45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3" name="Freeform 87"/>
              <p:cNvSpPr>
                <a:spLocks noEditPoints="1"/>
              </p:cNvSpPr>
              <p:nvPr/>
            </p:nvSpPr>
            <p:spPr bwMode="auto">
              <a:xfrm>
                <a:off x="6030913" y="2600326"/>
                <a:ext cx="9525" cy="136525"/>
              </a:xfrm>
              <a:custGeom>
                <a:avLst/>
                <a:gdLst>
                  <a:gd name="T0" fmla="*/ 6 w 6"/>
                  <a:gd name="T1" fmla="*/ 0 h 86"/>
                  <a:gd name="T2" fmla="*/ 6 w 6"/>
                  <a:gd name="T3" fmla="*/ 10 h 86"/>
                  <a:gd name="T4" fmla="*/ 0 w 6"/>
                  <a:gd name="T5" fmla="*/ 10 h 86"/>
                  <a:gd name="T6" fmla="*/ 0 w 6"/>
                  <a:gd name="T7" fmla="*/ 0 h 86"/>
                  <a:gd name="T8" fmla="*/ 6 w 6"/>
                  <a:gd name="T9" fmla="*/ 0 h 86"/>
                  <a:gd name="T10" fmla="*/ 6 w 6"/>
                  <a:gd name="T11" fmla="*/ 23 h 86"/>
                  <a:gd name="T12" fmla="*/ 6 w 6"/>
                  <a:gd name="T13" fmla="*/ 86 h 86"/>
                  <a:gd name="T14" fmla="*/ 0 w 6"/>
                  <a:gd name="T15" fmla="*/ 86 h 86"/>
                  <a:gd name="T16" fmla="*/ 0 w 6"/>
                  <a:gd name="T17" fmla="*/ 23 h 86"/>
                  <a:gd name="T18" fmla="*/ 6 w 6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6">
                    <a:moveTo>
                      <a:pt x="6" y="0"/>
                    </a:moveTo>
                    <a:lnTo>
                      <a:pt x="6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  <a:moveTo>
                      <a:pt x="6" y="23"/>
                    </a:moveTo>
                    <a:lnTo>
                      <a:pt x="6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6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4" name="Freeform 88"/>
              <p:cNvSpPr>
                <a:spLocks/>
              </p:cNvSpPr>
              <p:nvPr/>
            </p:nvSpPr>
            <p:spPr bwMode="auto">
              <a:xfrm>
                <a:off x="6067426" y="2636838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9 h 77"/>
                  <a:gd name="T12" fmla="*/ 24 w 58"/>
                  <a:gd name="T13" fmla="*/ 9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6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2" y="9"/>
                      <a:pt x="3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6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5" name="Freeform 89"/>
              <p:cNvSpPr>
                <a:spLocks noEditPoints="1"/>
              </p:cNvSpPr>
              <p:nvPr/>
            </p:nvSpPr>
            <p:spPr bwMode="auto">
              <a:xfrm>
                <a:off x="6161088" y="2590801"/>
                <a:ext cx="74613" cy="146050"/>
              </a:xfrm>
              <a:custGeom>
                <a:avLst/>
                <a:gdLst>
                  <a:gd name="T0" fmla="*/ 36 w 57"/>
                  <a:gd name="T1" fmla="*/ 36 h 112"/>
                  <a:gd name="T2" fmla="*/ 57 w 57"/>
                  <a:gd name="T3" fmla="*/ 58 h 112"/>
                  <a:gd name="T4" fmla="*/ 57 w 57"/>
                  <a:gd name="T5" fmla="*/ 112 h 112"/>
                  <a:gd name="T6" fmla="*/ 50 w 57"/>
                  <a:gd name="T7" fmla="*/ 112 h 112"/>
                  <a:gd name="T8" fmla="*/ 50 w 57"/>
                  <a:gd name="T9" fmla="*/ 104 h 112"/>
                  <a:gd name="T10" fmla="*/ 35 w 57"/>
                  <a:gd name="T11" fmla="*/ 112 h 112"/>
                  <a:gd name="T12" fmla="*/ 22 w 57"/>
                  <a:gd name="T13" fmla="*/ 112 h 112"/>
                  <a:gd name="T14" fmla="*/ 0 w 57"/>
                  <a:gd name="T15" fmla="*/ 91 h 112"/>
                  <a:gd name="T16" fmla="*/ 22 w 57"/>
                  <a:gd name="T17" fmla="*/ 69 h 112"/>
                  <a:gd name="T18" fmla="*/ 48 w 57"/>
                  <a:gd name="T19" fmla="*/ 69 h 112"/>
                  <a:gd name="T20" fmla="*/ 48 w 57"/>
                  <a:gd name="T21" fmla="*/ 58 h 112"/>
                  <a:gd name="T22" fmla="*/ 36 w 57"/>
                  <a:gd name="T23" fmla="*/ 45 h 112"/>
                  <a:gd name="T24" fmla="*/ 4 w 57"/>
                  <a:gd name="T25" fmla="*/ 45 h 112"/>
                  <a:gd name="T26" fmla="*/ 4 w 57"/>
                  <a:gd name="T27" fmla="*/ 36 h 112"/>
                  <a:gd name="T28" fmla="*/ 36 w 57"/>
                  <a:gd name="T29" fmla="*/ 36 h 112"/>
                  <a:gd name="T30" fmla="*/ 48 w 57"/>
                  <a:gd name="T31" fmla="*/ 77 h 112"/>
                  <a:gd name="T32" fmla="*/ 22 w 57"/>
                  <a:gd name="T33" fmla="*/ 77 h 112"/>
                  <a:gd name="T34" fmla="*/ 9 w 57"/>
                  <a:gd name="T35" fmla="*/ 91 h 112"/>
                  <a:gd name="T36" fmla="*/ 22 w 57"/>
                  <a:gd name="T37" fmla="*/ 104 h 112"/>
                  <a:gd name="T38" fmla="*/ 35 w 57"/>
                  <a:gd name="T39" fmla="*/ 104 h 112"/>
                  <a:gd name="T40" fmla="*/ 48 w 57"/>
                  <a:gd name="T41" fmla="*/ 91 h 112"/>
                  <a:gd name="T42" fmla="*/ 48 w 57"/>
                  <a:gd name="T43" fmla="*/ 77 h 112"/>
                  <a:gd name="T44" fmla="*/ 43 w 57"/>
                  <a:gd name="T45" fmla="*/ 0 h 112"/>
                  <a:gd name="T46" fmla="*/ 46 w 57"/>
                  <a:gd name="T47" fmla="*/ 7 h 112"/>
                  <a:gd name="T48" fmla="*/ 18 w 57"/>
                  <a:gd name="T49" fmla="*/ 19 h 112"/>
                  <a:gd name="T50" fmla="*/ 15 w 57"/>
                  <a:gd name="T51" fmla="*/ 13 h 112"/>
                  <a:gd name="T52" fmla="*/ 43 w 57"/>
                  <a:gd name="T5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112">
                    <a:moveTo>
                      <a:pt x="36" y="36"/>
                    </a:moveTo>
                    <a:cubicBezTo>
                      <a:pt x="48" y="36"/>
                      <a:pt x="57" y="46"/>
                      <a:pt x="57" y="58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47" y="109"/>
                      <a:pt x="41" y="112"/>
                      <a:pt x="35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3"/>
                      <a:pt x="0" y="91"/>
                    </a:cubicBezTo>
                    <a:cubicBezTo>
                      <a:pt x="0" y="79"/>
                      <a:pt x="10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0"/>
                      <a:pt x="43" y="45"/>
                      <a:pt x="3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36" y="36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5" y="77"/>
                      <a:pt x="9" y="83"/>
                      <a:pt x="9" y="91"/>
                    </a:cubicBezTo>
                    <a:cubicBezTo>
                      <a:pt x="9" y="98"/>
                      <a:pt x="15" y="104"/>
                      <a:pt x="22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42" y="104"/>
                      <a:pt x="48" y="98"/>
                      <a:pt x="48" y="91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6" y="7"/>
                      <a:pt x="46" y="7"/>
                      <a:pt x="46" y="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6" name="Freeform 90"/>
              <p:cNvSpPr>
                <a:spLocks noEditPoints="1"/>
              </p:cNvSpPr>
              <p:nvPr/>
            </p:nvSpPr>
            <p:spPr bwMode="auto">
              <a:xfrm>
                <a:off x="6253163" y="2590801"/>
                <a:ext cx="73025" cy="147638"/>
              </a:xfrm>
              <a:custGeom>
                <a:avLst/>
                <a:gdLst>
                  <a:gd name="T0" fmla="*/ 54 w 56"/>
                  <a:gd name="T1" fmla="*/ 34 h 112"/>
                  <a:gd name="T2" fmla="*/ 54 w 56"/>
                  <a:gd name="T3" fmla="*/ 43 h 112"/>
                  <a:gd name="T4" fmla="*/ 26 w 56"/>
                  <a:gd name="T5" fmla="*/ 43 h 112"/>
                  <a:gd name="T6" fmla="*/ 9 w 56"/>
                  <a:gd name="T7" fmla="*/ 55 h 112"/>
                  <a:gd name="T8" fmla="*/ 26 w 56"/>
                  <a:gd name="T9" fmla="*/ 68 h 112"/>
                  <a:gd name="T10" fmla="*/ 32 w 56"/>
                  <a:gd name="T11" fmla="*/ 68 h 112"/>
                  <a:gd name="T12" fmla="*/ 56 w 56"/>
                  <a:gd name="T13" fmla="*/ 90 h 112"/>
                  <a:gd name="T14" fmla="*/ 28 w 56"/>
                  <a:gd name="T15" fmla="*/ 112 h 112"/>
                  <a:gd name="T16" fmla="*/ 2 w 56"/>
                  <a:gd name="T17" fmla="*/ 112 h 112"/>
                  <a:gd name="T18" fmla="*/ 2 w 56"/>
                  <a:gd name="T19" fmla="*/ 104 h 112"/>
                  <a:gd name="T20" fmla="*/ 28 w 56"/>
                  <a:gd name="T21" fmla="*/ 104 h 112"/>
                  <a:gd name="T22" fmla="*/ 48 w 56"/>
                  <a:gd name="T23" fmla="*/ 90 h 112"/>
                  <a:gd name="T24" fmla="*/ 32 w 56"/>
                  <a:gd name="T25" fmla="*/ 77 h 112"/>
                  <a:gd name="T26" fmla="*/ 25 w 56"/>
                  <a:gd name="T27" fmla="*/ 76 h 112"/>
                  <a:gd name="T28" fmla="*/ 0 w 56"/>
                  <a:gd name="T29" fmla="*/ 55 h 112"/>
                  <a:gd name="T30" fmla="*/ 26 w 56"/>
                  <a:gd name="T31" fmla="*/ 34 h 112"/>
                  <a:gd name="T32" fmla="*/ 54 w 56"/>
                  <a:gd name="T33" fmla="*/ 34 h 112"/>
                  <a:gd name="T34" fmla="*/ 50 w 56"/>
                  <a:gd name="T35" fmla="*/ 0 h 112"/>
                  <a:gd name="T36" fmla="*/ 31 w 56"/>
                  <a:gd name="T37" fmla="*/ 22 h 112"/>
                  <a:gd name="T38" fmla="*/ 25 w 56"/>
                  <a:gd name="T39" fmla="*/ 22 h 112"/>
                  <a:gd name="T40" fmla="*/ 7 w 56"/>
                  <a:gd name="T41" fmla="*/ 0 h 112"/>
                  <a:gd name="T42" fmla="*/ 17 w 56"/>
                  <a:gd name="T43" fmla="*/ 0 h 112"/>
                  <a:gd name="T44" fmla="*/ 28 w 56"/>
                  <a:gd name="T45" fmla="*/ 15 h 112"/>
                  <a:gd name="T46" fmla="*/ 40 w 56"/>
                  <a:gd name="T47" fmla="*/ 0 h 112"/>
                  <a:gd name="T48" fmla="*/ 50 w 56"/>
                  <a:gd name="T4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112">
                    <a:moveTo>
                      <a:pt x="54" y="34"/>
                    </a:moveTo>
                    <a:cubicBezTo>
                      <a:pt x="54" y="43"/>
                      <a:pt x="54" y="43"/>
                      <a:pt x="54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16" y="43"/>
                      <a:pt x="9" y="46"/>
                      <a:pt x="9" y="55"/>
                    </a:cubicBezTo>
                    <a:cubicBezTo>
                      <a:pt x="9" y="63"/>
                      <a:pt x="16" y="67"/>
                      <a:pt x="26" y="68"/>
                    </a:cubicBezTo>
                    <a:cubicBezTo>
                      <a:pt x="28" y="68"/>
                      <a:pt x="31" y="68"/>
                      <a:pt x="32" y="68"/>
                    </a:cubicBezTo>
                    <a:cubicBezTo>
                      <a:pt x="48" y="70"/>
                      <a:pt x="56" y="77"/>
                      <a:pt x="56" y="90"/>
                    </a:cubicBezTo>
                    <a:cubicBezTo>
                      <a:pt x="56" y="106"/>
                      <a:pt x="44" y="112"/>
                      <a:pt x="28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04"/>
                      <a:pt x="48" y="100"/>
                      <a:pt x="48" y="90"/>
                    </a:cubicBezTo>
                    <a:cubicBezTo>
                      <a:pt x="48" y="82"/>
                      <a:pt x="43" y="78"/>
                      <a:pt x="32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1" y="74"/>
                      <a:pt x="0" y="69"/>
                      <a:pt x="0" y="55"/>
                    </a:cubicBezTo>
                    <a:cubicBezTo>
                      <a:pt x="0" y="40"/>
                      <a:pt x="13" y="34"/>
                      <a:pt x="26" y="34"/>
                    </a:cubicBezTo>
                    <a:lnTo>
                      <a:pt x="54" y="34"/>
                    </a:lnTo>
                    <a:close/>
                    <a:moveTo>
                      <a:pt x="50" y="0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7" name="Freeform 91"/>
              <p:cNvSpPr>
                <a:spLocks noEditPoints="1"/>
              </p:cNvSpPr>
              <p:nvPr/>
            </p:nvSpPr>
            <p:spPr bwMode="auto">
              <a:xfrm>
                <a:off x="6329363" y="2590801"/>
                <a:ext cx="41275" cy="146050"/>
              </a:xfrm>
              <a:custGeom>
                <a:avLst/>
                <a:gdLst>
                  <a:gd name="T0" fmla="*/ 23 w 26"/>
                  <a:gd name="T1" fmla="*/ 0 h 92"/>
                  <a:gd name="T2" fmla="*/ 26 w 26"/>
                  <a:gd name="T3" fmla="*/ 5 h 92"/>
                  <a:gd name="T4" fmla="*/ 3 w 26"/>
                  <a:gd name="T5" fmla="*/ 15 h 92"/>
                  <a:gd name="T6" fmla="*/ 0 w 26"/>
                  <a:gd name="T7" fmla="*/ 10 h 92"/>
                  <a:gd name="T8" fmla="*/ 23 w 26"/>
                  <a:gd name="T9" fmla="*/ 0 h 92"/>
                  <a:gd name="T10" fmla="*/ 17 w 26"/>
                  <a:gd name="T11" fmla="*/ 29 h 92"/>
                  <a:gd name="T12" fmla="*/ 17 w 26"/>
                  <a:gd name="T13" fmla="*/ 92 h 92"/>
                  <a:gd name="T14" fmla="*/ 9 w 26"/>
                  <a:gd name="T15" fmla="*/ 92 h 92"/>
                  <a:gd name="T16" fmla="*/ 9 w 26"/>
                  <a:gd name="T17" fmla="*/ 29 h 92"/>
                  <a:gd name="T18" fmla="*/ 17 w 26"/>
                  <a:gd name="T19" fmla="*/ 2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92">
                    <a:moveTo>
                      <a:pt x="23" y="0"/>
                    </a:moveTo>
                    <a:lnTo>
                      <a:pt x="26" y="5"/>
                    </a:lnTo>
                    <a:lnTo>
                      <a:pt x="3" y="15"/>
                    </a:lnTo>
                    <a:lnTo>
                      <a:pt x="0" y="10"/>
                    </a:lnTo>
                    <a:lnTo>
                      <a:pt x="23" y="0"/>
                    </a:lnTo>
                    <a:close/>
                    <a:moveTo>
                      <a:pt x="17" y="29"/>
                    </a:moveTo>
                    <a:lnTo>
                      <a:pt x="17" y="92"/>
                    </a:lnTo>
                    <a:lnTo>
                      <a:pt x="9" y="92"/>
                    </a:lnTo>
                    <a:lnTo>
                      <a:pt x="9" y="29"/>
                    </a:lnTo>
                    <a:lnTo>
                      <a:pt x="17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8" name="Freeform 92"/>
              <p:cNvSpPr>
                <a:spLocks noEditPoints="1"/>
              </p:cNvSpPr>
              <p:nvPr/>
            </p:nvSpPr>
            <p:spPr bwMode="auto">
              <a:xfrm>
                <a:off x="6416676" y="2600326"/>
                <a:ext cx="33338" cy="177800"/>
              </a:xfrm>
              <a:custGeom>
                <a:avLst/>
                <a:gdLst>
                  <a:gd name="T0" fmla="*/ 25 w 25"/>
                  <a:gd name="T1" fmla="*/ 28 h 135"/>
                  <a:gd name="T2" fmla="*/ 25 w 25"/>
                  <a:gd name="T3" fmla="*/ 95 h 135"/>
                  <a:gd name="T4" fmla="*/ 18 w 25"/>
                  <a:gd name="T5" fmla="*/ 119 h 135"/>
                  <a:gd name="T6" fmla="*/ 7 w 25"/>
                  <a:gd name="T7" fmla="*/ 135 h 135"/>
                  <a:gd name="T8" fmla="*/ 0 w 25"/>
                  <a:gd name="T9" fmla="*/ 130 h 135"/>
                  <a:gd name="T10" fmla="*/ 11 w 25"/>
                  <a:gd name="T11" fmla="*/ 114 h 135"/>
                  <a:gd name="T12" fmla="*/ 16 w 25"/>
                  <a:gd name="T13" fmla="*/ 95 h 135"/>
                  <a:gd name="T14" fmla="*/ 16 w 25"/>
                  <a:gd name="T15" fmla="*/ 28 h 135"/>
                  <a:gd name="T16" fmla="*/ 25 w 25"/>
                  <a:gd name="T17" fmla="*/ 28 h 135"/>
                  <a:gd name="T18" fmla="*/ 25 w 25"/>
                  <a:gd name="T19" fmla="*/ 0 h 135"/>
                  <a:gd name="T20" fmla="*/ 25 w 25"/>
                  <a:gd name="T21" fmla="*/ 12 h 135"/>
                  <a:gd name="T22" fmla="*/ 16 w 25"/>
                  <a:gd name="T23" fmla="*/ 12 h 135"/>
                  <a:gd name="T24" fmla="*/ 16 w 25"/>
                  <a:gd name="T25" fmla="*/ 0 h 135"/>
                  <a:gd name="T26" fmla="*/ 25 w 2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35">
                    <a:moveTo>
                      <a:pt x="25" y="28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04"/>
                      <a:pt x="24" y="111"/>
                      <a:pt x="18" y="119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08"/>
                      <a:pt x="16" y="103"/>
                      <a:pt x="16" y="95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25" y="28"/>
                    </a:lnTo>
                    <a:close/>
                    <a:moveTo>
                      <a:pt x="25" y="0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29" name="Freeform 93"/>
              <p:cNvSpPr>
                <a:spLocks noEditPoints="1"/>
              </p:cNvSpPr>
              <p:nvPr/>
            </p:nvSpPr>
            <p:spPr bwMode="auto">
              <a:xfrm>
                <a:off x="6477001" y="2600326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10 h 86"/>
                  <a:gd name="T4" fmla="*/ 0 w 7"/>
                  <a:gd name="T5" fmla="*/ 10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0" name="Freeform 94"/>
              <p:cNvSpPr>
                <a:spLocks/>
              </p:cNvSpPr>
              <p:nvPr/>
            </p:nvSpPr>
            <p:spPr bwMode="auto">
              <a:xfrm>
                <a:off x="6515101" y="2636838"/>
                <a:ext cx="128588" cy="100013"/>
              </a:xfrm>
              <a:custGeom>
                <a:avLst/>
                <a:gdLst>
                  <a:gd name="T0" fmla="*/ 75 w 99"/>
                  <a:gd name="T1" fmla="*/ 0 h 77"/>
                  <a:gd name="T2" fmla="*/ 99 w 99"/>
                  <a:gd name="T3" fmla="*/ 26 h 77"/>
                  <a:gd name="T4" fmla="*/ 99 w 99"/>
                  <a:gd name="T5" fmla="*/ 77 h 77"/>
                  <a:gd name="T6" fmla="*/ 90 w 99"/>
                  <a:gd name="T7" fmla="*/ 77 h 77"/>
                  <a:gd name="T8" fmla="*/ 90 w 99"/>
                  <a:gd name="T9" fmla="*/ 26 h 77"/>
                  <a:gd name="T10" fmla="*/ 75 w 99"/>
                  <a:gd name="T11" fmla="*/ 9 h 77"/>
                  <a:gd name="T12" fmla="*/ 69 w 99"/>
                  <a:gd name="T13" fmla="*/ 9 h 77"/>
                  <a:gd name="T14" fmla="*/ 54 w 99"/>
                  <a:gd name="T15" fmla="*/ 25 h 77"/>
                  <a:gd name="T16" fmla="*/ 54 w 99"/>
                  <a:gd name="T17" fmla="*/ 77 h 77"/>
                  <a:gd name="T18" fmla="*/ 45 w 99"/>
                  <a:gd name="T19" fmla="*/ 77 h 77"/>
                  <a:gd name="T20" fmla="*/ 45 w 99"/>
                  <a:gd name="T21" fmla="*/ 25 h 77"/>
                  <a:gd name="T22" fmla="*/ 30 w 99"/>
                  <a:gd name="T23" fmla="*/ 9 h 77"/>
                  <a:gd name="T24" fmla="*/ 24 w 99"/>
                  <a:gd name="T25" fmla="*/ 9 h 77"/>
                  <a:gd name="T26" fmla="*/ 8 w 99"/>
                  <a:gd name="T27" fmla="*/ 24 h 77"/>
                  <a:gd name="T28" fmla="*/ 8 w 99"/>
                  <a:gd name="T29" fmla="*/ 77 h 77"/>
                  <a:gd name="T30" fmla="*/ 0 w 99"/>
                  <a:gd name="T31" fmla="*/ 77 h 77"/>
                  <a:gd name="T32" fmla="*/ 0 w 99"/>
                  <a:gd name="T33" fmla="*/ 1 h 77"/>
                  <a:gd name="T34" fmla="*/ 6 w 99"/>
                  <a:gd name="T35" fmla="*/ 1 h 77"/>
                  <a:gd name="T36" fmla="*/ 7 w 99"/>
                  <a:gd name="T37" fmla="*/ 10 h 77"/>
                  <a:gd name="T38" fmla="*/ 24 w 99"/>
                  <a:gd name="T39" fmla="*/ 0 h 77"/>
                  <a:gd name="T40" fmla="*/ 30 w 99"/>
                  <a:gd name="T41" fmla="*/ 0 h 77"/>
                  <a:gd name="T42" fmla="*/ 49 w 99"/>
                  <a:gd name="T43" fmla="*/ 13 h 77"/>
                  <a:gd name="T44" fmla="*/ 69 w 99"/>
                  <a:gd name="T45" fmla="*/ 0 h 77"/>
                  <a:gd name="T46" fmla="*/ 75 w 99"/>
                  <a:gd name="T4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9" h="77">
                    <a:moveTo>
                      <a:pt x="75" y="0"/>
                    </a:moveTo>
                    <a:cubicBezTo>
                      <a:pt x="88" y="0"/>
                      <a:pt x="99" y="11"/>
                      <a:pt x="99" y="26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0" y="77"/>
                      <a:pt x="90" y="77"/>
                      <a:pt x="90" y="77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6"/>
                      <a:pt x="83" y="9"/>
                      <a:pt x="75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1" y="9"/>
                      <a:pt x="54" y="15"/>
                      <a:pt x="54" y="25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37" y="9"/>
                      <a:pt x="30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8" y="15"/>
                      <a:pt x="8" y="2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6" y="0"/>
                      <a:pt x="2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8" y="0"/>
                      <a:pt x="46" y="5"/>
                      <a:pt x="49" y="13"/>
                    </a:cubicBezTo>
                    <a:cubicBezTo>
                      <a:pt x="53" y="5"/>
                      <a:pt x="61" y="0"/>
                      <a:pt x="69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1" name="Freeform 95"/>
              <p:cNvSpPr>
                <a:spLocks/>
              </p:cNvSpPr>
              <p:nvPr/>
            </p:nvSpPr>
            <p:spPr bwMode="auto">
              <a:xfrm>
                <a:off x="6727826" y="2636838"/>
                <a:ext cx="131763" cy="100013"/>
              </a:xfrm>
              <a:custGeom>
                <a:avLst/>
                <a:gdLst>
                  <a:gd name="T0" fmla="*/ 76 w 100"/>
                  <a:gd name="T1" fmla="*/ 0 h 77"/>
                  <a:gd name="T2" fmla="*/ 100 w 100"/>
                  <a:gd name="T3" fmla="*/ 26 h 77"/>
                  <a:gd name="T4" fmla="*/ 100 w 100"/>
                  <a:gd name="T5" fmla="*/ 77 h 77"/>
                  <a:gd name="T6" fmla="*/ 91 w 100"/>
                  <a:gd name="T7" fmla="*/ 77 h 77"/>
                  <a:gd name="T8" fmla="*/ 91 w 100"/>
                  <a:gd name="T9" fmla="*/ 26 h 77"/>
                  <a:gd name="T10" fmla="*/ 76 w 100"/>
                  <a:gd name="T11" fmla="*/ 9 h 77"/>
                  <a:gd name="T12" fmla="*/ 70 w 100"/>
                  <a:gd name="T13" fmla="*/ 9 h 77"/>
                  <a:gd name="T14" fmla="*/ 54 w 100"/>
                  <a:gd name="T15" fmla="*/ 25 h 77"/>
                  <a:gd name="T16" fmla="*/ 54 w 100"/>
                  <a:gd name="T17" fmla="*/ 77 h 77"/>
                  <a:gd name="T18" fmla="*/ 46 w 100"/>
                  <a:gd name="T19" fmla="*/ 77 h 77"/>
                  <a:gd name="T20" fmla="*/ 46 w 100"/>
                  <a:gd name="T21" fmla="*/ 25 h 77"/>
                  <a:gd name="T22" fmla="*/ 30 w 100"/>
                  <a:gd name="T23" fmla="*/ 9 h 77"/>
                  <a:gd name="T24" fmla="*/ 24 w 100"/>
                  <a:gd name="T25" fmla="*/ 9 h 77"/>
                  <a:gd name="T26" fmla="*/ 9 w 100"/>
                  <a:gd name="T27" fmla="*/ 24 h 77"/>
                  <a:gd name="T28" fmla="*/ 9 w 100"/>
                  <a:gd name="T29" fmla="*/ 77 h 77"/>
                  <a:gd name="T30" fmla="*/ 0 w 100"/>
                  <a:gd name="T31" fmla="*/ 77 h 77"/>
                  <a:gd name="T32" fmla="*/ 0 w 100"/>
                  <a:gd name="T33" fmla="*/ 1 h 77"/>
                  <a:gd name="T34" fmla="*/ 7 w 100"/>
                  <a:gd name="T35" fmla="*/ 1 h 77"/>
                  <a:gd name="T36" fmla="*/ 7 w 100"/>
                  <a:gd name="T37" fmla="*/ 10 h 77"/>
                  <a:gd name="T38" fmla="*/ 24 w 100"/>
                  <a:gd name="T39" fmla="*/ 0 h 77"/>
                  <a:gd name="T40" fmla="*/ 30 w 100"/>
                  <a:gd name="T41" fmla="*/ 0 h 77"/>
                  <a:gd name="T42" fmla="*/ 50 w 100"/>
                  <a:gd name="T43" fmla="*/ 13 h 77"/>
                  <a:gd name="T44" fmla="*/ 70 w 100"/>
                  <a:gd name="T45" fmla="*/ 0 h 77"/>
                  <a:gd name="T46" fmla="*/ 76 w 100"/>
                  <a:gd name="T4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77">
                    <a:moveTo>
                      <a:pt x="76" y="0"/>
                    </a:moveTo>
                    <a:cubicBezTo>
                      <a:pt x="89" y="0"/>
                      <a:pt x="100" y="11"/>
                      <a:pt x="100" y="2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16"/>
                      <a:pt x="84" y="9"/>
                      <a:pt x="76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62" y="9"/>
                      <a:pt x="54" y="15"/>
                      <a:pt x="54" y="25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6"/>
                      <a:pt x="38" y="9"/>
                      <a:pt x="30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7" y="0"/>
                      <a:pt x="2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8" y="0"/>
                      <a:pt x="46" y="5"/>
                      <a:pt x="50" y="13"/>
                    </a:cubicBezTo>
                    <a:cubicBezTo>
                      <a:pt x="53" y="5"/>
                      <a:pt x="61" y="0"/>
                      <a:pt x="7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2" name="Freeform 96"/>
              <p:cNvSpPr>
                <a:spLocks noEditPoints="1"/>
              </p:cNvSpPr>
              <p:nvPr/>
            </p:nvSpPr>
            <p:spPr bwMode="auto">
              <a:xfrm>
                <a:off x="6877051" y="2636838"/>
                <a:ext cx="80963" cy="103188"/>
              </a:xfrm>
              <a:custGeom>
                <a:avLst/>
                <a:gdLst>
                  <a:gd name="T0" fmla="*/ 35 w 61"/>
                  <a:gd name="T1" fmla="*/ 0 h 79"/>
                  <a:gd name="T2" fmla="*/ 61 w 61"/>
                  <a:gd name="T3" fmla="*/ 29 h 79"/>
                  <a:gd name="T4" fmla="*/ 61 w 61"/>
                  <a:gd name="T5" fmla="*/ 51 h 79"/>
                  <a:gd name="T6" fmla="*/ 35 w 61"/>
                  <a:gd name="T7" fmla="*/ 79 h 79"/>
                  <a:gd name="T8" fmla="*/ 26 w 61"/>
                  <a:gd name="T9" fmla="*/ 79 h 79"/>
                  <a:gd name="T10" fmla="*/ 0 w 61"/>
                  <a:gd name="T11" fmla="*/ 51 h 79"/>
                  <a:gd name="T12" fmla="*/ 0 w 61"/>
                  <a:gd name="T13" fmla="*/ 29 h 79"/>
                  <a:gd name="T14" fmla="*/ 26 w 61"/>
                  <a:gd name="T15" fmla="*/ 0 h 79"/>
                  <a:gd name="T16" fmla="*/ 35 w 61"/>
                  <a:gd name="T17" fmla="*/ 0 h 79"/>
                  <a:gd name="T18" fmla="*/ 52 w 61"/>
                  <a:gd name="T19" fmla="*/ 29 h 79"/>
                  <a:gd name="T20" fmla="*/ 35 w 61"/>
                  <a:gd name="T21" fmla="*/ 9 h 79"/>
                  <a:gd name="T22" fmla="*/ 26 w 61"/>
                  <a:gd name="T23" fmla="*/ 9 h 79"/>
                  <a:gd name="T24" fmla="*/ 9 w 61"/>
                  <a:gd name="T25" fmla="*/ 29 h 79"/>
                  <a:gd name="T26" fmla="*/ 9 w 61"/>
                  <a:gd name="T27" fmla="*/ 51 h 79"/>
                  <a:gd name="T28" fmla="*/ 26 w 61"/>
                  <a:gd name="T29" fmla="*/ 70 h 79"/>
                  <a:gd name="T30" fmla="*/ 35 w 61"/>
                  <a:gd name="T31" fmla="*/ 70 h 79"/>
                  <a:gd name="T32" fmla="*/ 52 w 61"/>
                  <a:gd name="T33" fmla="*/ 51 h 79"/>
                  <a:gd name="T34" fmla="*/ 52 w 61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9">
                    <a:moveTo>
                      <a:pt x="35" y="0"/>
                    </a:moveTo>
                    <a:cubicBezTo>
                      <a:pt x="50" y="0"/>
                      <a:pt x="61" y="14"/>
                      <a:pt x="61" y="2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5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7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5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3" name="Freeform 97"/>
              <p:cNvSpPr>
                <a:spLocks noEditPoints="1"/>
              </p:cNvSpPr>
              <p:nvPr/>
            </p:nvSpPr>
            <p:spPr bwMode="auto">
              <a:xfrm>
                <a:off x="6973888" y="2590801"/>
                <a:ext cx="69850" cy="146050"/>
              </a:xfrm>
              <a:custGeom>
                <a:avLst/>
                <a:gdLst>
                  <a:gd name="T0" fmla="*/ 44 w 44"/>
                  <a:gd name="T1" fmla="*/ 29 h 92"/>
                  <a:gd name="T2" fmla="*/ 44 w 44"/>
                  <a:gd name="T3" fmla="*/ 34 h 92"/>
                  <a:gd name="T4" fmla="*/ 10 w 44"/>
                  <a:gd name="T5" fmla="*/ 86 h 92"/>
                  <a:gd name="T6" fmla="*/ 44 w 44"/>
                  <a:gd name="T7" fmla="*/ 86 h 92"/>
                  <a:gd name="T8" fmla="*/ 44 w 44"/>
                  <a:gd name="T9" fmla="*/ 92 h 92"/>
                  <a:gd name="T10" fmla="*/ 0 w 44"/>
                  <a:gd name="T11" fmla="*/ 92 h 92"/>
                  <a:gd name="T12" fmla="*/ 0 w 44"/>
                  <a:gd name="T13" fmla="*/ 87 h 92"/>
                  <a:gd name="T14" fmla="*/ 34 w 44"/>
                  <a:gd name="T15" fmla="*/ 37 h 92"/>
                  <a:gd name="T16" fmla="*/ 0 w 44"/>
                  <a:gd name="T17" fmla="*/ 37 h 92"/>
                  <a:gd name="T18" fmla="*/ 0 w 44"/>
                  <a:gd name="T19" fmla="*/ 29 h 92"/>
                  <a:gd name="T20" fmla="*/ 44 w 44"/>
                  <a:gd name="T21" fmla="*/ 29 h 92"/>
                  <a:gd name="T22" fmla="*/ 39 w 44"/>
                  <a:gd name="T23" fmla="*/ 0 h 92"/>
                  <a:gd name="T24" fmla="*/ 24 w 44"/>
                  <a:gd name="T25" fmla="*/ 19 h 92"/>
                  <a:gd name="T26" fmla="*/ 20 w 44"/>
                  <a:gd name="T27" fmla="*/ 19 h 92"/>
                  <a:gd name="T28" fmla="*/ 4 w 44"/>
                  <a:gd name="T29" fmla="*/ 0 h 92"/>
                  <a:gd name="T30" fmla="*/ 12 w 44"/>
                  <a:gd name="T31" fmla="*/ 0 h 92"/>
                  <a:gd name="T32" fmla="*/ 22 w 44"/>
                  <a:gd name="T33" fmla="*/ 13 h 92"/>
                  <a:gd name="T34" fmla="*/ 31 w 44"/>
                  <a:gd name="T35" fmla="*/ 0 h 92"/>
                  <a:gd name="T36" fmla="*/ 39 w 44"/>
                  <a:gd name="T3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2">
                    <a:moveTo>
                      <a:pt x="44" y="29"/>
                    </a:moveTo>
                    <a:lnTo>
                      <a:pt x="44" y="34"/>
                    </a:lnTo>
                    <a:lnTo>
                      <a:pt x="10" y="86"/>
                    </a:lnTo>
                    <a:lnTo>
                      <a:pt x="44" y="86"/>
                    </a:lnTo>
                    <a:lnTo>
                      <a:pt x="44" y="92"/>
                    </a:lnTo>
                    <a:lnTo>
                      <a:pt x="0" y="92"/>
                    </a:lnTo>
                    <a:lnTo>
                      <a:pt x="0" y="87"/>
                    </a:lnTo>
                    <a:lnTo>
                      <a:pt x="34" y="37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44" y="29"/>
                    </a:lnTo>
                    <a:close/>
                    <a:moveTo>
                      <a:pt x="39" y="0"/>
                    </a:moveTo>
                    <a:lnTo>
                      <a:pt x="24" y="19"/>
                    </a:lnTo>
                    <a:lnTo>
                      <a:pt x="20" y="19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13"/>
                    </a:lnTo>
                    <a:lnTo>
                      <a:pt x="31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4" name="Freeform 98"/>
              <p:cNvSpPr>
                <a:spLocks/>
              </p:cNvSpPr>
              <p:nvPr/>
            </p:nvSpPr>
            <p:spPr bwMode="auto">
              <a:xfrm>
                <a:off x="7064376" y="2636838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9 h 77"/>
                  <a:gd name="T12" fmla="*/ 24 w 58"/>
                  <a:gd name="T13" fmla="*/ 9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6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2" y="9"/>
                      <a:pt x="3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6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5" name="Freeform 99"/>
              <p:cNvSpPr>
                <a:spLocks noEditPoints="1"/>
              </p:cNvSpPr>
              <p:nvPr/>
            </p:nvSpPr>
            <p:spPr bwMode="auto">
              <a:xfrm>
                <a:off x="7158038" y="2636838"/>
                <a:ext cx="80963" cy="103188"/>
              </a:xfrm>
              <a:custGeom>
                <a:avLst/>
                <a:gdLst>
                  <a:gd name="T0" fmla="*/ 35 w 61"/>
                  <a:gd name="T1" fmla="*/ 0 h 79"/>
                  <a:gd name="T2" fmla="*/ 61 w 61"/>
                  <a:gd name="T3" fmla="*/ 29 h 79"/>
                  <a:gd name="T4" fmla="*/ 61 w 61"/>
                  <a:gd name="T5" fmla="*/ 51 h 79"/>
                  <a:gd name="T6" fmla="*/ 35 w 61"/>
                  <a:gd name="T7" fmla="*/ 79 h 79"/>
                  <a:gd name="T8" fmla="*/ 26 w 61"/>
                  <a:gd name="T9" fmla="*/ 79 h 79"/>
                  <a:gd name="T10" fmla="*/ 0 w 61"/>
                  <a:gd name="T11" fmla="*/ 51 h 79"/>
                  <a:gd name="T12" fmla="*/ 0 w 61"/>
                  <a:gd name="T13" fmla="*/ 29 h 79"/>
                  <a:gd name="T14" fmla="*/ 26 w 61"/>
                  <a:gd name="T15" fmla="*/ 0 h 79"/>
                  <a:gd name="T16" fmla="*/ 35 w 61"/>
                  <a:gd name="T17" fmla="*/ 0 h 79"/>
                  <a:gd name="T18" fmla="*/ 52 w 61"/>
                  <a:gd name="T19" fmla="*/ 29 h 79"/>
                  <a:gd name="T20" fmla="*/ 35 w 61"/>
                  <a:gd name="T21" fmla="*/ 9 h 79"/>
                  <a:gd name="T22" fmla="*/ 26 w 61"/>
                  <a:gd name="T23" fmla="*/ 9 h 79"/>
                  <a:gd name="T24" fmla="*/ 9 w 61"/>
                  <a:gd name="T25" fmla="*/ 29 h 79"/>
                  <a:gd name="T26" fmla="*/ 9 w 61"/>
                  <a:gd name="T27" fmla="*/ 51 h 79"/>
                  <a:gd name="T28" fmla="*/ 26 w 61"/>
                  <a:gd name="T29" fmla="*/ 70 h 79"/>
                  <a:gd name="T30" fmla="*/ 35 w 61"/>
                  <a:gd name="T31" fmla="*/ 70 h 79"/>
                  <a:gd name="T32" fmla="*/ 52 w 61"/>
                  <a:gd name="T33" fmla="*/ 51 h 79"/>
                  <a:gd name="T34" fmla="*/ 52 w 61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9">
                    <a:moveTo>
                      <a:pt x="35" y="0"/>
                    </a:moveTo>
                    <a:cubicBezTo>
                      <a:pt x="50" y="0"/>
                      <a:pt x="61" y="14"/>
                      <a:pt x="61" y="2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5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7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5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6" name="Freeform 100"/>
              <p:cNvSpPr>
                <a:spLocks/>
              </p:cNvSpPr>
              <p:nvPr/>
            </p:nvSpPr>
            <p:spPr bwMode="auto">
              <a:xfrm>
                <a:off x="7254876" y="2636838"/>
                <a:ext cx="73025" cy="101600"/>
              </a:xfrm>
              <a:custGeom>
                <a:avLst/>
                <a:gdLst>
                  <a:gd name="T0" fmla="*/ 53 w 56"/>
                  <a:gd name="T1" fmla="*/ 0 h 78"/>
                  <a:gd name="T2" fmla="*/ 53 w 56"/>
                  <a:gd name="T3" fmla="*/ 9 h 78"/>
                  <a:gd name="T4" fmla="*/ 26 w 56"/>
                  <a:gd name="T5" fmla="*/ 9 h 78"/>
                  <a:gd name="T6" fmla="*/ 8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7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7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3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3" y="0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8" y="21"/>
                    </a:cubicBezTo>
                    <a:cubicBezTo>
                      <a:pt x="8" y="29"/>
                      <a:pt x="16" y="33"/>
                      <a:pt x="26" y="34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7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7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40" y="70"/>
                      <a:pt x="47" y="66"/>
                      <a:pt x="47" y="56"/>
                    </a:cubicBezTo>
                    <a:cubicBezTo>
                      <a:pt x="47" y="48"/>
                      <a:pt x="42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7" name="Freeform 101"/>
              <p:cNvSpPr>
                <a:spLocks/>
              </p:cNvSpPr>
              <p:nvPr/>
            </p:nvSpPr>
            <p:spPr bwMode="auto">
              <a:xfrm>
                <a:off x="7337426" y="2614613"/>
                <a:ext cx="60325" cy="123825"/>
              </a:xfrm>
              <a:custGeom>
                <a:avLst/>
                <a:gdLst>
                  <a:gd name="T0" fmla="*/ 21 w 46"/>
                  <a:gd name="T1" fmla="*/ 0 h 94"/>
                  <a:gd name="T2" fmla="*/ 21 w 46"/>
                  <a:gd name="T3" fmla="*/ 17 h 94"/>
                  <a:gd name="T4" fmla="*/ 46 w 46"/>
                  <a:gd name="T5" fmla="*/ 17 h 94"/>
                  <a:gd name="T6" fmla="*/ 46 w 46"/>
                  <a:gd name="T7" fmla="*/ 26 h 94"/>
                  <a:gd name="T8" fmla="*/ 21 w 46"/>
                  <a:gd name="T9" fmla="*/ 26 h 94"/>
                  <a:gd name="T10" fmla="*/ 21 w 46"/>
                  <a:gd name="T11" fmla="*/ 69 h 94"/>
                  <a:gd name="T12" fmla="*/ 36 w 46"/>
                  <a:gd name="T13" fmla="*/ 86 h 94"/>
                  <a:gd name="T14" fmla="*/ 46 w 46"/>
                  <a:gd name="T15" fmla="*/ 86 h 94"/>
                  <a:gd name="T16" fmla="*/ 46 w 46"/>
                  <a:gd name="T17" fmla="*/ 94 h 94"/>
                  <a:gd name="T18" fmla="*/ 36 w 46"/>
                  <a:gd name="T19" fmla="*/ 94 h 94"/>
                  <a:gd name="T20" fmla="*/ 12 w 46"/>
                  <a:gd name="T21" fmla="*/ 69 h 94"/>
                  <a:gd name="T22" fmla="*/ 12 w 46"/>
                  <a:gd name="T23" fmla="*/ 26 h 94"/>
                  <a:gd name="T24" fmla="*/ 0 w 46"/>
                  <a:gd name="T25" fmla="*/ 26 h 94"/>
                  <a:gd name="T26" fmla="*/ 0 w 46"/>
                  <a:gd name="T27" fmla="*/ 17 h 94"/>
                  <a:gd name="T28" fmla="*/ 12 w 46"/>
                  <a:gd name="T29" fmla="*/ 17 h 94"/>
                  <a:gd name="T30" fmla="*/ 12 w 46"/>
                  <a:gd name="T31" fmla="*/ 0 h 94"/>
                  <a:gd name="T32" fmla="*/ 21 w 46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1"/>
                      <a:pt x="25" y="86"/>
                      <a:pt x="36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4"/>
                      <a:pt x="46" y="94"/>
                      <a:pt x="46" y="94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9" y="94"/>
                      <a:pt x="12" y="85"/>
                      <a:pt x="12" y="6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8" name="Freeform 102"/>
              <p:cNvSpPr>
                <a:spLocks noEditPoints="1"/>
              </p:cNvSpPr>
              <p:nvPr/>
            </p:nvSpPr>
            <p:spPr bwMode="auto">
              <a:xfrm>
                <a:off x="3589338" y="2876551"/>
                <a:ext cx="76200" cy="136525"/>
              </a:xfrm>
              <a:custGeom>
                <a:avLst/>
                <a:gdLst>
                  <a:gd name="T0" fmla="*/ 33 w 58"/>
                  <a:gd name="T1" fmla="*/ 0 h 105"/>
                  <a:gd name="T2" fmla="*/ 58 w 58"/>
                  <a:gd name="T3" fmla="*/ 29 h 105"/>
                  <a:gd name="T4" fmla="*/ 58 w 58"/>
                  <a:gd name="T5" fmla="*/ 52 h 105"/>
                  <a:gd name="T6" fmla="*/ 34 w 58"/>
                  <a:gd name="T7" fmla="*/ 78 h 105"/>
                  <a:gd name="T8" fmla="*/ 25 w 58"/>
                  <a:gd name="T9" fmla="*/ 78 h 105"/>
                  <a:gd name="T10" fmla="*/ 9 w 58"/>
                  <a:gd name="T11" fmla="*/ 68 h 105"/>
                  <a:gd name="T12" fmla="*/ 9 w 58"/>
                  <a:gd name="T13" fmla="*/ 105 h 105"/>
                  <a:gd name="T14" fmla="*/ 0 w 58"/>
                  <a:gd name="T15" fmla="*/ 105 h 105"/>
                  <a:gd name="T16" fmla="*/ 0 w 58"/>
                  <a:gd name="T17" fmla="*/ 0 h 105"/>
                  <a:gd name="T18" fmla="*/ 7 w 58"/>
                  <a:gd name="T19" fmla="*/ 0 h 105"/>
                  <a:gd name="T20" fmla="*/ 7 w 58"/>
                  <a:gd name="T21" fmla="*/ 8 h 105"/>
                  <a:gd name="T22" fmla="*/ 22 w 58"/>
                  <a:gd name="T23" fmla="*/ 0 h 105"/>
                  <a:gd name="T24" fmla="*/ 33 w 58"/>
                  <a:gd name="T25" fmla="*/ 0 h 105"/>
                  <a:gd name="T26" fmla="*/ 49 w 58"/>
                  <a:gd name="T27" fmla="*/ 29 h 105"/>
                  <a:gd name="T28" fmla="*/ 33 w 58"/>
                  <a:gd name="T29" fmla="*/ 8 h 105"/>
                  <a:gd name="T30" fmla="*/ 22 w 58"/>
                  <a:gd name="T31" fmla="*/ 8 h 105"/>
                  <a:gd name="T32" fmla="*/ 9 w 58"/>
                  <a:gd name="T33" fmla="*/ 21 h 105"/>
                  <a:gd name="T34" fmla="*/ 9 w 58"/>
                  <a:gd name="T35" fmla="*/ 53 h 105"/>
                  <a:gd name="T36" fmla="*/ 24 w 58"/>
                  <a:gd name="T37" fmla="*/ 69 h 105"/>
                  <a:gd name="T38" fmla="*/ 34 w 58"/>
                  <a:gd name="T39" fmla="*/ 69 h 105"/>
                  <a:gd name="T40" fmla="*/ 49 w 58"/>
                  <a:gd name="T41" fmla="*/ 52 h 105"/>
                  <a:gd name="T42" fmla="*/ 49 w 58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5">
                    <a:moveTo>
                      <a:pt x="33" y="0"/>
                    </a:moveTo>
                    <a:cubicBezTo>
                      <a:pt x="48" y="0"/>
                      <a:pt x="58" y="11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7"/>
                      <a:pt x="46" y="78"/>
                      <a:pt x="3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8" y="78"/>
                      <a:pt x="12" y="73"/>
                      <a:pt x="9" y="68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" y="3"/>
                      <a:pt x="16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8"/>
                      <a:pt x="3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8"/>
                      <a:pt x="9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39" name="Freeform 103"/>
              <p:cNvSpPr>
                <a:spLocks/>
              </p:cNvSpPr>
              <p:nvPr/>
            </p:nvSpPr>
            <p:spPr bwMode="auto">
              <a:xfrm>
                <a:off x="3686176" y="2874963"/>
                <a:ext cx="52388" cy="101600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8 w 39"/>
                  <a:gd name="T7" fmla="*/ 30 h 78"/>
                  <a:gd name="T8" fmla="*/ 8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5" y="9"/>
                      <a:pt x="8" y="17"/>
                      <a:pt x="8" y="30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0" name="Freeform 104"/>
              <p:cNvSpPr>
                <a:spLocks noEditPoints="1"/>
              </p:cNvSpPr>
              <p:nvPr/>
            </p:nvSpPr>
            <p:spPr bwMode="auto">
              <a:xfrm>
                <a:off x="3748088" y="2878138"/>
                <a:ext cx="73025" cy="98425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50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4 h 76"/>
                  <a:gd name="T16" fmla="*/ 22 w 56"/>
                  <a:gd name="T17" fmla="*/ 32 h 76"/>
                  <a:gd name="T18" fmla="*/ 48 w 56"/>
                  <a:gd name="T19" fmla="*/ 32 h 76"/>
                  <a:gd name="T20" fmla="*/ 48 w 56"/>
                  <a:gd name="T21" fmla="*/ 22 h 76"/>
                  <a:gd name="T22" fmla="*/ 35 w 56"/>
                  <a:gd name="T23" fmla="*/ 8 h 76"/>
                  <a:gd name="T24" fmla="*/ 4 w 56"/>
                  <a:gd name="T25" fmla="*/ 8 h 76"/>
                  <a:gd name="T26" fmla="*/ 4 w 56"/>
                  <a:gd name="T27" fmla="*/ 0 h 76"/>
                  <a:gd name="T28" fmla="*/ 35 w 56"/>
                  <a:gd name="T29" fmla="*/ 0 h 76"/>
                  <a:gd name="T30" fmla="*/ 48 w 56"/>
                  <a:gd name="T31" fmla="*/ 40 h 76"/>
                  <a:gd name="T32" fmla="*/ 22 w 56"/>
                  <a:gd name="T33" fmla="*/ 40 h 76"/>
                  <a:gd name="T34" fmla="*/ 9 w 56"/>
                  <a:gd name="T35" fmla="*/ 54 h 76"/>
                  <a:gd name="T36" fmla="*/ 22 w 56"/>
                  <a:gd name="T37" fmla="*/ 68 h 76"/>
                  <a:gd name="T38" fmla="*/ 34 w 56"/>
                  <a:gd name="T39" fmla="*/ 68 h 76"/>
                  <a:gd name="T40" fmla="*/ 48 w 56"/>
                  <a:gd name="T41" fmla="*/ 55 h 76"/>
                  <a:gd name="T42" fmla="*/ 48 w 56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9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2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4" y="40"/>
                      <a:pt x="9" y="46"/>
                      <a:pt x="9" y="54"/>
                    </a:cubicBezTo>
                    <a:cubicBezTo>
                      <a:pt x="9" y="62"/>
                      <a:pt x="14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1" name="Freeform 105"/>
              <p:cNvSpPr>
                <a:spLocks/>
              </p:cNvSpPr>
              <p:nvPr/>
            </p:nvSpPr>
            <p:spPr bwMode="auto">
              <a:xfrm>
                <a:off x="3841751" y="2876551"/>
                <a:ext cx="66675" cy="101600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9 w 51"/>
                  <a:gd name="T7" fmla="*/ 31 h 78"/>
                  <a:gd name="T8" fmla="*/ 9 w 51"/>
                  <a:gd name="T9" fmla="*/ 46 h 78"/>
                  <a:gd name="T10" fmla="*/ 30 w 51"/>
                  <a:gd name="T11" fmla="*/ 69 h 78"/>
                  <a:gd name="T12" fmla="*/ 51 w 51"/>
                  <a:gd name="T13" fmla="*/ 69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5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2"/>
                      <a:pt x="16" y="69"/>
                      <a:pt x="30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2" name="Freeform 106"/>
              <p:cNvSpPr>
                <a:spLocks noEditPoints="1"/>
              </p:cNvSpPr>
              <p:nvPr/>
            </p:nvSpPr>
            <p:spPr bwMode="auto">
              <a:xfrm>
                <a:off x="3924301" y="2876551"/>
                <a:ext cx="77788" cy="101600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5 w 60"/>
                  <a:gd name="T7" fmla="*/ 78 h 78"/>
                  <a:gd name="T8" fmla="*/ 26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6 w 60"/>
                  <a:gd name="T15" fmla="*/ 0 h 78"/>
                  <a:gd name="T16" fmla="*/ 35 w 60"/>
                  <a:gd name="T17" fmla="*/ 0 h 78"/>
                  <a:gd name="T18" fmla="*/ 52 w 60"/>
                  <a:gd name="T19" fmla="*/ 28 h 78"/>
                  <a:gd name="T20" fmla="*/ 35 w 60"/>
                  <a:gd name="T21" fmla="*/ 8 h 78"/>
                  <a:gd name="T22" fmla="*/ 26 w 60"/>
                  <a:gd name="T23" fmla="*/ 8 h 78"/>
                  <a:gd name="T24" fmla="*/ 9 w 60"/>
                  <a:gd name="T25" fmla="*/ 28 h 78"/>
                  <a:gd name="T26" fmla="*/ 9 w 60"/>
                  <a:gd name="T27" fmla="*/ 51 h 78"/>
                  <a:gd name="T28" fmla="*/ 26 w 60"/>
                  <a:gd name="T29" fmla="*/ 70 h 78"/>
                  <a:gd name="T30" fmla="*/ 35 w 60"/>
                  <a:gd name="T31" fmla="*/ 70 h 78"/>
                  <a:gd name="T32" fmla="*/ 52 w 60"/>
                  <a:gd name="T33" fmla="*/ 51 h 78"/>
                  <a:gd name="T34" fmla="*/ 52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8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3" name="Freeform 107"/>
              <p:cNvSpPr>
                <a:spLocks/>
              </p:cNvSpPr>
              <p:nvPr/>
            </p:nvSpPr>
            <p:spPr bwMode="auto">
              <a:xfrm>
                <a:off x="4011613" y="2878138"/>
                <a:ext cx="87313" cy="98425"/>
              </a:xfrm>
              <a:custGeom>
                <a:avLst/>
                <a:gdLst>
                  <a:gd name="T0" fmla="*/ 55 w 55"/>
                  <a:gd name="T1" fmla="*/ 0 h 62"/>
                  <a:gd name="T2" fmla="*/ 32 w 55"/>
                  <a:gd name="T3" fmla="*/ 62 h 62"/>
                  <a:gd name="T4" fmla="*/ 23 w 55"/>
                  <a:gd name="T5" fmla="*/ 62 h 62"/>
                  <a:gd name="T6" fmla="*/ 0 w 55"/>
                  <a:gd name="T7" fmla="*/ 0 h 62"/>
                  <a:gd name="T8" fmla="*/ 8 w 55"/>
                  <a:gd name="T9" fmla="*/ 0 h 62"/>
                  <a:gd name="T10" fmla="*/ 27 w 55"/>
                  <a:gd name="T11" fmla="*/ 53 h 62"/>
                  <a:gd name="T12" fmla="*/ 47 w 55"/>
                  <a:gd name="T13" fmla="*/ 0 h 62"/>
                  <a:gd name="T14" fmla="*/ 55 w 55"/>
                  <a:gd name="T1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2">
                    <a:moveTo>
                      <a:pt x="55" y="0"/>
                    </a:moveTo>
                    <a:lnTo>
                      <a:pt x="32" y="62"/>
                    </a:lnTo>
                    <a:lnTo>
                      <a:pt x="23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3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4" name="Freeform 108"/>
              <p:cNvSpPr>
                <a:spLocks noEditPoints="1"/>
              </p:cNvSpPr>
              <p:nvPr/>
            </p:nvSpPr>
            <p:spPr bwMode="auto">
              <a:xfrm>
                <a:off x="4108451" y="2878138"/>
                <a:ext cx="74613" cy="98425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49 w 57"/>
                  <a:gd name="T9" fmla="*/ 68 h 76"/>
                  <a:gd name="T10" fmla="*/ 34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4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2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5" name="Freeform 109"/>
              <p:cNvSpPr>
                <a:spLocks/>
              </p:cNvSpPr>
              <p:nvPr/>
            </p:nvSpPr>
            <p:spPr bwMode="auto">
              <a:xfrm>
                <a:off x="4194176" y="2854326"/>
                <a:ext cx="60325" cy="123825"/>
              </a:xfrm>
              <a:custGeom>
                <a:avLst/>
                <a:gdLst>
                  <a:gd name="T0" fmla="*/ 21 w 46"/>
                  <a:gd name="T1" fmla="*/ 0 h 94"/>
                  <a:gd name="T2" fmla="*/ 21 w 46"/>
                  <a:gd name="T3" fmla="*/ 17 h 94"/>
                  <a:gd name="T4" fmla="*/ 46 w 46"/>
                  <a:gd name="T5" fmla="*/ 17 h 94"/>
                  <a:gd name="T6" fmla="*/ 46 w 46"/>
                  <a:gd name="T7" fmla="*/ 25 h 94"/>
                  <a:gd name="T8" fmla="*/ 21 w 46"/>
                  <a:gd name="T9" fmla="*/ 25 h 94"/>
                  <a:gd name="T10" fmla="*/ 21 w 46"/>
                  <a:gd name="T11" fmla="*/ 69 h 94"/>
                  <a:gd name="T12" fmla="*/ 36 w 46"/>
                  <a:gd name="T13" fmla="*/ 86 h 94"/>
                  <a:gd name="T14" fmla="*/ 46 w 46"/>
                  <a:gd name="T15" fmla="*/ 86 h 94"/>
                  <a:gd name="T16" fmla="*/ 46 w 46"/>
                  <a:gd name="T17" fmla="*/ 94 h 94"/>
                  <a:gd name="T18" fmla="*/ 36 w 46"/>
                  <a:gd name="T19" fmla="*/ 94 h 94"/>
                  <a:gd name="T20" fmla="*/ 12 w 46"/>
                  <a:gd name="T21" fmla="*/ 69 h 94"/>
                  <a:gd name="T22" fmla="*/ 12 w 46"/>
                  <a:gd name="T23" fmla="*/ 25 h 94"/>
                  <a:gd name="T24" fmla="*/ 0 w 46"/>
                  <a:gd name="T25" fmla="*/ 25 h 94"/>
                  <a:gd name="T26" fmla="*/ 0 w 46"/>
                  <a:gd name="T27" fmla="*/ 17 h 94"/>
                  <a:gd name="T28" fmla="*/ 12 w 46"/>
                  <a:gd name="T29" fmla="*/ 17 h 94"/>
                  <a:gd name="T30" fmla="*/ 12 w 46"/>
                  <a:gd name="T31" fmla="*/ 0 h 94"/>
                  <a:gd name="T32" fmla="*/ 21 w 46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0"/>
                      <a:pt x="25" y="86"/>
                      <a:pt x="36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4"/>
                      <a:pt x="46" y="94"/>
                      <a:pt x="46" y="94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9" y="94"/>
                      <a:pt x="12" y="84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6" name="Freeform 110"/>
              <p:cNvSpPr>
                <a:spLocks/>
              </p:cNvSpPr>
              <p:nvPr/>
            </p:nvSpPr>
            <p:spPr bwMode="auto">
              <a:xfrm>
                <a:off x="4333876" y="2876551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8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7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7" name="Freeform 111"/>
              <p:cNvSpPr>
                <a:spLocks noEditPoints="1"/>
              </p:cNvSpPr>
              <p:nvPr/>
            </p:nvSpPr>
            <p:spPr bwMode="auto">
              <a:xfrm>
                <a:off x="4427538" y="2878138"/>
                <a:ext cx="73025" cy="98425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50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4 h 76"/>
                  <a:gd name="T16" fmla="*/ 22 w 56"/>
                  <a:gd name="T17" fmla="*/ 32 h 76"/>
                  <a:gd name="T18" fmla="*/ 48 w 56"/>
                  <a:gd name="T19" fmla="*/ 32 h 76"/>
                  <a:gd name="T20" fmla="*/ 48 w 56"/>
                  <a:gd name="T21" fmla="*/ 22 h 76"/>
                  <a:gd name="T22" fmla="*/ 35 w 56"/>
                  <a:gd name="T23" fmla="*/ 8 h 76"/>
                  <a:gd name="T24" fmla="*/ 4 w 56"/>
                  <a:gd name="T25" fmla="*/ 8 h 76"/>
                  <a:gd name="T26" fmla="*/ 4 w 56"/>
                  <a:gd name="T27" fmla="*/ 0 h 76"/>
                  <a:gd name="T28" fmla="*/ 35 w 56"/>
                  <a:gd name="T29" fmla="*/ 0 h 76"/>
                  <a:gd name="T30" fmla="*/ 48 w 56"/>
                  <a:gd name="T31" fmla="*/ 40 h 76"/>
                  <a:gd name="T32" fmla="*/ 22 w 56"/>
                  <a:gd name="T33" fmla="*/ 40 h 76"/>
                  <a:gd name="T34" fmla="*/ 9 w 56"/>
                  <a:gd name="T35" fmla="*/ 54 h 76"/>
                  <a:gd name="T36" fmla="*/ 22 w 56"/>
                  <a:gd name="T37" fmla="*/ 68 h 76"/>
                  <a:gd name="T38" fmla="*/ 34 w 56"/>
                  <a:gd name="T39" fmla="*/ 68 h 76"/>
                  <a:gd name="T40" fmla="*/ 48 w 56"/>
                  <a:gd name="T41" fmla="*/ 55 h 76"/>
                  <a:gd name="T42" fmla="*/ 48 w 56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9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2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4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8" name="Freeform 112"/>
              <p:cNvSpPr>
                <a:spLocks noEditPoints="1"/>
              </p:cNvSpPr>
              <p:nvPr/>
            </p:nvSpPr>
            <p:spPr bwMode="auto">
              <a:xfrm>
                <a:off x="4578351" y="2878138"/>
                <a:ext cx="74613" cy="98425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5 w 57"/>
                  <a:gd name="T25" fmla="*/ 8 h 76"/>
                  <a:gd name="T26" fmla="*/ 5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9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2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49" name="Freeform 113"/>
              <p:cNvSpPr>
                <a:spLocks/>
              </p:cNvSpPr>
              <p:nvPr/>
            </p:nvSpPr>
            <p:spPr bwMode="auto">
              <a:xfrm>
                <a:off x="4665663" y="2854326"/>
                <a:ext cx="60325" cy="123825"/>
              </a:xfrm>
              <a:custGeom>
                <a:avLst/>
                <a:gdLst>
                  <a:gd name="T0" fmla="*/ 21 w 45"/>
                  <a:gd name="T1" fmla="*/ 0 h 94"/>
                  <a:gd name="T2" fmla="*/ 21 w 45"/>
                  <a:gd name="T3" fmla="*/ 17 h 94"/>
                  <a:gd name="T4" fmla="*/ 45 w 45"/>
                  <a:gd name="T5" fmla="*/ 17 h 94"/>
                  <a:gd name="T6" fmla="*/ 45 w 45"/>
                  <a:gd name="T7" fmla="*/ 25 h 94"/>
                  <a:gd name="T8" fmla="*/ 21 w 45"/>
                  <a:gd name="T9" fmla="*/ 25 h 94"/>
                  <a:gd name="T10" fmla="*/ 21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5 h 94"/>
                  <a:gd name="T24" fmla="*/ 0 w 45"/>
                  <a:gd name="T25" fmla="*/ 25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1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0"/>
                      <a:pt x="24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8" y="94"/>
                      <a:pt x="12" y="84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0" name="Freeform 114"/>
              <p:cNvSpPr>
                <a:spLocks/>
              </p:cNvSpPr>
              <p:nvPr/>
            </p:nvSpPr>
            <p:spPr bwMode="auto">
              <a:xfrm>
                <a:off x="4745038" y="2874963"/>
                <a:ext cx="50800" cy="101600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8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1" name="Freeform 115"/>
              <p:cNvSpPr>
                <a:spLocks noEditPoints="1"/>
              </p:cNvSpPr>
              <p:nvPr/>
            </p:nvSpPr>
            <p:spPr bwMode="auto">
              <a:xfrm>
                <a:off x="4806951" y="2878138"/>
                <a:ext cx="74613" cy="98425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2" name="Freeform 116"/>
              <p:cNvSpPr>
                <a:spLocks/>
              </p:cNvSpPr>
              <p:nvPr/>
            </p:nvSpPr>
            <p:spPr bwMode="auto">
              <a:xfrm>
                <a:off x="4905376" y="2836863"/>
                <a:ext cx="77788" cy="139700"/>
              </a:xfrm>
              <a:custGeom>
                <a:avLst/>
                <a:gdLst>
                  <a:gd name="T0" fmla="*/ 7 w 49"/>
                  <a:gd name="T1" fmla="*/ 0 h 88"/>
                  <a:gd name="T2" fmla="*/ 7 w 49"/>
                  <a:gd name="T3" fmla="*/ 50 h 88"/>
                  <a:gd name="T4" fmla="*/ 17 w 49"/>
                  <a:gd name="T5" fmla="*/ 50 h 88"/>
                  <a:gd name="T6" fmla="*/ 38 w 49"/>
                  <a:gd name="T7" fmla="*/ 26 h 88"/>
                  <a:gd name="T8" fmla="*/ 47 w 49"/>
                  <a:gd name="T9" fmla="*/ 26 h 88"/>
                  <a:gd name="T10" fmla="*/ 24 w 49"/>
                  <a:gd name="T11" fmla="*/ 54 h 88"/>
                  <a:gd name="T12" fmla="*/ 49 w 49"/>
                  <a:gd name="T13" fmla="*/ 88 h 88"/>
                  <a:gd name="T14" fmla="*/ 40 w 49"/>
                  <a:gd name="T15" fmla="*/ 88 h 88"/>
                  <a:gd name="T16" fmla="*/ 17 w 49"/>
                  <a:gd name="T17" fmla="*/ 57 h 88"/>
                  <a:gd name="T18" fmla="*/ 7 w 49"/>
                  <a:gd name="T19" fmla="*/ 57 h 88"/>
                  <a:gd name="T20" fmla="*/ 7 w 49"/>
                  <a:gd name="T21" fmla="*/ 88 h 88"/>
                  <a:gd name="T22" fmla="*/ 0 w 49"/>
                  <a:gd name="T23" fmla="*/ 88 h 88"/>
                  <a:gd name="T24" fmla="*/ 0 w 49"/>
                  <a:gd name="T25" fmla="*/ 0 h 88"/>
                  <a:gd name="T26" fmla="*/ 7 w 49"/>
                  <a:gd name="T2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88">
                    <a:moveTo>
                      <a:pt x="7" y="0"/>
                    </a:moveTo>
                    <a:lnTo>
                      <a:pt x="7" y="50"/>
                    </a:lnTo>
                    <a:lnTo>
                      <a:pt x="17" y="50"/>
                    </a:lnTo>
                    <a:lnTo>
                      <a:pt x="38" y="26"/>
                    </a:lnTo>
                    <a:lnTo>
                      <a:pt x="47" y="26"/>
                    </a:lnTo>
                    <a:lnTo>
                      <a:pt x="24" y="54"/>
                    </a:lnTo>
                    <a:lnTo>
                      <a:pt x="49" y="88"/>
                    </a:lnTo>
                    <a:lnTo>
                      <a:pt x="40" y="88"/>
                    </a:lnTo>
                    <a:lnTo>
                      <a:pt x="17" y="57"/>
                    </a:lnTo>
                    <a:lnTo>
                      <a:pt x="7" y="57"/>
                    </a:lnTo>
                    <a:lnTo>
                      <a:pt x="7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3" name="Freeform 117"/>
              <p:cNvSpPr>
                <a:spLocks/>
              </p:cNvSpPr>
              <p:nvPr/>
            </p:nvSpPr>
            <p:spPr bwMode="auto">
              <a:xfrm>
                <a:off x="4991101" y="2854326"/>
                <a:ext cx="60325" cy="123825"/>
              </a:xfrm>
              <a:custGeom>
                <a:avLst/>
                <a:gdLst>
                  <a:gd name="T0" fmla="*/ 21 w 46"/>
                  <a:gd name="T1" fmla="*/ 0 h 94"/>
                  <a:gd name="T2" fmla="*/ 21 w 46"/>
                  <a:gd name="T3" fmla="*/ 17 h 94"/>
                  <a:gd name="T4" fmla="*/ 46 w 46"/>
                  <a:gd name="T5" fmla="*/ 17 h 94"/>
                  <a:gd name="T6" fmla="*/ 46 w 46"/>
                  <a:gd name="T7" fmla="*/ 25 h 94"/>
                  <a:gd name="T8" fmla="*/ 21 w 46"/>
                  <a:gd name="T9" fmla="*/ 25 h 94"/>
                  <a:gd name="T10" fmla="*/ 21 w 46"/>
                  <a:gd name="T11" fmla="*/ 69 h 94"/>
                  <a:gd name="T12" fmla="*/ 35 w 46"/>
                  <a:gd name="T13" fmla="*/ 86 h 94"/>
                  <a:gd name="T14" fmla="*/ 46 w 46"/>
                  <a:gd name="T15" fmla="*/ 86 h 94"/>
                  <a:gd name="T16" fmla="*/ 46 w 46"/>
                  <a:gd name="T17" fmla="*/ 94 h 94"/>
                  <a:gd name="T18" fmla="*/ 35 w 46"/>
                  <a:gd name="T19" fmla="*/ 94 h 94"/>
                  <a:gd name="T20" fmla="*/ 12 w 46"/>
                  <a:gd name="T21" fmla="*/ 69 h 94"/>
                  <a:gd name="T22" fmla="*/ 12 w 46"/>
                  <a:gd name="T23" fmla="*/ 25 h 94"/>
                  <a:gd name="T24" fmla="*/ 0 w 46"/>
                  <a:gd name="T25" fmla="*/ 25 h 94"/>
                  <a:gd name="T26" fmla="*/ 0 w 46"/>
                  <a:gd name="T27" fmla="*/ 17 h 94"/>
                  <a:gd name="T28" fmla="*/ 12 w 46"/>
                  <a:gd name="T29" fmla="*/ 17 h 94"/>
                  <a:gd name="T30" fmla="*/ 12 w 46"/>
                  <a:gd name="T31" fmla="*/ 0 h 94"/>
                  <a:gd name="T32" fmla="*/ 21 w 46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0"/>
                      <a:pt x="25" y="86"/>
                      <a:pt x="35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4"/>
                      <a:pt x="46" y="94"/>
                      <a:pt x="46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9" y="94"/>
                      <a:pt x="12" y="84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4" name="Freeform 118"/>
              <p:cNvSpPr>
                <a:spLocks noEditPoints="1"/>
              </p:cNvSpPr>
              <p:nvPr/>
            </p:nvSpPr>
            <p:spPr bwMode="auto">
              <a:xfrm>
                <a:off x="5070476" y="2840038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4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4 h 86"/>
                  <a:gd name="T18" fmla="*/ 7 w 7"/>
                  <a:gd name="T19" fmla="*/ 2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4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4"/>
                    </a:lnTo>
                    <a:lnTo>
                      <a:pt x="7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5" name="Freeform 119"/>
              <p:cNvSpPr>
                <a:spLocks/>
              </p:cNvSpPr>
              <p:nvPr/>
            </p:nvSpPr>
            <p:spPr bwMode="auto">
              <a:xfrm>
                <a:off x="5099051" y="2878138"/>
                <a:ext cx="87313" cy="98425"/>
              </a:xfrm>
              <a:custGeom>
                <a:avLst/>
                <a:gdLst>
                  <a:gd name="T0" fmla="*/ 55 w 55"/>
                  <a:gd name="T1" fmla="*/ 0 h 62"/>
                  <a:gd name="T2" fmla="*/ 31 w 55"/>
                  <a:gd name="T3" fmla="*/ 62 h 62"/>
                  <a:gd name="T4" fmla="*/ 23 w 55"/>
                  <a:gd name="T5" fmla="*/ 62 h 62"/>
                  <a:gd name="T6" fmla="*/ 0 w 55"/>
                  <a:gd name="T7" fmla="*/ 0 h 62"/>
                  <a:gd name="T8" fmla="*/ 8 w 55"/>
                  <a:gd name="T9" fmla="*/ 0 h 62"/>
                  <a:gd name="T10" fmla="*/ 27 w 55"/>
                  <a:gd name="T11" fmla="*/ 53 h 62"/>
                  <a:gd name="T12" fmla="*/ 47 w 55"/>
                  <a:gd name="T13" fmla="*/ 0 h 62"/>
                  <a:gd name="T14" fmla="*/ 55 w 55"/>
                  <a:gd name="T1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2">
                    <a:moveTo>
                      <a:pt x="55" y="0"/>
                    </a:moveTo>
                    <a:lnTo>
                      <a:pt x="31" y="62"/>
                    </a:lnTo>
                    <a:lnTo>
                      <a:pt x="23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3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6" name="Freeform 120"/>
              <p:cNvSpPr>
                <a:spLocks/>
              </p:cNvSpPr>
              <p:nvPr/>
            </p:nvSpPr>
            <p:spPr bwMode="auto">
              <a:xfrm>
                <a:off x="5202238" y="2876551"/>
                <a:ext cx="74613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50 w 58"/>
                  <a:gd name="T7" fmla="*/ 77 h 77"/>
                  <a:gd name="T8" fmla="*/ 50 w 58"/>
                  <a:gd name="T9" fmla="*/ 25 h 77"/>
                  <a:gd name="T10" fmla="*/ 34 w 58"/>
                  <a:gd name="T11" fmla="*/ 8 h 77"/>
                  <a:gd name="T12" fmla="*/ 25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8 w 58"/>
                  <a:gd name="T25" fmla="*/ 10 h 77"/>
                  <a:gd name="T26" fmla="*/ 25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5"/>
                      <a:pt x="42" y="8"/>
                      <a:pt x="3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7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4"/>
                      <a:pt x="17" y="0"/>
                      <a:pt x="25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7" name="Freeform 121"/>
              <p:cNvSpPr>
                <a:spLocks noEditPoints="1"/>
              </p:cNvSpPr>
              <p:nvPr/>
            </p:nvSpPr>
            <p:spPr bwMode="auto">
              <a:xfrm>
                <a:off x="5284788" y="2828926"/>
                <a:ext cx="39688" cy="147638"/>
              </a:xfrm>
              <a:custGeom>
                <a:avLst/>
                <a:gdLst>
                  <a:gd name="T0" fmla="*/ 23 w 25"/>
                  <a:gd name="T1" fmla="*/ 0 h 93"/>
                  <a:gd name="T2" fmla="*/ 25 w 25"/>
                  <a:gd name="T3" fmla="*/ 6 h 93"/>
                  <a:gd name="T4" fmla="*/ 2 w 25"/>
                  <a:gd name="T5" fmla="*/ 16 h 93"/>
                  <a:gd name="T6" fmla="*/ 0 w 25"/>
                  <a:gd name="T7" fmla="*/ 11 h 93"/>
                  <a:gd name="T8" fmla="*/ 23 w 25"/>
                  <a:gd name="T9" fmla="*/ 0 h 93"/>
                  <a:gd name="T10" fmla="*/ 16 w 25"/>
                  <a:gd name="T11" fmla="*/ 31 h 93"/>
                  <a:gd name="T12" fmla="*/ 16 w 25"/>
                  <a:gd name="T13" fmla="*/ 93 h 93"/>
                  <a:gd name="T14" fmla="*/ 9 w 25"/>
                  <a:gd name="T15" fmla="*/ 93 h 93"/>
                  <a:gd name="T16" fmla="*/ 9 w 25"/>
                  <a:gd name="T17" fmla="*/ 31 h 93"/>
                  <a:gd name="T18" fmla="*/ 16 w 25"/>
                  <a:gd name="T19" fmla="*/ 3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3">
                    <a:moveTo>
                      <a:pt x="23" y="0"/>
                    </a:moveTo>
                    <a:lnTo>
                      <a:pt x="25" y="6"/>
                    </a:lnTo>
                    <a:lnTo>
                      <a:pt x="2" y="16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6" y="31"/>
                    </a:moveTo>
                    <a:lnTo>
                      <a:pt x="16" y="93"/>
                    </a:lnTo>
                    <a:lnTo>
                      <a:pt x="9" y="93"/>
                    </a:lnTo>
                    <a:lnTo>
                      <a:pt x="9" y="31"/>
                    </a:lnTo>
                    <a:lnTo>
                      <a:pt x="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8" name="Freeform 122"/>
              <p:cNvSpPr>
                <a:spLocks/>
              </p:cNvSpPr>
              <p:nvPr/>
            </p:nvSpPr>
            <p:spPr bwMode="auto">
              <a:xfrm>
                <a:off x="5327651" y="2876551"/>
                <a:ext cx="66675" cy="101600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9 w 51"/>
                  <a:gd name="T7" fmla="*/ 31 h 78"/>
                  <a:gd name="T8" fmla="*/ 9 w 51"/>
                  <a:gd name="T9" fmla="*/ 46 h 78"/>
                  <a:gd name="T10" fmla="*/ 30 w 51"/>
                  <a:gd name="T11" fmla="*/ 69 h 78"/>
                  <a:gd name="T12" fmla="*/ 51 w 51"/>
                  <a:gd name="T13" fmla="*/ 69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5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2"/>
                      <a:pt x="16" y="69"/>
                      <a:pt x="30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59" name="Freeform 123"/>
              <p:cNvSpPr>
                <a:spLocks/>
              </p:cNvSpPr>
              <p:nvPr/>
            </p:nvSpPr>
            <p:spPr bwMode="auto">
              <a:xfrm>
                <a:off x="5414963" y="2836863"/>
                <a:ext cx="76200" cy="139700"/>
              </a:xfrm>
              <a:custGeom>
                <a:avLst/>
                <a:gdLst>
                  <a:gd name="T0" fmla="*/ 9 w 58"/>
                  <a:gd name="T1" fmla="*/ 0 h 107"/>
                  <a:gd name="T2" fmla="*/ 9 w 58"/>
                  <a:gd name="T3" fmla="*/ 40 h 107"/>
                  <a:gd name="T4" fmla="*/ 26 w 58"/>
                  <a:gd name="T5" fmla="*/ 30 h 107"/>
                  <a:gd name="T6" fmla="*/ 34 w 58"/>
                  <a:gd name="T7" fmla="*/ 30 h 107"/>
                  <a:gd name="T8" fmla="*/ 58 w 58"/>
                  <a:gd name="T9" fmla="*/ 56 h 107"/>
                  <a:gd name="T10" fmla="*/ 58 w 58"/>
                  <a:gd name="T11" fmla="*/ 107 h 107"/>
                  <a:gd name="T12" fmla="*/ 49 w 58"/>
                  <a:gd name="T13" fmla="*/ 107 h 107"/>
                  <a:gd name="T14" fmla="*/ 49 w 58"/>
                  <a:gd name="T15" fmla="*/ 56 h 107"/>
                  <a:gd name="T16" fmla="*/ 34 w 58"/>
                  <a:gd name="T17" fmla="*/ 38 h 107"/>
                  <a:gd name="T18" fmla="*/ 25 w 58"/>
                  <a:gd name="T19" fmla="*/ 38 h 107"/>
                  <a:gd name="T20" fmla="*/ 9 w 58"/>
                  <a:gd name="T21" fmla="*/ 55 h 107"/>
                  <a:gd name="T22" fmla="*/ 9 w 58"/>
                  <a:gd name="T23" fmla="*/ 107 h 107"/>
                  <a:gd name="T24" fmla="*/ 0 w 58"/>
                  <a:gd name="T25" fmla="*/ 107 h 107"/>
                  <a:gd name="T26" fmla="*/ 0 w 58"/>
                  <a:gd name="T27" fmla="*/ 0 h 107"/>
                  <a:gd name="T28" fmla="*/ 9 w 58"/>
                  <a:gd name="T2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07">
                    <a:moveTo>
                      <a:pt x="9" y="0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12" y="34"/>
                      <a:pt x="18" y="30"/>
                      <a:pt x="26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47" y="30"/>
                      <a:pt x="58" y="40"/>
                      <a:pt x="58" y="56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45"/>
                      <a:pt x="42" y="38"/>
                      <a:pt x="34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17" y="38"/>
                      <a:pt x="9" y="45"/>
                      <a:pt x="9" y="55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0" name="Rectangle 124"/>
              <p:cNvSpPr>
                <a:spLocks noChangeArrowheads="1"/>
              </p:cNvSpPr>
              <p:nvPr/>
            </p:nvSpPr>
            <p:spPr bwMode="auto">
              <a:xfrm>
                <a:off x="5580063" y="2836863"/>
                <a:ext cx="14288" cy="139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1" name="Freeform 125"/>
              <p:cNvSpPr>
                <a:spLocks/>
              </p:cNvSpPr>
              <p:nvPr/>
            </p:nvSpPr>
            <p:spPr bwMode="auto">
              <a:xfrm>
                <a:off x="5616576" y="2836863"/>
                <a:ext cx="100013" cy="139700"/>
              </a:xfrm>
              <a:custGeom>
                <a:avLst/>
                <a:gdLst>
                  <a:gd name="T0" fmla="*/ 63 w 63"/>
                  <a:gd name="T1" fmla="*/ 0 h 88"/>
                  <a:gd name="T2" fmla="*/ 63 w 63"/>
                  <a:gd name="T3" fmla="*/ 7 h 88"/>
                  <a:gd name="T4" fmla="*/ 35 w 63"/>
                  <a:gd name="T5" fmla="*/ 7 h 88"/>
                  <a:gd name="T6" fmla="*/ 35 w 63"/>
                  <a:gd name="T7" fmla="*/ 88 h 88"/>
                  <a:gd name="T8" fmla="*/ 28 w 63"/>
                  <a:gd name="T9" fmla="*/ 88 h 88"/>
                  <a:gd name="T10" fmla="*/ 28 w 63"/>
                  <a:gd name="T11" fmla="*/ 7 h 88"/>
                  <a:gd name="T12" fmla="*/ 0 w 63"/>
                  <a:gd name="T13" fmla="*/ 7 h 88"/>
                  <a:gd name="T14" fmla="*/ 0 w 63"/>
                  <a:gd name="T15" fmla="*/ 0 h 88"/>
                  <a:gd name="T16" fmla="*/ 63 w 63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88">
                    <a:moveTo>
                      <a:pt x="63" y="0"/>
                    </a:moveTo>
                    <a:lnTo>
                      <a:pt x="63" y="7"/>
                    </a:lnTo>
                    <a:lnTo>
                      <a:pt x="35" y="7"/>
                    </a:lnTo>
                    <a:lnTo>
                      <a:pt x="35" y="88"/>
                    </a:lnTo>
                    <a:lnTo>
                      <a:pt x="28" y="88"/>
                    </a:lnTo>
                    <a:lnTo>
                      <a:pt x="28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2" name="Freeform 126"/>
              <p:cNvSpPr>
                <a:spLocks noEditPoints="1"/>
              </p:cNvSpPr>
              <p:nvPr/>
            </p:nvSpPr>
            <p:spPr bwMode="auto">
              <a:xfrm>
                <a:off x="5794376" y="2876551"/>
                <a:ext cx="74613" cy="136525"/>
              </a:xfrm>
              <a:custGeom>
                <a:avLst/>
                <a:gdLst>
                  <a:gd name="T0" fmla="*/ 33 w 57"/>
                  <a:gd name="T1" fmla="*/ 0 h 105"/>
                  <a:gd name="T2" fmla="*/ 57 w 57"/>
                  <a:gd name="T3" fmla="*/ 29 h 105"/>
                  <a:gd name="T4" fmla="*/ 57 w 57"/>
                  <a:gd name="T5" fmla="*/ 52 h 105"/>
                  <a:gd name="T6" fmla="*/ 33 w 57"/>
                  <a:gd name="T7" fmla="*/ 78 h 105"/>
                  <a:gd name="T8" fmla="*/ 25 w 57"/>
                  <a:gd name="T9" fmla="*/ 78 h 105"/>
                  <a:gd name="T10" fmla="*/ 8 w 57"/>
                  <a:gd name="T11" fmla="*/ 68 h 105"/>
                  <a:gd name="T12" fmla="*/ 8 w 57"/>
                  <a:gd name="T13" fmla="*/ 105 h 105"/>
                  <a:gd name="T14" fmla="*/ 0 w 57"/>
                  <a:gd name="T15" fmla="*/ 105 h 105"/>
                  <a:gd name="T16" fmla="*/ 0 w 57"/>
                  <a:gd name="T17" fmla="*/ 0 h 105"/>
                  <a:gd name="T18" fmla="*/ 6 w 57"/>
                  <a:gd name="T19" fmla="*/ 0 h 105"/>
                  <a:gd name="T20" fmla="*/ 7 w 57"/>
                  <a:gd name="T21" fmla="*/ 8 h 105"/>
                  <a:gd name="T22" fmla="*/ 22 w 57"/>
                  <a:gd name="T23" fmla="*/ 0 h 105"/>
                  <a:gd name="T24" fmla="*/ 33 w 57"/>
                  <a:gd name="T25" fmla="*/ 0 h 105"/>
                  <a:gd name="T26" fmla="*/ 48 w 57"/>
                  <a:gd name="T27" fmla="*/ 29 h 105"/>
                  <a:gd name="T28" fmla="*/ 33 w 57"/>
                  <a:gd name="T29" fmla="*/ 8 h 105"/>
                  <a:gd name="T30" fmla="*/ 22 w 57"/>
                  <a:gd name="T31" fmla="*/ 8 h 105"/>
                  <a:gd name="T32" fmla="*/ 8 w 57"/>
                  <a:gd name="T33" fmla="*/ 21 h 105"/>
                  <a:gd name="T34" fmla="*/ 8 w 57"/>
                  <a:gd name="T35" fmla="*/ 53 h 105"/>
                  <a:gd name="T36" fmla="*/ 24 w 57"/>
                  <a:gd name="T37" fmla="*/ 69 h 105"/>
                  <a:gd name="T38" fmla="*/ 33 w 57"/>
                  <a:gd name="T39" fmla="*/ 69 h 105"/>
                  <a:gd name="T40" fmla="*/ 48 w 57"/>
                  <a:gd name="T41" fmla="*/ 52 h 105"/>
                  <a:gd name="T42" fmla="*/ 48 w 57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5">
                    <a:moveTo>
                      <a:pt x="33" y="0"/>
                    </a:moveTo>
                    <a:cubicBezTo>
                      <a:pt x="47" y="0"/>
                      <a:pt x="57" y="11"/>
                      <a:pt x="57" y="29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67"/>
                      <a:pt x="46" y="78"/>
                      <a:pt x="33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7" y="78"/>
                      <a:pt x="11" y="73"/>
                      <a:pt x="8" y="68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9" y="3"/>
                      <a:pt x="15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8" y="29"/>
                    </a:moveTo>
                    <a:cubicBezTo>
                      <a:pt x="48" y="16"/>
                      <a:pt x="42" y="8"/>
                      <a:pt x="3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8"/>
                      <a:pt x="9" y="14"/>
                      <a:pt x="8" y="2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62"/>
                      <a:pt x="16" y="69"/>
                      <a:pt x="24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41" y="69"/>
                      <a:pt x="48" y="62"/>
                      <a:pt x="48" y="52"/>
                    </a:cubicBezTo>
                    <a:lnTo>
                      <a:pt x="48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3" name="Freeform 127"/>
              <p:cNvSpPr>
                <a:spLocks/>
              </p:cNvSpPr>
              <p:nvPr/>
            </p:nvSpPr>
            <p:spPr bwMode="auto">
              <a:xfrm>
                <a:off x="5889626" y="2874963"/>
                <a:ext cx="52388" cy="101600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4" name="Freeform 128"/>
              <p:cNvSpPr>
                <a:spLocks noEditPoints="1"/>
              </p:cNvSpPr>
              <p:nvPr/>
            </p:nvSpPr>
            <p:spPr bwMode="auto">
              <a:xfrm>
                <a:off x="5948363" y="2876551"/>
                <a:ext cx="79375" cy="101600"/>
              </a:xfrm>
              <a:custGeom>
                <a:avLst/>
                <a:gdLst>
                  <a:gd name="T0" fmla="*/ 34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4 w 60"/>
                  <a:gd name="T7" fmla="*/ 78 h 78"/>
                  <a:gd name="T8" fmla="*/ 25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5 w 60"/>
                  <a:gd name="T15" fmla="*/ 0 h 78"/>
                  <a:gd name="T16" fmla="*/ 34 w 60"/>
                  <a:gd name="T17" fmla="*/ 0 h 78"/>
                  <a:gd name="T18" fmla="*/ 51 w 60"/>
                  <a:gd name="T19" fmla="*/ 28 h 78"/>
                  <a:gd name="T20" fmla="*/ 34 w 60"/>
                  <a:gd name="T21" fmla="*/ 8 h 78"/>
                  <a:gd name="T22" fmla="*/ 25 w 60"/>
                  <a:gd name="T23" fmla="*/ 8 h 78"/>
                  <a:gd name="T24" fmla="*/ 8 w 60"/>
                  <a:gd name="T25" fmla="*/ 28 h 78"/>
                  <a:gd name="T26" fmla="*/ 8 w 60"/>
                  <a:gd name="T27" fmla="*/ 51 h 78"/>
                  <a:gd name="T28" fmla="*/ 25 w 60"/>
                  <a:gd name="T29" fmla="*/ 70 h 78"/>
                  <a:gd name="T30" fmla="*/ 34 w 60"/>
                  <a:gd name="T31" fmla="*/ 70 h 78"/>
                  <a:gd name="T32" fmla="*/ 51 w 60"/>
                  <a:gd name="T33" fmla="*/ 51 h 78"/>
                  <a:gd name="T34" fmla="*/ 51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4" y="0"/>
                    </a:moveTo>
                    <a:cubicBezTo>
                      <a:pt x="49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49" y="78"/>
                      <a:pt x="3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0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4" y="0"/>
                    </a:lnTo>
                    <a:close/>
                    <a:moveTo>
                      <a:pt x="51" y="28"/>
                    </a:moveTo>
                    <a:cubicBezTo>
                      <a:pt x="51" y="18"/>
                      <a:pt x="44" y="8"/>
                      <a:pt x="3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8" y="18"/>
                      <a:pt x="8" y="28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62"/>
                      <a:pt x="16" y="70"/>
                      <a:pt x="2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5" name="Freeform 129"/>
              <p:cNvSpPr>
                <a:spLocks noEditPoints="1"/>
              </p:cNvSpPr>
              <p:nvPr/>
            </p:nvSpPr>
            <p:spPr bwMode="auto">
              <a:xfrm>
                <a:off x="6027738" y="2840038"/>
                <a:ext cx="34925" cy="176213"/>
              </a:xfrm>
              <a:custGeom>
                <a:avLst/>
                <a:gdLst>
                  <a:gd name="T0" fmla="*/ 26 w 26"/>
                  <a:gd name="T1" fmla="*/ 28 h 134"/>
                  <a:gd name="T2" fmla="*/ 26 w 26"/>
                  <a:gd name="T3" fmla="*/ 95 h 134"/>
                  <a:gd name="T4" fmla="*/ 19 w 26"/>
                  <a:gd name="T5" fmla="*/ 118 h 134"/>
                  <a:gd name="T6" fmla="*/ 7 w 26"/>
                  <a:gd name="T7" fmla="*/ 134 h 134"/>
                  <a:gd name="T8" fmla="*/ 0 w 26"/>
                  <a:gd name="T9" fmla="*/ 129 h 134"/>
                  <a:gd name="T10" fmla="*/ 11 w 26"/>
                  <a:gd name="T11" fmla="*/ 114 h 134"/>
                  <a:gd name="T12" fmla="*/ 17 w 26"/>
                  <a:gd name="T13" fmla="*/ 95 h 134"/>
                  <a:gd name="T14" fmla="*/ 17 w 26"/>
                  <a:gd name="T15" fmla="*/ 28 h 134"/>
                  <a:gd name="T16" fmla="*/ 26 w 26"/>
                  <a:gd name="T17" fmla="*/ 28 h 134"/>
                  <a:gd name="T18" fmla="*/ 26 w 26"/>
                  <a:gd name="T19" fmla="*/ 0 h 134"/>
                  <a:gd name="T20" fmla="*/ 26 w 26"/>
                  <a:gd name="T21" fmla="*/ 11 h 134"/>
                  <a:gd name="T22" fmla="*/ 17 w 26"/>
                  <a:gd name="T23" fmla="*/ 11 h 134"/>
                  <a:gd name="T24" fmla="*/ 17 w 26"/>
                  <a:gd name="T25" fmla="*/ 0 h 134"/>
                  <a:gd name="T26" fmla="*/ 26 w 26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34">
                    <a:moveTo>
                      <a:pt x="26" y="28"/>
                    </a:move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103"/>
                      <a:pt x="24" y="110"/>
                      <a:pt x="19" y="118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6" y="107"/>
                      <a:pt x="17" y="102"/>
                      <a:pt x="17" y="95"/>
                    </a:cubicBezTo>
                    <a:cubicBezTo>
                      <a:pt x="17" y="28"/>
                      <a:pt x="17" y="28"/>
                      <a:pt x="17" y="28"/>
                    </a:cubicBezTo>
                    <a:lnTo>
                      <a:pt x="26" y="28"/>
                    </a:lnTo>
                    <a:close/>
                    <a:moveTo>
                      <a:pt x="26" y="0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6" name="Freeform 130"/>
              <p:cNvSpPr>
                <a:spLocks noEditPoints="1"/>
              </p:cNvSpPr>
              <p:nvPr/>
            </p:nvSpPr>
            <p:spPr bwMode="auto">
              <a:xfrm>
                <a:off x="6083301" y="2876551"/>
                <a:ext cx="76200" cy="100013"/>
              </a:xfrm>
              <a:custGeom>
                <a:avLst/>
                <a:gdLst>
                  <a:gd name="T0" fmla="*/ 0 w 58"/>
                  <a:gd name="T1" fmla="*/ 29 h 77"/>
                  <a:gd name="T2" fmla="*/ 28 w 58"/>
                  <a:gd name="T3" fmla="*/ 0 h 77"/>
                  <a:gd name="T4" fmla="*/ 58 w 58"/>
                  <a:gd name="T5" fmla="*/ 29 h 77"/>
                  <a:gd name="T6" fmla="*/ 58 w 58"/>
                  <a:gd name="T7" fmla="*/ 42 h 77"/>
                  <a:gd name="T8" fmla="*/ 8 w 58"/>
                  <a:gd name="T9" fmla="*/ 42 h 77"/>
                  <a:gd name="T10" fmla="*/ 8 w 58"/>
                  <a:gd name="T11" fmla="*/ 43 h 77"/>
                  <a:gd name="T12" fmla="*/ 28 w 58"/>
                  <a:gd name="T13" fmla="*/ 68 h 77"/>
                  <a:gd name="T14" fmla="*/ 56 w 58"/>
                  <a:gd name="T15" fmla="*/ 68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8 w 58"/>
                  <a:gd name="T27" fmla="*/ 8 h 77"/>
                  <a:gd name="T28" fmla="*/ 8 w 58"/>
                  <a:gd name="T29" fmla="*/ 29 h 77"/>
                  <a:gd name="T30" fmla="*/ 8 w 58"/>
                  <a:gd name="T31" fmla="*/ 34 h 77"/>
                  <a:gd name="T32" fmla="*/ 49 w 58"/>
                  <a:gd name="T33" fmla="*/ 34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2" y="0"/>
                      <a:pt x="28" y="0"/>
                    </a:cubicBezTo>
                    <a:cubicBezTo>
                      <a:pt x="47" y="0"/>
                      <a:pt x="58" y="10"/>
                      <a:pt x="58" y="2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60"/>
                      <a:pt x="13" y="68"/>
                      <a:pt x="28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8" y="8"/>
                    </a:cubicBezTo>
                    <a:cubicBezTo>
                      <a:pt x="17" y="8"/>
                      <a:pt x="8" y="15"/>
                      <a:pt x="8" y="29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49" y="34"/>
                      <a:pt x="49" y="34"/>
                      <a:pt x="49" y="34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7" name="Freeform 131"/>
              <p:cNvSpPr>
                <a:spLocks/>
              </p:cNvSpPr>
              <p:nvPr/>
            </p:nvSpPr>
            <p:spPr bwMode="auto">
              <a:xfrm>
                <a:off x="6178551" y="2836863"/>
                <a:ext cx="77788" cy="139700"/>
              </a:xfrm>
              <a:custGeom>
                <a:avLst/>
                <a:gdLst>
                  <a:gd name="T0" fmla="*/ 8 w 49"/>
                  <a:gd name="T1" fmla="*/ 0 h 88"/>
                  <a:gd name="T2" fmla="*/ 8 w 49"/>
                  <a:gd name="T3" fmla="*/ 50 h 88"/>
                  <a:gd name="T4" fmla="*/ 17 w 49"/>
                  <a:gd name="T5" fmla="*/ 50 h 88"/>
                  <a:gd name="T6" fmla="*/ 38 w 49"/>
                  <a:gd name="T7" fmla="*/ 26 h 88"/>
                  <a:gd name="T8" fmla="*/ 47 w 49"/>
                  <a:gd name="T9" fmla="*/ 26 h 88"/>
                  <a:gd name="T10" fmla="*/ 23 w 49"/>
                  <a:gd name="T11" fmla="*/ 54 h 88"/>
                  <a:gd name="T12" fmla="*/ 49 w 49"/>
                  <a:gd name="T13" fmla="*/ 88 h 88"/>
                  <a:gd name="T14" fmla="*/ 41 w 49"/>
                  <a:gd name="T15" fmla="*/ 88 h 88"/>
                  <a:gd name="T16" fmla="*/ 17 w 49"/>
                  <a:gd name="T17" fmla="*/ 57 h 88"/>
                  <a:gd name="T18" fmla="*/ 8 w 49"/>
                  <a:gd name="T19" fmla="*/ 57 h 88"/>
                  <a:gd name="T20" fmla="*/ 8 w 49"/>
                  <a:gd name="T21" fmla="*/ 88 h 88"/>
                  <a:gd name="T22" fmla="*/ 0 w 49"/>
                  <a:gd name="T23" fmla="*/ 88 h 88"/>
                  <a:gd name="T24" fmla="*/ 0 w 49"/>
                  <a:gd name="T25" fmla="*/ 0 h 88"/>
                  <a:gd name="T26" fmla="*/ 8 w 49"/>
                  <a:gd name="T2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88">
                    <a:moveTo>
                      <a:pt x="8" y="0"/>
                    </a:moveTo>
                    <a:lnTo>
                      <a:pt x="8" y="50"/>
                    </a:lnTo>
                    <a:lnTo>
                      <a:pt x="17" y="50"/>
                    </a:lnTo>
                    <a:lnTo>
                      <a:pt x="38" y="26"/>
                    </a:lnTo>
                    <a:lnTo>
                      <a:pt x="47" y="26"/>
                    </a:lnTo>
                    <a:lnTo>
                      <a:pt x="23" y="54"/>
                    </a:lnTo>
                    <a:lnTo>
                      <a:pt x="49" y="88"/>
                    </a:lnTo>
                    <a:lnTo>
                      <a:pt x="41" y="88"/>
                    </a:lnTo>
                    <a:lnTo>
                      <a:pt x="17" y="57"/>
                    </a:lnTo>
                    <a:lnTo>
                      <a:pt x="8" y="57"/>
                    </a:lnTo>
                    <a:lnTo>
                      <a:pt x="8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8" name="Freeform 132"/>
              <p:cNvSpPr>
                <a:spLocks/>
              </p:cNvSpPr>
              <p:nvPr/>
            </p:nvSpPr>
            <p:spPr bwMode="auto">
              <a:xfrm>
                <a:off x="6264276" y="2854326"/>
                <a:ext cx="58738" cy="123825"/>
              </a:xfrm>
              <a:custGeom>
                <a:avLst/>
                <a:gdLst>
                  <a:gd name="T0" fmla="*/ 21 w 45"/>
                  <a:gd name="T1" fmla="*/ 0 h 94"/>
                  <a:gd name="T2" fmla="*/ 21 w 45"/>
                  <a:gd name="T3" fmla="*/ 17 h 94"/>
                  <a:gd name="T4" fmla="*/ 45 w 45"/>
                  <a:gd name="T5" fmla="*/ 17 h 94"/>
                  <a:gd name="T6" fmla="*/ 45 w 45"/>
                  <a:gd name="T7" fmla="*/ 25 h 94"/>
                  <a:gd name="T8" fmla="*/ 21 w 45"/>
                  <a:gd name="T9" fmla="*/ 25 h 94"/>
                  <a:gd name="T10" fmla="*/ 21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5 h 94"/>
                  <a:gd name="T24" fmla="*/ 0 w 45"/>
                  <a:gd name="T25" fmla="*/ 25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1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0"/>
                      <a:pt x="24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8" y="94"/>
                      <a:pt x="12" y="84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69" name="Freeform 133"/>
              <p:cNvSpPr>
                <a:spLocks noEditPoints="1"/>
              </p:cNvSpPr>
              <p:nvPr/>
            </p:nvSpPr>
            <p:spPr bwMode="auto">
              <a:xfrm>
                <a:off x="6335713" y="2876551"/>
                <a:ext cx="76200" cy="100013"/>
              </a:xfrm>
              <a:custGeom>
                <a:avLst/>
                <a:gdLst>
                  <a:gd name="T0" fmla="*/ 0 w 58"/>
                  <a:gd name="T1" fmla="*/ 29 h 77"/>
                  <a:gd name="T2" fmla="*/ 28 w 58"/>
                  <a:gd name="T3" fmla="*/ 0 h 77"/>
                  <a:gd name="T4" fmla="*/ 58 w 58"/>
                  <a:gd name="T5" fmla="*/ 29 h 77"/>
                  <a:gd name="T6" fmla="*/ 58 w 58"/>
                  <a:gd name="T7" fmla="*/ 42 h 77"/>
                  <a:gd name="T8" fmla="*/ 8 w 58"/>
                  <a:gd name="T9" fmla="*/ 42 h 77"/>
                  <a:gd name="T10" fmla="*/ 8 w 58"/>
                  <a:gd name="T11" fmla="*/ 43 h 77"/>
                  <a:gd name="T12" fmla="*/ 28 w 58"/>
                  <a:gd name="T13" fmla="*/ 68 h 77"/>
                  <a:gd name="T14" fmla="*/ 56 w 58"/>
                  <a:gd name="T15" fmla="*/ 68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8 w 58"/>
                  <a:gd name="T27" fmla="*/ 8 h 77"/>
                  <a:gd name="T28" fmla="*/ 8 w 58"/>
                  <a:gd name="T29" fmla="*/ 29 h 77"/>
                  <a:gd name="T30" fmla="*/ 8 w 58"/>
                  <a:gd name="T31" fmla="*/ 34 h 77"/>
                  <a:gd name="T32" fmla="*/ 49 w 58"/>
                  <a:gd name="T33" fmla="*/ 34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2" y="0"/>
                      <a:pt x="28" y="0"/>
                    </a:cubicBezTo>
                    <a:cubicBezTo>
                      <a:pt x="47" y="0"/>
                      <a:pt x="58" y="10"/>
                      <a:pt x="58" y="2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60"/>
                      <a:pt x="13" y="68"/>
                      <a:pt x="28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8" y="8"/>
                    </a:cubicBezTo>
                    <a:cubicBezTo>
                      <a:pt x="17" y="8"/>
                      <a:pt x="9" y="15"/>
                      <a:pt x="8" y="29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49" y="34"/>
                      <a:pt x="49" y="34"/>
                      <a:pt x="49" y="34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0" name="Freeform 134"/>
              <p:cNvSpPr>
                <a:spLocks/>
              </p:cNvSpPr>
              <p:nvPr/>
            </p:nvSpPr>
            <p:spPr bwMode="auto">
              <a:xfrm>
                <a:off x="6426201" y="2876551"/>
                <a:ext cx="68263" cy="101600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8 h 78"/>
                  <a:gd name="T4" fmla="*/ 30 w 52"/>
                  <a:gd name="T5" fmla="*/ 8 h 78"/>
                  <a:gd name="T6" fmla="*/ 9 w 52"/>
                  <a:gd name="T7" fmla="*/ 31 h 78"/>
                  <a:gd name="T8" fmla="*/ 9 w 52"/>
                  <a:gd name="T9" fmla="*/ 46 h 78"/>
                  <a:gd name="T10" fmla="*/ 30 w 52"/>
                  <a:gd name="T11" fmla="*/ 69 h 78"/>
                  <a:gd name="T12" fmla="*/ 52 w 52"/>
                  <a:gd name="T13" fmla="*/ 69 h 78"/>
                  <a:gd name="T14" fmla="*/ 52 w 52"/>
                  <a:gd name="T15" fmla="*/ 78 h 78"/>
                  <a:gd name="T16" fmla="*/ 30 w 52"/>
                  <a:gd name="T17" fmla="*/ 78 h 78"/>
                  <a:gd name="T18" fmla="*/ 0 w 52"/>
                  <a:gd name="T19" fmla="*/ 46 h 78"/>
                  <a:gd name="T20" fmla="*/ 0 w 52"/>
                  <a:gd name="T21" fmla="*/ 31 h 78"/>
                  <a:gd name="T22" fmla="*/ 30 w 52"/>
                  <a:gd name="T23" fmla="*/ 0 h 78"/>
                  <a:gd name="T24" fmla="*/ 52 w 52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5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2"/>
                      <a:pt x="16" y="69"/>
                      <a:pt x="30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1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1" y="0"/>
                      <a:pt x="30" y="0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1" name="Freeform 135"/>
              <p:cNvSpPr>
                <a:spLocks/>
              </p:cNvSpPr>
              <p:nvPr/>
            </p:nvSpPr>
            <p:spPr bwMode="auto">
              <a:xfrm>
                <a:off x="6515101" y="2836863"/>
                <a:ext cx="76200" cy="139700"/>
              </a:xfrm>
              <a:custGeom>
                <a:avLst/>
                <a:gdLst>
                  <a:gd name="T0" fmla="*/ 9 w 57"/>
                  <a:gd name="T1" fmla="*/ 0 h 107"/>
                  <a:gd name="T2" fmla="*/ 9 w 57"/>
                  <a:gd name="T3" fmla="*/ 40 h 107"/>
                  <a:gd name="T4" fmla="*/ 25 w 57"/>
                  <a:gd name="T5" fmla="*/ 30 h 107"/>
                  <a:gd name="T6" fmla="*/ 33 w 57"/>
                  <a:gd name="T7" fmla="*/ 30 h 107"/>
                  <a:gd name="T8" fmla="*/ 57 w 57"/>
                  <a:gd name="T9" fmla="*/ 56 h 107"/>
                  <a:gd name="T10" fmla="*/ 57 w 57"/>
                  <a:gd name="T11" fmla="*/ 107 h 107"/>
                  <a:gd name="T12" fmla="*/ 49 w 57"/>
                  <a:gd name="T13" fmla="*/ 107 h 107"/>
                  <a:gd name="T14" fmla="*/ 49 w 57"/>
                  <a:gd name="T15" fmla="*/ 56 h 107"/>
                  <a:gd name="T16" fmla="*/ 33 w 57"/>
                  <a:gd name="T17" fmla="*/ 38 h 107"/>
                  <a:gd name="T18" fmla="*/ 24 w 57"/>
                  <a:gd name="T19" fmla="*/ 38 h 107"/>
                  <a:gd name="T20" fmla="*/ 9 w 57"/>
                  <a:gd name="T21" fmla="*/ 55 h 107"/>
                  <a:gd name="T22" fmla="*/ 9 w 57"/>
                  <a:gd name="T23" fmla="*/ 107 h 107"/>
                  <a:gd name="T24" fmla="*/ 0 w 57"/>
                  <a:gd name="T25" fmla="*/ 107 h 107"/>
                  <a:gd name="T26" fmla="*/ 0 w 57"/>
                  <a:gd name="T27" fmla="*/ 0 h 107"/>
                  <a:gd name="T28" fmla="*/ 9 w 57"/>
                  <a:gd name="T2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107">
                    <a:moveTo>
                      <a:pt x="9" y="0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11" y="34"/>
                      <a:pt x="17" y="30"/>
                      <a:pt x="25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6" y="30"/>
                      <a:pt x="57" y="40"/>
                      <a:pt x="57" y="56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5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2" name="Freeform 136"/>
              <p:cNvSpPr>
                <a:spLocks/>
              </p:cNvSpPr>
              <p:nvPr/>
            </p:nvSpPr>
            <p:spPr bwMode="auto">
              <a:xfrm>
                <a:off x="6681788" y="2836863"/>
                <a:ext cx="95250" cy="141288"/>
              </a:xfrm>
              <a:custGeom>
                <a:avLst/>
                <a:gdLst>
                  <a:gd name="T0" fmla="*/ 73 w 73"/>
                  <a:gd name="T1" fmla="*/ 0 h 108"/>
                  <a:gd name="T2" fmla="*/ 73 w 73"/>
                  <a:gd name="T3" fmla="*/ 77 h 108"/>
                  <a:gd name="T4" fmla="*/ 46 w 73"/>
                  <a:gd name="T5" fmla="*/ 108 h 108"/>
                  <a:gd name="T6" fmla="*/ 28 w 73"/>
                  <a:gd name="T7" fmla="*/ 108 h 108"/>
                  <a:gd name="T8" fmla="*/ 0 w 73"/>
                  <a:gd name="T9" fmla="*/ 77 h 108"/>
                  <a:gd name="T10" fmla="*/ 0 w 73"/>
                  <a:gd name="T11" fmla="*/ 0 h 108"/>
                  <a:gd name="T12" fmla="*/ 9 w 73"/>
                  <a:gd name="T13" fmla="*/ 0 h 108"/>
                  <a:gd name="T14" fmla="*/ 9 w 73"/>
                  <a:gd name="T15" fmla="*/ 77 h 108"/>
                  <a:gd name="T16" fmla="*/ 28 w 73"/>
                  <a:gd name="T17" fmla="*/ 99 h 108"/>
                  <a:gd name="T18" fmla="*/ 46 w 73"/>
                  <a:gd name="T19" fmla="*/ 99 h 108"/>
                  <a:gd name="T20" fmla="*/ 64 w 73"/>
                  <a:gd name="T21" fmla="*/ 77 h 108"/>
                  <a:gd name="T22" fmla="*/ 64 w 73"/>
                  <a:gd name="T23" fmla="*/ 0 h 108"/>
                  <a:gd name="T24" fmla="*/ 73 w 73"/>
                  <a:gd name="T25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108">
                    <a:moveTo>
                      <a:pt x="73" y="0"/>
                    </a:moveTo>
                    <a:cubicBezTo>
                      <a:pt x="73" y="77"/>
                      <a:pt x="73" y="77"/>
                      <a:pt x="73" y="77"/>
                    </a:cubicBezTo>
                    <a:cubicBezTo>
                      <a:pt x="73" y="95"/>
                      <a:pt x="63" y="108"/>
                      <a:pt x="46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13" y="108"/>
                      <a:pt x="0" y="9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2"/>
                      <a:pt x="18" y="99"/>
                      <a:pt x="28" y="99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57" y="99"/>
                      <a:pt x="64" y="91"/>
                      <a:pt x="64" y="77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3" name="Freeform 137"/>
              <p:cNvSpPr>
                <a:spLocks/>
              </p:cNvSpPr>
              <p:nvPr/>
            </p:nvSpPr>
            <p:spPr bwMode="auto">
              <a:xfrm>
                <a:off x="6807201" y="2876551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4" name="Freeform 138"/>
              <p:cNvSpPr>
                <a:spLocks noEditPoints="1"/>
              </p:cNvSpPr>
              <p:nvPr/>
            </p:nvSpPr>
            <p:spPr bwMode="auto">
              <a:xfrm>
                <a:off x="6907213" y="2840038"/>
                <a:ext cx="12700" cy="136525"/>
              </a:xfrm>
              <a:custGeom>
                <a:avLst/>
                <a:gdLst>
                  <a:gd name="T0" fmla="*/ 8 w 8"/>
                  <a:gd name="T1" fmla="*/ 0 h 86"/>
                  <a:gd name="T2" fmla="*/ 8 w 8"/>
                  <a:gd name="T3" fmla="*/ 9 h 86"/>
                  <a:gd name="T4" fmla="*/ 0 w 8"/>
                  <a:gd name="T5" fmla="*/ 9 h 86"/>
                  <a:gd name="T6" fmla="*/ 0 w 8"/>
                  <a:gd name="T7" fmla="*/ 0 h 86"/>
                  <a:gd name="T8" fmla="*/ 8 w 8"/>
                  <a:gd name="T9" fmla="*/ 0 h 86"/>
                  <a:gd name="T10" fmla="*/ 8 w 8"/>
                  <a:gd name="T11" fmla="*/ 24 h 86"/>
                  <a:gd name="T12" fmla="*/ 8 w 8"/>
                  <a:gd name="T13" fmla="*/ 86 h 86"/>
                  <a:gd name="T14" fmla="*/ 0 w 8"/>
                  <a:gd name="T15" fmla="*/ 86 h 86"/>
                  <a:gd name="T16" fmla="*/ 0 w 8"/>
                  <a:gd name="T17" fmla="*/ 24 h 86"/>
                  <a:gd name="T18" fmla="*/ 8 w 8"/>
                  <a:gd name="T19" fmla="*/ 2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6">
                    <a:moveTo>
                      <a:pt x="8" y="0"/>
                    </a:moveTo>
                    <a:lnTo>
                      <a:pt x="8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  <a:moveTo>
                      <a:pt x="8" y="24"/>
                    </a:moveTo>
                    <a:lnTo>
                      <a:pt x="8" y="86"/>
                    </a:lnTo>
                    <a:lnTo>
                      <a:pt x="0" y="86"/>
                    </a:lnTo>
                    <a:lnTo>
                      <a:pt x="0" y="24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5" name="Freeform 139"/>
              <p:cNvSpPr>
                <a:spLocks/>
              </p:cNvSpPr>
              <p:nvPr/>
            </p:nvSpPr>
            <p:spPr bwMode="auto">
              <a:xfrm>
                <a:off x="6940551" y="2876551"/>
                <a:ext cx="66675" cy="101600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8 w 51"/>
                  <a:gd name="T7" fmla="*/ 31 h 78"/>
                  <a:gd name="T8" fmla="*/ 8 w 51"/>
                  <a:gd name="T9" fmla="*/ 46 h 78"/>
                  <a:gd name="T10" fmla="*/ 30 w 51"/>
                  <a:gd name="T11" fmla="*/ 69 h 78"/>
                  <a:gd name="T12" fmla="*/ 51 w 51"/>
                  <a:gd name="T13" fmla="*/ 69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5" y="8"/>
                      <a:pt x="8" y="15"/>
                      <a:pt x="8" y="31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62"/>
                      <a:pt x="15" y="69"/>
                      <a:pt x="30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6" name="Freeform 140"/>
              <p:cNvSpPr>
                <a:spLocks noEditPoints="1"/>
              </p:cNvSpPr>
              <p:nvPr/>
            </p:nvSpPr>
            <p:spPr bwMode="auto">
              <a:xfrm>
                <a:off x="7023101" y="2876551"/>
                <a:ext cx="79375" cy="101600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5 w 60"/>
                  <a:gd name="T7" fmla="*/ 78 h 78"/>
                  <a:gd name="T8" fmla="*/ 25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5 w 60"/>
                  <a:gd name="T15" fmla="*/ 0 h 78"/>
                  <a:gd name="T16" fmla="*/ 35 w 60"/>
                  <a:gd name="T17" fmla="*/ 0 h 78"/>
                  <a:gd name="T18" fmla="*/ 51 w 60"/>
                  <a:gd name="T19" fmla="*/ 28 h 78"/>
                  <a:gd name="T20" fmla="*/ 35 w 60"/>
                  <a:gd name="T21" fmla="*/ 8 h 78"/>
                  <a:gd name="T22" fmla="*/ 25 w 60"/>
                  <a:gd name="T23" fmla="*/ 8 h 78"/>
                  <a:gd name="T24" fmla="*/ 9 w 60"/>
                  <a:gd name="T25" fmla="*/ 28 h 78"/>
                  <a:gd name="T26" fmla="*/ 9 w 60"/>
                  <a:gd name="T27" fmla="*/ 51 h 78"/>
                  <a:gd name="T28" fmla="*/ 25 w 60"/>
                  <a:gd name="T29" fmla="*/ 70 h 78"/>
                  <a:gd name="T30" fmla="*/ 35 w 60"/>
                  <a:gd name="T31" fmla="*/ 70 h 78"/>
                  <a:gd name="T32" fmla="*/ 51 w 60"/>
                  <a:gd name="T33" fmla="*/ 51 h 78"/>
                  <a:gd name="T34" fmla="*/ 51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49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49" y="78"/>
                      <a:pt x="3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0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5" y="0"/>
                    </a:lnTo>
                    <a:close/>
                    <a:moveTo>
                      <a:pt x="51" y="28"/>
                    </a:moveTo>
                    <a:cubicBezTo>
                      <a:pt x="51" y="18"/>
                      <a:pt x="44" y="8"/>
                      <a:pt x="3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7" name="Freeform 141"/>
              <p:cNvSpPr>
                <a:spLocks/>
              </p:cNvSpPr>
              <p:nvPr/>
            </p:nvSpPr>
            <p:spPr bwMode="auto">
              <a:xfrm>
                <a:off x="7123113" y="2874963"/>
                <a:ext cx="50800" cy="101600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8" name="Freeform 142"/>
              <p:cNvSpPr>
                <a:spLocks/>
              </p:cNvSpPr>
              <p:nvPr/>
            </p:nvSpPr>
            <p:spPr bwMode="auto">
              <a:xfrm>
                <a:off x="7191376" y="2876551"/>
                <a:ext cx="76200" cy="100013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6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6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79" name="Freeform 143"/>
              <p:cNvSpPr>
                <a:spLocks/>
              </p:cNvSpPr>
              <p:nvPr/>
            </p:nvSpPr>
            <p:spPr bwMode="auto">
              <a:xfrm>
                <a:off x="7289801" y="2878138"/>
                <a:ext cx="76200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0 w 58"/>
                  <a:gd name="T7" fmla="*/ 67 h 77"/>
                  <a:gd name="T8" fmla="*/ 33 w 58"/>
                  <a:gd name="T9" fmla="*/ 77 h 77"/>
                  <a:gd name="T10" fmla="*/ 24 w 58"/>
                  <a:gd name="T11" fmla="*/ 77 h 77"/>
                  <a:gd name="T12" fmla="*/ 0 w 58"/>
                  <a:gd name="T13" fmla="*/ 51 h 77"/>
                  <a:gd name="T14" fmla="*/ 0 w 58"/>
                  <a:gd name="T15" fmla="*/ 0 h 77"/>
                  <a:gd name="T16" fmla="*/ 8 w 58"/>
                  <a:gd name="T17" fmla="*/ 0 h 77"/>
                  <a:gd name="T18" fmla="*/ 8 w 58"/>
                  <a:gd name="T19" fmla="*/ 51 h 77"/>
                  <a:gd name="T20" fmla="*/ 24 w 58"/>
                  <a:gd name="T21" fmla="*/ 69 h 77"/>
                  <a:gd name="T22" fmla="*/ 33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48" y="73"/>
                      <a:pt x="41" y="77"/>
                      <a:pt x="3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62"/>
                      <a:pt x="16" y="69"/>
                      <a:pt x="24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41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0" name="Rectangle 144"/>
              <p:cNvSpPr>
                <a:spLocks noChangeArrowheads="1"/>
              </p:cNvSpPr>
              <p:nvPr/>
            </p:nvSpPr>
            <p:spPr bwMode="auto">
              <a:xfrm>
                <a:off x="7385051" y="2952751"/>
                <a:ext cx="12700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  <p:grpSp>
          <p:nvGrpSpPr>
            <p:cNvPr id="9744" name="Skupina 9743"/>
            <p:cNvGrpSpPr/>
            <p:nvPr/>
          </p:nvGrpSpPr>
          <p:grpSpPr>
            <a:xfrm>
              <a:off x="7615238" y="1838326"/>
              <a:ext cx="1835150" cy="1836738"/>
              <a:chOff x="7615238" y="1838326"/>
              <a:chExt cx="1835150" cy="1836738"/>
            </a:xfrm>
          </p:grpSpPr>
          <p:sp>
            <p:nvSpPr>
              <p:cNvPr id="9681" name="Oval 145"/>
              <p:cNvSpPr>
                <a:spLocks noChangeArrowheads="1"/>
              </p:cNvSpPr>
              <p:nvPr/>
            </p:nvSpPr>
            <p:spPr bwMode="auto">
              <a:xfrm>
                <a:off x="7615238" y="1838326"/>
                <a:ext cx="1835150" cy="18367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2" name="Oval 146"/>
              <p:cNvSpPr>
                <a:spLocks noChangeArrowheads="1"/>
              </p:cNvSpPr>
              <p:nvPr/>
            </p:nvSpPr>
            <p:spPr bwMode="auto">
              <a:xfrm>
                <a:off x="7767638" y="2620963"/>
                <a:ext cx="273050" cy="2714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3" name="Freeform 147"/>
              <p:cNvSpPr>
                <a:spLocks noEditPoints="1"/>
              </p:cNvSpPr>
              <p:nvPr/>
            </p:nvSpPr>
            <p:spPr bwMode="auto">
              <a:xfrm>
                <a:off x="8088313" y="2659063"/>
                <a:ext cx="111125" cy="104775"/>
              </a:xfrm>
              <a:custGeom>
                <a:avLst/>
                <a:gdLst>
                  <a:gd name="T0" fmla="*/ 17 w 85"/>
                  <a:gd name="T1" fmla="*/ 0 h 79"/>
                  <a:gd name="T2" fmla="*/ 44 w 85"/>
                  <a:gd name="T3" fmla="*/ 0 h 79"/>
                  <a:gd name="T4" fmla="*/ 73 w 85"/>
                  <a:gd name="T5" fmla="*/ 7 h 79"/>
                  <a:gd name="T6" fmla="*/ 85 w 85"/>
                  <a:gd name="T7" fmla="*/ 33 h 79"/>
                  <a:gd name="T8" fmla="*/ 59 w 85"/>
                  <a:gd name="T9" fmla="*/ 74 h 79"/>
                  <a:gd name="T10" fmla="*/ 29 w 85"/>
                  <a:gd name="T11" fmla="*/ 79 h 79"/>
                  <a:gd name="T12" fmla="*/ 15 w 85"/>
                  <a:gd name="T13" fmla="*/ 79 h 79"/>
                  <a:gd name="T14" fmla="*/ 0 w 85"/>
                  <a:gd name="T15" fmla="*/ 79 h 79"/>
                  <a:gd name="T16" fmla="*/ 17 w 85"/>
                  <a:gd name="T17" fmla="*/ 0 h 79"/>
                  <a:gd name="T18" fmla="*/ 19 w 85"/>
                  <a:gd name="T19" fmla="*/ 69 h 79"/>
                  <a:gd name="T20" fmla="*/ 28 w 85"/>
                  <a:gd name="T21" fmla="*/ 69 h 79"/>
                  <a:gd name="T22" fmla="*/ 58 w 85"/>
                  <a:gd name="T23" fmla="*/ 59 h 79"/>
                  <a:gd name="T24" fmla="*/ 67 w 85"/>
                  <a:gd name="T25" fmla="*/ 32 h 79"/>
                  <a:gd name="T26" fmla="*/ 60 w 85"/>
                  <a:gd name="T27" fmla="*/ 14 h 79"/>
                  <a:gd name="T28" fmla="*/ 41 w 85"/>
                  <a:gd name="T29" fmla="*/ 10 h 79"/>
                  <a:gd name="T30" fmla="*/ 32 w 85"/>
                  <a:gd name="T31" fmla="*/ 10 h 79"/>
                  <a:gd name="T32" fmla="*/ 19 w 85"/>
                  <a:gd name="T33" fmla="*/ 6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79">
                    <a:moveTo>
                      <a:pt x="17" y="0"/>
                    </a:moveTo>
                    <a:cubicBezTo>
                      <a:pt x="32" y="0"/>
                      <a:pt x="41" y="0"/>
                      <a:pt x="44" y="0"/>
                    </a:cubicBezTo>
                    <a:cubicBezTo>
                      <a:pt x="60" y="0"/>
                      <a:pt x="67" y="2"/>
                      <a:pt x="73" y="7"/>
                    </a:cubicBezTo>
                    <a:cubicBezTo>
                      <a:pt x="81" y="13"/>
                      <a:pt x="85" y="22"/>
                      <a:pt x="85" y="33"/>
                    </a:cubicBezTo>
                    <a:cubicBezTo>
                      <a:pt x="85" y="50"/>
                      <a:pt x="75" y="66"/>
                      <a:pt x="59" y="74"/>
                    </a:cubicBezTo>
                    <a:cubicBezTo>
                      <a:pt x="51" y="78"/>
                      <a:pt x="43" y="79"/>
                      <a:pt x="29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0" y="79"/>
                      <a:pt x="0" y="79"/>
                      <a:pt x="0" y="79"/>
                    </a:cubicBezTo>
                    <a:lnTo>
                      <a:pt x="17" y="0"/>
                    </a:lnTo>
                    <a:close/>
                    <a:moveTo>
                      <a:pt x="19" y="69"/>
                    </a:moveTo>
                    <a:cubicBezTo>
                      <a:pt x="23" y="69"/>
                      <a:pt x="25" y="69"/>
                      <a:pt x="28" y="69"/>
                    </a:cubicBezTo>
                    <a:cubicBezTo>
                      <a:pt x="44" y="69"/>
                      <a:pt x="52" y="66"/>
                      <a:pt x="58" y="59"/>
                    </a:cubicBezTo>
                    <a:cubicBezTo>
                      <a:pt x="64" y="53"/>
                      <a:pt x="67" y="42"/>
                      <a:pt x="67" y="32"/>
                    </a:cubicBezTo>
                    <a:cubicBezTo>
                      <a:pt x="67" y="24"/>
                      <a:pt x="65" y="18"/>
                      <a:pt x="60" y="14"/>
                    </a:cubicBezTo>
                    <a:cubicBezTo>
                      <a:pt x="56" y="11"/>
                      <a:pt x="51" y="10"/>
                      <a:pt x="41" y="10"/>
                    </a:cubicBezTo>
                    <a:cubicBezTo>
                      <a:pt x="37" y="10"/>
                      <a:pt x="37" y="10"/>
                      <a:pt x="32" y="10"/>
                    </a:cubicBezTo>
                    <a:lnTo>
                      <a:pt x="19" y="69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4" name="Freeform 148"/>
              <p:cNvSpPr>
                <a:spLocks noEditPoints="1"/>
              </p:cNvSpPr>
              <p:nvPr/>
            </p:nvSpPr>
            <p:spPr bwMode="auto">
              <a:xfrm>
                <a:off x="8205788" y="2692401"/>
                <a:ext cx="66675" cy="71438"/>
              </a:xfrm>
              <a:custGeom>
                <a:avLst/>
                <a:gdLst>
                  <a:gd name="T0" fmla="*/ 45 w 50"/>
                  <a:gd name="T1" fmla="*/ 40 h 55"/>
                  <a:gd name="T2" fmla="*/ 46 w 50"/>
                  <a:gd name="T3" fmla="*/ 41 h 55"/>
                  <a:gd name="T4" fmla="*/ 40 w 50"/>
                  <a:gd name="T5" fmla="*/ 46 h 55"/>
                  <a:gd name="T6" fmla="*/ 16 w 50"/>
                  <a:gd name="T7" fmla="*/ 55 h 55"/>
                  <a:gd name="T8" fmla="*/ 0 w 50"/>
                  <a:gd name="T9" fmla="*/ 39 h 55"/>
                  <a:gd name="T10" fmla="*/ 15 w 50"/>
                  <a:gd name="T11" fmla="*/ 7 h 55"/>
                  <a:gd name="T12" fmla="*/ 35 w 50"/>
                  <a:gd name="T13" fmla="*/ 0 h 55"/>
                  <a:gd name="T14" fmla="*/ 50 w 50"/>
                  <a:gd name="T15" fmla="*/ 11 h 55"/>
                  <a:gd name="T16" fmla="*/ 39 w 50"/>
                  <a:gd name="T17" fmla="*/ 26 h 55"/>
                  <a:gd name="T18" fmla="*/ 17 w 50"/>
                  <a:gd name="T19" fmla="*/ 31 h 55"/>
                  <a:gd name="T20" fmla="*/ 16 w 50"/>
                  <a:gd name="T21" fmla="*/ 36 h 55"/>
                  <a:gd name="T22" fmla="*/ 23 w 50"/>
                  <a:gd name="T23" fmla="*/ 44 h 55"/>
                  <a:gd name="T24" fmla="*/ 41 w 50"/>
                  <a:gd name="T25" fmla="*/ 35 h 55"/>
                  <a:gd name="T26" fmla="*/ 42 w 50"/>
                  <a:gd name="T27" fmla="*/ 35 h 55"/>
                  <a:gd name="T28" fmla="*/ 45 w 50"/>
                  <a:gd name="T29" fmla="*/ 40 h 55"/>
                  <a:gd name="T30" fmla="*/ 36 w 50"/>
                  <a:gd name="T31" fmla="*/ 12 h 55"/>
                  <a:gd name="T32" fmla="*/ 31 w 50"/>
                  <a:gd name="T33" fmla="*/ 8 h 55"/>
                  <a:gd name="T34" fmla="*/ 18 w 50"/>
                  <a:gd name="T35" fmla="*/ 23 h 55"/>
                  <a:gd name="T36" fmla="*/ 36 w 50"/>
                  <a:gd name="T37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5">
                    <a:moveTo>
                      <a:pt x="45" y="40"/>
                    </a:moveTo>
                    <a:cubicBezTo>
                      <a:pt x="46" y="40"/>
                      <a:pt x="46" y="40"/>
                      <a:pt x="46" y="41"/>
                    </a:cubicBezTo>
                    <a:cubicBezTo>
                      <a:pt x="46" y="41"/>
                      <a:pt x="44" y="43"/>
                      <a:pt x="40" y="46"/>
                    </a:cubicBezTo>
                    <a:cubicBezTo>
                      <a:pt x="32" y="52"/>
                      <a:pt x="24" y="55"/>
                      <a:pt x="16" y="55"/>
                    </a:cubicBezTo>
                    <a:cubicBezTo>
                      <a:pt x="6" y="55"/>
                      <a:pt x="0" y="50"/>
                      <a:pt x="0" y="39"/>
                    </a:cubicBezTo>
                    <a:cubicBezTo>
                      <a:pt x="0" y="27"/>
                      <a:pt x="6" y="14"/>
                      <a:pt x="15" y="7"/>
                    </a:cubicBezTo>
                    <a:cubicBezTo>
                      <a:pt x="20" y="3"/>
                      <a:pt x="27" y="0"/>
                      <a:pt x="35" y="0"/>
                    </a:cubicBezTo>
                    <a:cubicBezTo>
                      <a:pt x="44" y="0"/>
                      <a:pt x="50" y="5"/>
                      <a:pt x="50" y="11"/>
                    </a:cubicBezTo>
                    <a:cubicBezTo>
                      <a:pt x="50" y="18"/>
                      <a:pt x="46" y="23"/>
                      <a:pt x="39" y="26"/>
                    </a:cubicBezTo>
                    <a:cubicBezTo>
                      <a:pt x="33" y="29"/>
                      <a:pt x="25" y="31"/>
                      <a:pt x="17" y="31"/>
                    </a:cubicBezTo>
                    <a:cubicBezTo>
                      <a:pt x="16" y="33"/>
                      <a:pt x="16" y="34"/>
                      <a:pt x="16" y="36"/>
                    </a:cubicBezTo>
                    <a:cubicBezTo>
                      <a:pt x="16" y="41"/>
                      <a:pt x="18" y="44"/>
                      <a:pt x="23" y="44"/>
                    </a:cubicBezTo>
                    <a:cubicBezTo>
                      <a:pt x="28" y="44"/>
                      <a:pt x="34" y="41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lnTo>
                      <a:pt x="45" y="40"/>
                    </a:lnTo>
                    <a:close/>
                    <a:moveTo>
                      <a:pt x="36" y="12"/>
                    </a:moveTo>
                    <a:cubicBezTo>
                      <a:pt x="36" y="10"/>
                      <a:pt x="34" y="8"/>
                      <a:pt x="31" y="8"/>
                    </a:cubicBezTo>
                    <a:cubicBezTo>
                      <a:pt x="26" y="8"/>
                      <a:pt x="21" y="14"/>
                      <a:pt x="18" y="23"/>
                    </a:cubicBezTo>
                    <a:cubicBezTo>
                      <a:pt x="29" y="23"/>
                      <a:pt x="36" y="19"/>
                      <a:pt x="36" y="12"/>
                    </a:cubicBezTo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5" name="Freeform 149"/>
              <p:cNvSpPr>
                <a:spLocks/>
              </p:cNvSpPr>
              <p:nvPr/>
            </p:nvSpPr>
            <p:spPr bwMode="auto">
              <a:xfrm>
                <a:off x="8278813" y="2692401"/>
                <a:ext cx="61913" cy="71438"/>
              </a:xfrm>
              <a:custGeom>
                <a:avLst/>
                <a:gdLst>
                  <a:gd name="T0" fmla="*/ 34 w 48"/>
                  <a:gd name="T1" fmla="*/ 37 h 55"/>
                  <a:gd name="T2" fmla="*/ 38 w 48"/>
                  <a:gd name="T3" fmla="*/ 43 h 55"/>
                  <a:gd name="T4" fmla="*/ 38 w 48"/>
                  <a:gd name="T5" fmla="*/ 44 h 55"/>
                  <a:gd name="T6" fmla="*/ 33 w 48"/>
                  <a:gd name="T7" fmla="*/ 48 h 55"/>
                  <a:gd name="T8" fmla="*/ 14 w 48"/>
                  <a:gd name="T9" fmla="*/ 55 h 55"/>
                  <a:gd name="T10" fmla="*/ 0 w 48"/>
                  <a:gd name="T11" fmla="*/ 39 h 55"/>
                  <a:gd name="T12" fmla="*/ 35 w 48"/>
                  <a:gd name="T13" fmla="*/ 0 h 55"/>
                  <a:gd name="T14" fmla="*/ 48 w 48"/>
                  <a:gd name="T15" fmla="*/ 7 h 55"/>
                  <a:gd name="T16" fmla="*/ 48 w 48"/>
                  <a:gd name="T17" fmla="*/ 7 h 55"/>
                  <a:gd name="T18" fmla="*/ 47 w 48"/>
                  <a:gd name="T19" fmla="*/ 8 h 55"/>
                  <a:gd name="T20" fmla="*/ 41 w 48"/>
                  <a:gd name="T21" fmla="*/ 15 h 55"/>
                  <a:gd name="T22" fmla="*/ 39 w 48"/>
                  <a:gd name="T23" fmla="*/ 15 h 55"/>
                  <a:gd name="T24" fmla="*/ 30 w 48"/>
                  <a:gd name="T25" fmla="*/ 12 h 55"/>
                  <a:gd name="T26" fmla="*/ 21 w 48"/>
                  <a:gd name="T27" fmla="*/ 17 h 55"/>
                  <a:gd name="T28" fmla="*/ 16 w 48"/>
                  <a:gd name="T29" fmla="*/ 36 h 55"/>
                  <a:gd name="T30" fmla="*/ 21 w 48"/>
                  <a:gd name="T31" fmla="*/ 43 h 55"/>
                  <a:gd name="T32" fmla="*/ 34 w 48"/>
                  <a:gd name="T33" fmla="*/ 3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5">
                    <a:moveTo>
                      <a:pt x="34" y="37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5"/>
                      <a:pt x="37" y="46"/>
                      <a:pt x="33" y="48"/>
                    </a:cubicBezTo>
                    <a:cubicBezTo>
                      <a:pt x="27" y="53"/>
                      <a:pt x="20" y="55"/>
                      <a:pt x="14" y="55"/>
                    </a:cubicBezTo>
                    <a:cubicBezTo>
                      <a:pt x="5" y="55"/>
                      <a:pt x="0" y="50"/>
                      <a:pt x="0" y="39"/>
                    </a:cubicBezTo>
                    <a:cubicBezTo>
                      <a:pt x="0" y="19"/>
                      <a:pt x="17" y="0"/>
                      <a:pt x="35" y="0"/>
                    </a:cubicBezTo>
                    <a:cubicBezTo>
                      <a:pt x="41" y="0"/>
                      <a:pt x="48" y="3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8"/>
                      <a:pt x="47" y="8"/>
                      <a:pt x="47" y="8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3"/>
                      <a:pt x="33" y="12"/>
                      <a:pt x="30" y="12"/>
                    </a:cubicBezTo>
                    <a:cubicBezTo>
                      <a:pt x="26" y="12"/>
                      <a:pt x="23" y="14"/>
                      <a:pt x="21" y="17"/>
                    </a:cubicBezTo>
                    <a:cubicBezTo>
                      <a:pt x="18" y="22"/>
                      <a:pt x="16" y="30"/>
                      <a:pt x="16" y="36"/>
                    </a:cubicBezTo>
                    <a:cubicBezTo>
                      <a:pt x="16" y="41"/>
                      <a:pt x="18" y="43"/>
                      <a:pt x="21" y="43"/>
                    </a:cubicBezTo>
                    <a:cubicBezTo>
                      <a:pt x="25" y="43"/>
                      <a:pt x="30" y="41"/>
                      <a:pt x="34" y="37"/>
                    </a:cubicBez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6" name="Freeform 150"/>
              <p:cNvSpPr>
                <a:spLocks/>
              </p:cNvSpPr>
              <p:nvPr/>
            </p:nvSpPr>
            <p:spPr bwMode="auto">
              <a:xfrm>
                <a:off x="8337551" y="2651126"/>
                <a:ext cx="79375" cy="114300"/>
              </a:xfrm>
              <a:custGeom>
                <a:avLst/>
                <a:gdLst>
                  <a:gd name="T0" fmla="*/ 60 w 60"/>
                  <a:gd name="T1" fmla="*/ 34 h 88"/>
                  <a:gd name="T2" fmla="*/ 60 w 60"/>
                  <a:gd name="T3" fmla="*/ 34 h 88"/>
                  <a:gd name="T4" fmla="*/ 38 w 60"/>
                  <a:gd name="T5" fmla="*/ 53 h 88"/>
                  <a:gd name="T6" fmla="*/ 43 w 60"/>
                  <a:gd name="T7" fmla="*/ 68 h 88"/>
                  <a:gd name="T8" fmla="*/ 56 w 60"/>
                  <a:gd name="T9" fmla="*/ 81 h 88"/>
                  <a:gd name="T10" fmla="*/ 56 w 60"/>
                  <a:gd name="T11" fmla="*/ 86 h 88"/>
                  <a:gd name="T12" fmla="*/ 47 w 60"/>
                  <a:gd name="T13" fmla="*/ 88 h 88"/>
                  <a:gd name="T14" fmla="*/ 25 w 60"/>
                  <a:gd name="T15" fmla="*/ 60 h 88"/>
                  <a:gd name="T16" fmla="*/ 20 w 60"/>
                  <a:gd name="T17" fmla="*/ 65 h 88"/>
                  <a:gd name="T18" fmla="*/ 16 w 60"/>
                  <a:gd name="T19" fmla="*/ 86 h 88"/>
                  <a:gd name="T20" fmla="*/ 0 w 60"/>
                  <a:gd name="T21" fmla="*/ 86 h 88"/>
                  <a:gd name="T22" fmla="*/ 19 w 60"/>
                  <a:gd name="T23" fmla="*/ 0 h 88"/>
                  <a:gd name="T24" fmla="*/ 34 w 60"/>
                  <a:gd name="T25" fmla="*/ 0 h 88"/>
                  <a:gd name="T26" fmla="*/ 22 w 60"/>
                  <a:gd name="T27" fmla="*/ 55 h 88"/>
                  <a:gd name="T28" fmla="*/ 43 w 60"/>
                  <a:gd name="T29" fmla="*/ 34 h 88"/>
                  <a:gd name="T30" fmla="*/ 60 w 60"/>
                  <a:gd name="T31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" h="88">
                    <a:moveTo>
                      <a:pt x="60" y="34"/>
                    </a:moveTo>
                    <a:cubicBezTo>
                      <a:pt x="60" y="34"/>
                      <a:pt x="60" y="34"/>
                      <a:pt x="60" y="3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46" y="77"/>
                      <a:pt x="49" y="81"/>
                      <a:pt x="56" y="81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3" y="87"/>
                      <a:pt x="50" y="88"/>
                      <a:pt x="47" y="88"/>
                    </a:cubicBezTo>
                    <a:cubicBezTo>
                      <a:pt x="36" y="88"/>
                      <a:pt x="31" y="82"/>
                      <a:pt x="25" y="60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43" y="34"/>
                      <a:pt x="43" y="34"/>
                      <a:pt x="43" y="34"/>
                    </a:cubicBezTo>
                    <a:lnTo>
                      <a:pt x="60" y="34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7" name="Freeform 151"/>
              <p:cNvSpPr>
                <a:spLocks noEditPoints="1"/>
              </p:cNvSpPr>
              <p:nvPr/>
            </p:nvSpPr>
            <p:spPr bwMode="auto">
              <a:xfrm>
                <a:off x="8415338" y="2692401"/>
                <a:ext cx="76200" cy="71438"/>
              </a:xfrm>
              <a:custGeom>
                <a:avLst/>
                <a:gdLst>
                  <a:gd name="T0" fmla="*/ 44 w 58"/>
                  <a:gd name="T1" fmla="*/ 1 h 55"/>
                  <a:gd name="T2" fmla="*/ 46 w 58"/>
                  <a:gd name="T3" fmla="*/ 0 h 55"/>
                  <a:gd name="T4" fmla="*/ 58 w 58"/>
                  <a:gd name="T5" fmla="*/ 0 h 55"/>
                  <a:gd name="T6" fmla="*/ 58 w 58"/>
                  <a:gd name="T7" fmla="*/ 1 h 55"/>
                  <a:gd name="T8" fmla="*/ 58 w 58"/>
                  <a:gd name="T9" fmla="*/ 1 h 55"/>
                  <a:gd name="T10" fmla="*/ 58 w 58"/>
                  <a:gd name="T11" fmla="*/ 2 h 55"/>
                  <a:gd name="T12" fmla="*/ 47 w 58"/>
                  <a:gd name="T13" fmla="*/ 54 h 55"/>
                  <a:gd name="T14" fmla="*/ 32 w 58"/>
                  <a:gd name="T15" fmla="*/ 54 h 55"/>
                  <a:gd name="T16" fmla="*/ 36 w 58"/>
                  <a:gd name="T17" fmla="*/ 37 h 55"/>
                  <a:gd name="T18" fmla="*/ 11 w 58"/>
                  <a:gd name="T19" fmla="*/ 55 h 55"/>
                  <a:gd name="T20" fmla="*/ 0 w 58"/>
                  <a:gd name="T21" fmla="*/ 42 h 55"/>
                  <a:gd name="T22" fmla="*/ 19 w 58"/>
                  <a:gd name="T23" fmla="*/ 11 h 55"/>
                  <a:gd name="T24" fmla="*/ 44 w 58"/>
                  <a:gd name="T25" fmla="*/ 2 h 55"/>
                  <a:gd name="T26" fmla="*/ 44 w 58"/>
                  <a:gd name="T27" fmla="*/ 1 h 55"/>
                  <a:gd name="T28" fmla="*/ 40 w 58"/>
                  <a:gd name="T29" fmla="*/ 18 h 55"/>
                  <a:gd name="T30" fmla="*/ 41 w 58"/>
                  <a:gd name="T31" fmla="*/ 16 h 55"/>
                  <a:gd name="T32" fmla="*/ 41 w 58"/>
                  <a:gd name="T33" fmla="*/ 13 h 55"/>
                  <a:gd name="T34" fmla="*/ 39 w 58"/>
                  <a:gd name="T35" fmla="*/ 12 h 55"/>
                  <a:gd name="T36" fmla="*/ 25 w 58"/>
                  <a:gd name="T37" fmla="*/ 18 h 55"/>
                  <a:gd name="T38" fmla="*/ 16 w 58"/>
                  <a:gd name="T39" fmla="*/ 39 h 55"/>
                  <a:gd name="T40" fmla="*/ 18 w 58"/>
                  <a:gd name="T41" fmla="*/ 42 h 55"/>
                  <a:gd name="T42" fmla="*/ 38 w 58"/>
                  <a:gd name="T43" fmla="*/ 26 h 55"/>
                  <a:gd name="T44" fmla="*/ 40 w 58"/>
                  <a:gd name="T45" fmla="*/ 1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55">
                    <a:moveTo>
                      <a:pt x="44" y="1"/>
                    </a:moveTo>
                    <a:cubicBezTo>
                      <a:pt x="44" y="0"/>
                      <a:pt x="45" y="0"/>
                      <a:pt x="4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25" y="50"/>
                      <a:pt x="18" y="55"/>
                      <a:pt x="11" y="55"/>
                    </a:cubicBezTo>
                    <a:cubicBezTo>
                      <a:pt x="4" y="55"/>
                      <a:pt x="0" y="50"/>
                      <a:pt x="0" y="42"/>
                    </a:cubicBezTo>
                    <a:cubicBezTo>
                      <a:pt x="0" y="31"/>
                      <a:pt x="8" y="18"/>
                      <a:pt x="19" y="11"/>
                    </a:cubicBezTo>
                    <a:cubicBezTo>
                      <a:pt x="26" y="6"/>
                      <a:pt x="35" y="3"/>
                      <a:pt x="44" y="2"/>
                    </a:cubicBezTo>
                    <a:lnTo>
                      <a:pt x="44" y="1"/>
                    </a:lnTo>
                    <a:close/>
                    <a:moveTo>
                      <a:pt x="40" y="18"/>
                    </a:move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2"/>
                      <a:pt x="40" y="12"/>
                      <a:pt x="39" y="12"/>
                    </a:cubicBezTo>
                    <a:cubicBezTo>
                      <a:pt x="34" y="12"/>
                      <a:pt x="30" y="14"/>
                      <a:pt x="25" y="18"/>
                    </a:cubicBezTo>
                    <a:cubicBezTo>
                      <a:pt x="20" y="23"/>
                      <a:pt x="16" y="32"/>
                      <a:pt x="16" y="39"/>
                    </a:cubicBezTo>
                    <a:cubicBezTo>
                      <a:pt x="16" y="41"/>
                      <a:pt x="17" y="42"/>
                      <a:pt x="18" y="42"/>
                    </a:cubicBezTo>
                    <a:cubicBezTo>
                      <a:pt x="22" y="42"/>
                      <a:pt x="30" y="36"/>
                      <a:pt x="38" y="26"/>
                    </a:cubicBez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8" name="Freeform 152"/>
              <p:cNvSpPr>
                <a:spLocks/>
              </p:cNvSpPr>
              <p:nvPr/>
            </p:nvSpPr>
            <p:spPr bwMode="auto">
              <a:xfrm>
                <a:off x="8496301" y="2692401"/>
                <a:ext cx="65088" cy="71438"/>
              </a:xfrm>
              <a:custGeom>
                <a:avLst/>
                <a:gdLst>
                  <a:gd name="T0" fmla="*/ 26 w 50"/>
                  <a:gd name="T1" fmla="*/ 2 h 54"/>
                  <a:gd name="T2" fmla="*/ 21 w 50"/>
                  <a:gd name="T3" fmla="*/ 24 h 54"/>
                  <a:gd name="T4" fmla="*/ 43 w 50"/>
                  <a:gd name="T5" fmla="*/ 0 h 54"/>
                  <a:gd name="T6" fmla="*/ 50 w 50"/>
                  <a:gd name="T7" fmla="*/ 5 h 54"/>
                  <a:gd name="T8" fmla="*/ 50 w 50"/>
                  <a:gd name="T9" fmla="*/ 6 h 54"/>
                  <a:gd name="T10" fmla="*/ 49 w 50"/>
                  <a:gd name="T11" fmla="*/ 9 h 54"/>
                  <a:gd name="T12" fmla="*/ 46 w 50"/>
                  <a:gd name="T13" fmla="*/ 17 h 54"/>
                  <a:gd name="T14" fmla="*/ 43 w 50"/>
                  <a:gd name="T15" fmla="*/ 17 h 54"/>
                  <a:gd name="T16" fmla="*/ 39 w 50"/>
                  <a:gd name="T17" fmla="*/ 14 h 54"/>
                  <a:gd name="T18" fmla="*/ 18 w 50"/>
                  <a:gd name="T19" fmla="*/ 39 h 54"/>
                  <a:gd name="T20" fmla="*/ 15 w 50"/>
                  <a:gd name="T21" fmla="*/ 54 h 54"/>
                  <a:gd name="T22" fmla="*/ 0 w 50"/>
                  <a:gd name="T23" fmla="*/ 54 h 54"/>
                  <a:gd name="T24" fmla="*/ 12 w 50"/>
                  <a:gd name="T25" fmla="*/ 2 h 54"/>
                  <a:gd name="T26" fmla="*/ 26 w 50"/>
                  <a:gd name="T27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54">
                    <a:moveTo>
                      <a:pt x="26" y="2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30" y="7"/>
                      <a:pt x="35" y="0"/>
                      <a:pt x="43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0" y="7"/>
                      <a:pt x="50" y="8"/>
                      <a:pt x="49" y="9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1" y="15"/>
                      <a:pt x="40" y="14"/>
                      <a:pt x="39" y="14"/>
                    </a:cubicBezTo>
                    <a:cubicBezTo>
                      <a:pt x="34" y="14"/>
                      <a:pt x="25" y="25"/>
                      <a:pt x="18" y="39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2" y="2"/>
                      <a:pt x="12" y="2"/>
                      <a:pt x="12" y="2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89" name="Freeform 153"/>
              <p:cNvSpPr>
                <a:spLocks noEditPoints="1"/>
              </p:cNvSpPr>
              <p:nvPr/>
            </p:nvSpPr>
            <p:spPr bwMode="auto">
              <a:xfrm>
                <a:off x="8556626" y="2651126"/>
                <a:ext cx="82550" cy="112713"/>
              </a:xfrm>
              <a:custGeom>
                <a:avLst/>
                <a:gdLst>
                  <a:gd name="T0" fmla="*/ 63 w 63"/>
                  <a:gd name="T1" fmla="*/ 0 h 87"/>
                  <a:gd name="T2" fmla="*/ 45 w 63"/>
                  <a:gd name="T3" fmla="*/ 86 h 87"/>
                  <a:gd name="T4" fmla="*/ 30 w 63"/>
                  <a:gd name="T5" fmla="*/ 86 h 87"/>
                  <a:gd name="T6" fmla="*/ 35 w 63"/>
                  <a:gd name="T7" fmla="*/ 68 h 87"/>
                  <a:gd name="T8" fmla="*/ 11 w 63"/>
                  <a:gd name="T9" fmla="*/ 87 h 87"/>
                  <a:gd name="T10" fmla="*/ 0 w 63"/>
                  <a:gd name="T11" fmla="*/ 72 h 87"/>
                  <a:gd name="T12" fmla="*/ 15 w 63"/>
                  <a:gd name="T13" fmla="*/ 41 h 87"/>
                  <a:gd name="T14" fmla="*/ 34 w 63"/>
                  <a:gd name="T15" fmla="*/ 33 h 87"/>
                  <a:gd name="T16" fmla="*/ 41 w 63"/>
                  <a:gd name="T17" fmla="*/ 34 h 87"/>
                  <a:gd name="T18" fmla="*/ 48 w 63"/>
                  <a:gd name="T19" fmla="*/ 0 h 87"/>
                  <a:gd name="T20" fmla="*/ 63 w 63"/>
                  <a:gd name="T21" fmla="*/ 0 h 87"/>
                  <a:gd name="T22" fmla="*/ 38 w 63"/>
                  <a:gd name="T23" fmla="*/ 49 h 87"/>
                  <a:gd name="T24" fmla="*/ 39 w 63"/>
                  <a:gd name="T25" fmla="*/ 45 h 87"/>
                  <a:gd name="T26" fmla="*/ 34 w 63"/>
                  <a:gd name="T27" fmla="*/ 42 h 87"/>
                  <a:gd name="T28" fmla="*/ 15 w 63"/>
                  <a:gd name="T29" fmla="*/ 69 h 87"/>
                  <a:gd name="T30" fmla="*/ 18 w 63"/>
                  <a:gd name="T31" fmla="*/ 74 h 87"/>
                  <a:gd name="T32" fmla="*/ 37 w 63"/>
                  <a:gd name="T33" fmla="*/ 54 h 87"/>
                  <a:gd name="T34" fmla="*/ 38 w 63"/>
                  <a:gd name="T35" fmla="*/ 4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87">
                    <a:moveTo>
                      <a:pt x="63" y="0"/>
                    </a:moveTo>
                    <a:cubicBezTo>
                      <a:pt x="45" y="86"/>
                      <a:pt x="45" y="86"/>
                      <a:pt x="45" y="86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25" y="81"/>
                      <a:pt x="18" y="87"/>
                      <a:pt x="11" y="87"/>
                    </a:cubicBezTo>
                    <a:cubicBezTo>
                      <a:pt x="4" y="87"/>
                      <a:pt x="0" y="81"/>
                      <a:pt x="0" y="72"/>
                    </a:cubicBezTo>
                    <a:cubicBezTo>
                      <a:pt x="0" y="60"/>
                      <a:pt x="5" y="48"/>
                      <a:pt x="15" y="41"/>
                    </a:cubicBezTo>
                    <a:cubicBezTo>
                      <a:pt x="21" y="36"/>
                      <a:pt x="27" y="33"/>
                      <a:pt x="34" y="33"/>
                    </a:cubicBezTo>
                    <a:cubicBezTo>
                      <a:pt x="36" y="33"/>
                      <a:pt x="38" y="33"/>
                      <a:pt x="41" y="34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63" y="0"/>
                    </a:lnTo>
                    <a:close/>
                    <a:moveTo>
                      <a:pt x="38" y="49"/>
                    </a:moveTo>
                    <a:cubicBezTo>
                      <a:pt x="39" y="48"/>
                      <a:pt x="39" y="46"/>
                      <a:pt x="39" y="45"/>
                    </a:cubicBezTo>
                    <a:cubicBezTo>
                      <a:pt x="39" y="43"/>
                      <a:pt x="37" y="42"/>
                      <a:pt x="34" y="42"/>
                    </a:cubicBezTo>
                    <a:cubicBezTo>
                      <a:pt x="24" y="42"/>
                      <a:pt x="15" y="55"/>
                      <a:pt x="15" y="69"/>
                    </a:cubicBezTo>
                    <a:cubicBezTo>
                      <a:pt x="15" y="72"/>
                      <a:pt x="16" y="74"/>
                      <a:pt x="18" y="74"/>
                    </a:cubicBezTo>
                    <a:cubicBezTo>
                      <a:pt x="22" y="74"/>
                      <a:pt x="32" y="65"/>
                      <a:pt x="37" y="54"/>
                    </a:cubicBezTo>
                    <a:lnTo>
                      <a:pt x="38" y="49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0" name="Freeform 154"/>
              <p:cNvSpPr>
                <a:spLocks noEditPoints="1"/>
              </p:cNvSpPr>
              <p:nvPr/>
            </p:nvSpPr>
            <p:spPr bwMode="auto">
              <a:xfrm>
                <a:off x="8780463" y="2659063"/>
                <a:ext cx="93663" cy="104775"/>
              </a:xfrm>
              <a:custGeom>
                <a:avLst/>
                <a:gdLst>
                  <a:gd name="T0" fmla="*/ 17 w 71"/>
                  <a:gd name="T1" fmla="*/ 0 h 79"/>
                  <a:gd name="T2" fmla="*/ 43 w 71"/>
                  <a:gd name="T3" fmla="*/ 0 h 79"/>
                  <a:gd name="T4" fmla="*/ 65 w 71"/>
                  <a:gd name="T5" fmla="*/ 5 h 79"/>
                  <a:gd name="T6" fmla="*/ 71 w 71"/>
                  <a:gd name="T7" fmla="*/ 19 h 79"/>
                  <a:gd name="T8" fmla="*/ 55 w 71"/>
                  <a:gd name="T9" fmla="*/ 44 h 79"/>
                  <a:gd name="T10" fmla="*/ 28 w 71"/>
                  <a:gd name="T11" fmla="*/ 48 h 79"/>
                  <a:gd name="T12" fmla="*/ 23 w 71"/>
                  <a:gd name="T13" fmla="*/ 48 h 79"/>
                  <a:gd name="T14" fmla="*/ 17 w 71"/>
                  <a:gd name="T15" fmla="*/ 79 h 79"/>
                  <a:gd name="T16" fmla="*/ 0 w 71"/>
                  <a:gd name="T17" fmla="*/ 79 h 79"/>
                  <a:gd name="T18" fmla="*/ 17 w 71"/>
                  <a:gd name="T19" fmla="*/ 0 h 79"/>
                  <a:gd name="T20" fmla="*/ 26 w 71"/>
                  <a:gd name="T21" fmla="*/ 38 h 79"/>
                  <a:gd name="T22" fmla="*/ 30 w 71"/>
                  <a:gd name="T23" fmla="*/ 39 h 79"/>
                  <a:gd name="T24" fmla="*/ 46 w 71"/>
                  <a:gd name="T25" fmla="*/ 35 h 79"/>
                  <a:gd name="T26" fmla="*/ 54 w 71"/>
                  <a:gd name="T27" fmla="*/ 21 h 79"/>
                  <a:gd name="T28" fmla="*/ 48 w 71"/>
                  <a:gd name="T29" fmla="*/ 11 h 79"/>
                  <a:gd name="T30" fmla="*/ 39 w 71"/>
                  <a:gd name="T31" fmla="*/ 10 h 79"/>
                  <a:gd name="T32" fmla="*/ 32 w 71"/>
                  <a:gd name="T33" fmla="*/ 10 h 79"/>
                  <a:gd name="T34" fmla="*/ 26 w 71"/>
                  <a:gd name="T35" fmla="*/ 3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1" h="79">
                    <a:moveTo>
                      <a:pt x="17" y="0"/>
                    </a:moveTo>
                    <a:cubicBezTo>
                      <a:pt x="36" y="0"/>
                      <a:pt x="41" y="0"/>
                      <a:pt x="43" y="0"/>
                    </a:cubicBezTo>
                    <a:cubicBezTo>
                      <a:pt x="54" y="0"/>
                      <a:pt x="60" y="1"/>
                      <a:pt x="65" y="5"/>
                    </a:cubicBezTo>
                    <a:cubicBezTo>
                      <a:pt x="69" y="8"/>
                      <a:pt x="71" y="13"/>
                      <a:pt x="71" y="19"/>
                    </a:cubicBezTo>
                    <a:cubicBezTo>
                      <a:pt x="71" y="30"/>
                      <a:pt x="65" y="39"/>
                      <a:pt x="55" y="44"/>
                    </a:cubicBezTo>
                    <a:cubicBezTo>
                      <a:pt x="48" y="47"/>
                      <a:pt x="42" y="48"/>
                      <a:pt x="28" y="48"/>
                    </a:cubicBezTo>
                    <a:cubicBezTo>
                      <a:pt x="27" y="48"/>
                      <a:pt x="26" y="48"/>
                      <a:pt x="23" y="48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0" y="79"/>
                      <a:pt x="0" y="79"/>
                      <a:pt x="0" y="79"/>
                    </a:cubicBezTo>
                    <a:lnTo>
                      <a:pt x="17" y="0"/>
                    </a:lnTo>
                    <a:close/>
                    <a:moveTo>
                      <a:pt x="26" y="38"/>
                    </a:moveTo>
                    <a:cubicBezTo>
                      <a:pt x="28" y="39"/>
                      <a:pt x="28" y="39"/>
                      <a:pt x="30" y="39"/>
                    </a:cubicBezTo>
                    <a:cubicBezTo>
                      <a:pt x="38" y="39"/>
                      <a:pt x="42" y="38"/>
                      <a:pt x="46" y="35"/>
                    </a:cubicBezTo>
                    <a:cubicBezTo>
                      <a:pt x="51" y="32"/>
                      <a:pt x="54" y="27"/>
                      <a:pt x="54" y="21"/>
                    </a:cubicBezTo>
                    <a:cubicBezTo>
                      <a:pt x="54" y="16"/>
                      <a:pt x="52" y="12"/>
                      <a:pt x="48" y="11"/>
                    </a:cubicBezTo>
                    <a:cubicBezTo>
                      <a:pt x="47" y="10"/>
                      <a:pt x="44" y="10"/>
                      <a:pt x="39" y="10"/>
                    </a:cubicBezTo>
                    <a:cubicBezTo>
                      <a:pt x="37" y="10"/>
                      <a:pt x="37" y="10"/>
                      <a:pt x="32" y="10"/>
                    </a:cubicBezTo>
                    <a:lnTo>
                      <a:pt x="26" y="38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1" name="Freeform 155"/>
              <p:cNvSpPr>
                <a:spLocks noEditPoints="1"/>
              </p:cNvSpPr>
              <p:nvPr/>
            </p:nvSpPr>
            <p:spPr bwMode="auto">
              <a:xfrm>
                <a:off x="8864601" y="2692401"/>
                <a:ext cx="65088" cy="71438"/>
              </a:xfrm>
              <a:custGeom>
                <a:avLst/>
                <a:gdLst>
                  <a:gd name="T0" fmla="*/ 45 w 50"/>
                  <a:gd name="T1" fmla="*/ 40 h 55"/>
                  <a:gd name="T2" fmla="*/ 45 w 50"/>
                  <a:gd name="T3" fmla="*/ 41 h 55"/>
                  <a:gd name="T4" fmla="*/ 40 w 50"/>
                  <a:gd name="T5" fmla="*/ 46 h 55"/>
                  <a:gd name="T6" fmla="*/ 15 w 50"/>
                  <a:gd name="T7" fmla="*/ 55 h 55"/>
                  <a:gd name="T8" fmla="*/ 0 w 50"/>
                  <a:gd name="T9" fmla="*/ 39 h 55"/>
                  <a:gd name="T10" fmla="*/ 14 w 50"/>
                  <a:gd name="T11" fmla="*/ 7 h 55"/>
                  <a:gd name="T12" fmla="*/ 34 w 50"/>
                  <a:gd name="T13" fmla="*/ 0 h 55"/>
                  <a:gd name="T14" fmla="*/ 50 w 50"/>
                  <a:gd name="T15" fmla="*/ 11 h 55"/>
                  <a:gd name="T16" fmla="*/ 39 w 50"/>
                  <a:gd name="T17" fmla="*/ 26 h 55"/>
                  <a:gd name="T18" fmla="*/ 16 w 50"/>
                  <a:gd name="T19" fmla="*/ 31 h 55"/>
                  <a:gd name="T20" fmla="*/ 16 w 50"/>
                  <a:gd name="T21" fmla="*/ 36 h 55"/>
                  <a:gd name="T22" fmla="*/ 22 w 50"/>
                  <a:gd name="T23" fmla="*/ 44 h 55"/>
                  <a:gd name="T24" fmla="*/ 41 w 50"/>
                  <a:gd name="T25" fmla="*/ 35 h 55"/>
                  <a:gd name="T26" fmla="*/ 41 w 50"/>
                  <a:gd name="T27" fmla="*/ 35 h 55"/>
                  <a:gd name="T28" fmla="*/ 45 w 50"/>
                  <a:gd name="T29" fmla="*/ 40 h 55"/>
                  <a:gd name="T30" fmla="*/ 35 w 50"/>
                  <a:gd name="T31" fmla="*/ 12 h 55"/>
                  <a:gd name="T32" fmla="*/ 31 w 50"/>
                  <a:gd name="T33" fmla="*/ 8 h 55"/>
                  <a:gd name="T34" fmla="*/ 18 w 50"/>
                  <a:gd name="T35" fmla="*/ 23 h 55"/>
                  <a:gd name="T36" fmla="*/ 35 w 50"/>
                  <a:gd name="T37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5">
                    <a:moveTo>
                      <a:pt x="45" y="40"/>
                    </a:moveTo>
                    <a:cubicBezTo>
                      <a:pt x="45" y="40"/>
                      <a:pt x="45" y="40"/>
                      <a:pt x="45" y="41"/>
                    </a:cubicBezTo>
                    <a:cubicBezTo>
                      <a:pt x="45" y="41"/>
                      <a:pt x="43" y="43"/>
                      <a:pt x="40" y="46"/>
                    </a:cubicBezTo>
                    <a:cubicBezTo>
                      <a:pt x="31" y="52"/>
                      <a:pt x="24" y="55"/>
                      <a:pt x="15" y="55"/>
                    </a:cubicBezTo>
                    <a:cubicBezTo>
                      <a:pt x="5" y="55"/>
                      <a:pt x="0" y="50"/>
                      <a:pt x="0" y="39"/>
                    </a:cubicBezTo>
                    <a:cubicBezTo>
                      <a:pt x="0" y="27"/>
                      <a:pt x="5" y="14"/>
                      <a:pt x="14" y="7"/>
                    </a:cubicBezTo>
                    <a:cubicBezTo>
                      <a:pt x="20" y="3"/>
                      <a:pt x="27" y="0"/>
                      <a:pt x="34" y="0"/>
                    </a:cubicBezTo>
                    <a:cubicBezTo>
                      <a:pt x="44" y="0"/>
                      <a:pt x="50" y="5"/>
                      <a:pt x="50" y="11"/>
                    </a:cubicBezTo>
                    <a:cubicBezTo>
                      <a:pt x="50" y="18"/>
                      <a:pt x="46" y="23"/>
                      <a:pt x="39" y="26"/>
                    </a:cubicBezTo>
                    <a:cubicBezTo>
                      <a:pt x="32" y="29"/>
                      <a:pt x="25" y="31"/>
                      <a:pt x="16" y="31"/>
                    </a:cubicBezTo>
                    <a:cubicBezTo>
                      <a:pt x="16" y="33"/>
                      <a:pt x="16" y="34"/>
                      <a:pt x="16" y="36"/>
                    </a:cubicBezTo>
                    <a:cubicBezTo>
                      <a:pt x="16" y="41"/>
                      <a:pt x="18" y="44"/>
                      <a:pt x="22" y="44"/>
                    </a:cubicBezTo>
                    <a:cubicBezTo>
                      <a:pt x="27" y="44"/>
                      <a:pt x="33" y="41"/>
                      <a:pt x="41" y="35"/>
                    </a:cubicBezTo>
                    <a:cubicBezTo>
                      <a:pt x="41" y="35"/>
                      <a:pt x="41" y="35"/>
                      <a:pt x="41" y="35"/>
                    </a:cubicBezTo>
                    <a:lnTo>
                      <a:pt x="45" y="40"/>
                    </a:lnTo>
                    <a:close/>
                    <a:moveTo>
                      <a:pt x="35" y="12"/>
                    </a:moveTo>
                    <a:cubicBezTo>
                      <a:pt x="35" y="10"/>
                      <a:pt x="34" y="8"/>
                      <a:pt x="31" y="8"/>
                    </a:cubicBezTo>
                    <a:cubicBezTo>
                      <a:pt x="25" y="8"/>
                      <a:pt x="20" y="14"/>
                      <a:pt x="18" y="23"/>
                    </a:cubicBezTo>
                    <a:cubicBezTo>
                      <a:pt x="29" y="23"/>
                      <a:pt x="35" y="19"/>
                      <a:pt x="35" y="12"/>
                    </a:cubicBezTo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2" name="Freeform 156"/>
              <p:cNvSpPr>
                <a:spLocks/>
              </p:cNvSpPr>
              <p:nvPr/>
            </p:nvSpPr>
            <p:spPr bwMode="auto">
              <a:xfrm>
                <a:off x="8934451" y="2692401"/>
                <a:ext cx="71438" cy="71438"/>
              </a:xfrm>
              <a:custGeom>
                <a:avLst/>
                <a:gdLst>
                  <a:gd name="T0" fmla="*/ 26 w 55"/>
                  <a:gd name="T1" fmla="*/ 2 h 54"/>
                  <a:gd name="T2" fmla="*/ 20 w 55"/>
                  <a:gd name="T3" fmla="*/ 23 h 54"/>
                  <a:gd name="T4" fmla="*/ 33 w 55"/>
                  <a:gd name="T5" fmla="*/ 6 h 54"/>
                  <a:gd name="T6" fmla="*/ 45 w 55"/>
                  <a:gd name="T7" fmla="*/ 0 h 54"/>
                  <a:gd name="T8" fmla="*/ 55 w 55"/>
                  <a:gd name="T9" fmla="*/ 10 h 54"/>
                  <a:gd name="T10" fmla="*/ 53 w 55"/>
                  <a:gd name="T11" fmla="*/ 22 h 54"/>
                  <a:gd name="T12" fmla="*/ 46 w 55"/>
                  <a:gd name="T13" fmla="*/ 54 h 54"/>
                  <a:gd name="T14" fmla="*/ 30 w 55"/>
                  <a:gd name="T15" fmla="*/ 54 h 54"/>
                  <a:gd name="T16" fmla="*/ 38 w 55"/>
                  <a:gd name="T17" fmla="*/ 23 h 54"/>
                  <a:gd name="T18" fmla="*/ 39 w 55"/>
                  <a:gd name="T19" fmla="*/ 14 h 54"/>
                  <a:gd name="T20" fmla="*/ 38 w 55"/>
                  <a:gd name="T21" fmla="*/ 13 h 54"/>
                  <a:gd name="T22" fmla="*/ 17 w 55"/>
                  <a:gd name="T23" fmla="*/ 41 h 54"/>
                  <a:gd name="T24" fmla="*/ 14 w 55"/>
                  <a:gd name="T25" fmla="*/ 54 h 54"/>
                  <a:gd name="T26" fmla="*/ 0 w 55"/>
                  <a:gd name="T27" fmla="*/ 54 h 54"/>
                  <a:gd name="T28" fmla="*/ 11 w 55"/>
                  <a:gd name="T29" fmla="*/ 2 h 54"/>
                  <a:gd name="T30" fmla="*/ 26 w 55"/>
                  <a:gd name="T31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54">
                    <a:moveTo>
                      <a:pt x="26" y="2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8" y="11"/>
                      <a:pt x="30" y="9"/>
                      <a:pt x="33" y="6"/>
                    </a:cubicBezTo>
                    <a:cubicBezTo>
                      <a:pt x="37" y="2"/>
                      <a:pt x="41" y="0"/>
                      <a:pt x="45" y="0"/>
                    </a:cubicBezTo>
                    <a:cubicBezTo>
                      <a:pt x="51" y="0"/>
                      <a:pt x="55" y="4"/>
                      <a:pt x="55" y="10"/>
                    </a:cubicBezTo>
                    <a:cubicBezTo>
                      <a:pt x="55" y="13"/>
                      <a:pt x="54" y="16"/>
                      <a:pt x="53" y="22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9" y="17"/>
                      <a:pt x="39" y="16"/>
                      <a:pt x="39" y="14"/>
                    </a:cubicBezTo>
                    <a:cubicBezTo>
                      <a:pt x="39" y="13"/>
                      <a:pt x="39" y="13"/>
                      <a:pt x="38" y="13"/>
                    </a:cubicBezTo>
                    <a:cubicBezTo>
                      <a:pt x="35" y="13"/>
                      <a:pt x="27" y="23"/>
                      <a:pt x="17" y="41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3" name="Freeform 157"/>
              <p:cNvSpPr>
                <a:spLocks/>
              </p:cNvSpPr>
              <p:nvPr/>
            </p:nvSpPr>
            <p:spPr bwMode="auto">
              <a:xfrm>
                <a:off x="9010651" y="2651126"/>
                <a:ext cx="85725" cy="146050"/>
              </a:xfrm>
              <a:custGeom>
                <a:avLst/>
                <a:gdLst>
                  <a:gd name="T0" fmla="*/ 44 w 65"/>
                  <a:gd name="T1" fmla="*/ 34 h 112"/>
                  <a:gd name="T2" fmla="*/ 42 w 65"/>
                  <a:gd name="T3" fmla="*/ 43 h 112"/>
                  <a:gd name="T4" fmla="*/ 29 w 65"/>
                  <a:gd name="T5" fmla="*/ 43 h 112"/>
                  <a:gd name="T6" fmla="*/ 16 w 65"/>
                  <a:gd name="T7" fmla="*/ 108 h 112"/>
                  <a:gd name="T8" fmla="*/ 14 w 65"/>
                  <a:gd name="T9" fmla="*/ 110 h 112"/>
                  <a:gd name="T10" fmla="*/ 1 w 65"/>
                  <a:gd name="T11" fmla="*/ 112 h 112"/>
                  <a:gd name="T12" fmla="*/ 0 w 65"/>
                  <a:gd name="T13" fmla="*/ 112 h 112"/>
                  <a:gd name="T14" fmla="*/ 0 w 65"/>
                  <a:gd name="T15" fmla="*/ 111 h 112"/>
                  <a:gd name="T16" fmla="*/ 0 w 65"/>
                  <a:gd name="T17" fmla="*/ 110 h 112"/>
                  <a:gd name="T18" fmla="*/ 14 w 65"/>
                  <a:gd name="T19" fmla="*/ 43 h 112"/>
                  <a:gd name="T20" fmla="*/ 6 w 65"/>
                  <a:gd name="T21" fmla="*/ 43 h 112"/>
                  <a:gd name="T22" fmla="*/ 8 w 65"/>
                  <a:gd name="T23" fmla="*/ 36 h 112"/>
                  <a:gd name="T24" fmla="*/ 16 w 65"/>
                  <a:gd name="T25" fmla="*/ 34 h 112"/>
                  <a:gd name="T26" fmla="*/ 17 w 65"/>
                  <a:gd name="T27" fmla="*/ 30 h 112"/>
                  <a:gd name="T28" fmla="*/ 29 w 65"/>
                  <a:gd name="T29" fmla="*/ 8 h 112"/>
                  <a:gd name="T30" fmla="*/ 49 w 65"/>
                  <a:gd name="T31" fmla="*/ 0 h 112"/>
                  <a:gd name="T32" fmla="*/ 65 w 65"/>
                  <a:gd name="T33" fmla="*/ 9 h 112"/>
                  <a:gd name="T34" fmla="*/ 65 w 65"/>
                  <a:gd name="T35" fmla="*/ 10 h 112"/>
                  <a:gd name="T36" fmla="*/ 64 w 65"/>
                  <a:gd name="T37" fmla="*/ 12 h 112"/>
                  <a:gd name="T38" fmla="*/ 59 w 65"/>
                  <a:gd name="T39" fmla="*/ 17 h 112"/>
                  <a:gd name="T40" fmla="*/ 54 w 65"/>
                  <a:gd name="T41" fmla="*/ 17 h 112"/>
                  <a:gd name="T42" fmla="*/ 45 w 65"/>
                  <a:gd name="T43" fmla="*/ 12 h 112"/>
                  <a:gd name="T44" fmla="*/ 37 w 65"/>
                  <a:gd name="T45" fmla="*/ 15 h 112"/>
                  <a:gd name="T46" fmla="*/ 33 w 65"/>
                  <a:gd name="T47" fmla="*/ 26 h 112"/>
                  <a:gd name="T48" fmla="*/ 31 w 65"/>
                  <a:gd name="T49" fmla="*/ 34 h 112"/>
                  <a:gd name="T50" fmla="*/ 44 w 65"/>
                  <a:gd name="T51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112">
                    <a:moveTo>
                      <a:pt x="44" y="34"/>
                    </a:moveTo>
                    <a:cubicBezTo>
                      <a:pt x="42" y="43"/>
                      <a:pt x="42" y="43"/>
                      <a:pt x="42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6" y="109"/>
                      <a:pt x="16" y="110"/>
                      <a:pt x="14" y="110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2"/>
                      <a:pt x="0" y="111"/>
                      <a:pt x="0" y="111"/>
                    </a:cubicBezTo>
                    <a:cubicBezTo>
                      <a:pt x="0" y="111"/>
                      <a:pt x="0" y="110"/>
                      <a:pt x="0" y="110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0" y="17"/>
                      <a:pt x="22" y="14"/>
                      <a:pt x="29" y="8"/>
                    </a:cubicBezTo>
                    <a:cubicBezTo>
                      <a:pt x="36" y="3"/>
                      <a:pt x="43" y="0"/>
                      <a:pt x="49" y="0"/>
                    </a:cubicBezTo>
                    <a:cubicBezTo>
                      <a:pt x="58" y="0"/>
                      <a:pt x="65" y="4"/>
                      <a:pt x="65" y="9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4" y="12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2" y="13"/>
                      <a:pt x="49" y="12"/>
                      <a:pt x="45" y="12"/>
                    </a:cubicBezTo>
                    <a:cubicBezTo>
                      <a:pt x="41" y="12"/>
                      <a:pt x="38" y="13"/>
                      <a:pt x="37" y="15"/>
                    </a:cubicBezTo>
                    <a:cubicBezTo>
                      <a:pt x="35" y="17"/>
                      <a:pt x="35" y="19"/>
                      <a:pt x="33" y="26"/>
                    </a:cubicBezTo>
                    <a:cubicBezTo>
                      <a:pt x="31" y="34"/>
                      <a:pt x="31" y="34"/>
                      <a:pt x="31" y="34"/>
                    </a:cubicBezTo>
                    <a:lnTo>
                      <a:pt x="44" y="34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4" name="Freeform 158"/>
              <p:cNvSpPr>
                <a:spLocks/>
              </p:cNvSpPr>
              <p:nvPr/>
            </p:nvSpPr>
            <p:spPr bwMode="auto">
              <a:xfrm>
                <a:off x="9063038" y="2695576"/>
                <a:ext cx="34925" cy="68263"/>
              </a:xfrm>
              <a:custGeom>
                <a:avLst/>
                <a:gdLst>
                  <a:gd name="T0" fmla="*/ 22 w 22"/>
                  <a:gd name="T1" fmla="*/ 0 h 43"/>
                  <a:gd name="T2" fmla="*/ 13 w 22"/>
                  <a:gd name="T3" fmla="*/ 43 h 43"/>
                  <a:gd name="T4" fmla="*/ 0 w 22"/>
                  <a:gd name="T5" fmla="*/ 43 h 43"/>
                  <a:gd name="T6" fmla="*/ 9 w 22"/>
                  <a:gd name="T7" fmla="*/ 0 h 43"/>
                  <a:gd name="T8" fmla="*/ 22 w 22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lnTo>
                      <a:pt x="13" y="43"/>
                    </a:lnTo>
                    <a:lnTo>
                      <a:pt x="0" y="43"/>
                    </a:lnTo>
                    <a:lnTo>
                      <a:pt x="9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5" name="Freeform 159"/>
              <p:cNvSpPr>
                <a:spLocks noEditPoints="1"/>
              </p:cNvSpPr>
              <p:nvPr/>
            </p:nvSpPr>
            <p:spPr bwMode="auto">
              <a:xfrm>
                <a:off x="9104313" y="2692401"/>
                <a:ext cx="66675" cy="71438"/>
              </a:xfrm>
              <a:custGeom>
                <a:avLst/>
                <a:gdLst>
                  <a:gd name="T0" fmla="*/ 46 w 50"/>
                  <a:gd name="T1" fmla="*/ 40 h 55"/>
                  <a:gd name="T2" fmla="*/ 46 w 50"/>
                  <a:gd name="T3" fmla="*/ 41 h 55"/>
                  <a:gd name="T4" fmla="*/ 40 w 50"/>
                  <a:gd name="T5" fmla="*/ 46 h 55"/>
                  <a:gd name="T6" fmla="*/ 16 w 50"/>
                  <a:gd name="T7" fmla="*/ 55 h 55"/>
                  <a:gd name="T8" fmla="*/ 0 w 50"/>
                  <a:gd name="T9" fmla="*/ 39 h 55"/>
                  <a:gd name="T10" fmla="*/ 15 w 50"/>
                  <a:gd name="T11" fmla="*/ 7 h 55"/>
                  <a:gd name="T12" fmla="*/ 35 w 50"/>
                  <a:gd name="T13" fmla="*/ 0 h 55"/>
                  <a:gd name="T14" fmla="*/ 50 w 50"/>
                  <a:gd name="T15" fmla="*/ 11 h 55"/>
                  <a:gd name="T16" fmla="*/ 40 w 50"/>
                  <a:gd name="T17" fmla="*/ 26 h 55"/>
                  <a:gd name="T18" fmla="*/ 17 w 50"/>
                  <a:gd name="T19" fmla="*/ 31 h 55"/>
                  <a:gd name="T20" fmla="*/ 16 w 50"/>
                  <a:gd name="T21" fmla="*/ 36 h 55"/>
                  <a:gd name="T22" fmla="*/ 23 w 50"/>
                  <a:gd name="T23" fmla="*/ 44 h 55"/>
                  <a:gd name="T24" fmla="*/ 41 w 50"/>
                  <a:gd name="T25" fmla="*/ 35 h 55"/>
                  <a:gd name="T26" fmla="*/ 42 w 50"/>
                  <a:gd name="T27" fmla="*/ 35 h 55"/>
                  <a:gd name="T28" fmla="*/ 46 w 50"/>
                  <a:gd name="T29" fmla="*/ 40 h 55"/>
                  <a:gd name="T30" fmla="*/ 37 w 50"/>
                  <a:gd name="T31" fmla="*/ 12 h 55"/>
                  <a:gd name="T32" fmla="*/ 32 w 50"/>
                  <a:gd name="T33" fmla="*/ 8 h 55"/>
                  <a:gd name="T34" fmla="*/ 19 w 50"/>
                  <a:gd name="T35" fmla="*/ 23 h 55"/>
                  <a:gd name="T36" fmla="*/ 37 w 50"/>
                  <a:gd name="T37" fmla="*/ 1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5">
                    <a:moveTo>
                      <a:pt x="46" y="40"/>
                    </a:moveTo>
                    <a:cubicBezTo>
                      <a:pt x="46" y="40"/>
                      <a:pt x="46" y="40"/>
                      <a:pt x="46" y="41"/>
                    </a:cubicBezTo>
                    <a:cubicBezTo>
                      <a:pt x="46" y="41"/>
                      <a:pt x="44" y="43"/>
                      <a:pt x="40" y="46"/>
                    </a:cubicBezTo>
                    <a:cubicBezTo>
                      <a:pt x="32" y="52"/>
                      <a:pt x="24" y="55"/>
                      <a:pt x="16" y="55"/>
                    </a:cubicBezTo>
                    <a:cubicBezTo>
                      <a:pt x="6" y="55"/>
                      <a:pt x="0" y="50"/>
                      <a:pt x="0" y="39"/>
                    </a:cubicBezTo>
                    <a:cubicBezTo>
                      <a:pt x="0" y="27"/>
                      <a:pt x="6" y="14"/>
                      <a:pt x="15" y="7"/>
                    </a:cubicBezTo>
                    <a:cubicBezTo>
                      <a:pt x="21" y="3"/>
                      <a:pt x="27" y="0"/>
                      <a:pt x="35" y="0"/>
                    </a:cubicBezTo>
                    <a:cubicBezTo>
                      <a:pt x="45" y="0"/>
                      <a:pt x="50" y="5"/>
                      <a:pt x="50" y="11"/>
                    </a:cubicBezTo>
                    <a:cubicBezTo>
                      <a:pt x="50" y="18"/>
                      <a:pt x="47" y="23"/>
                      <a:pt x="40" y="26"/>
                    </a:cubicBezTo>
                    <a:cubicBezTo>
                      <a:pt x="33" y="29"/>
                      <a:pt x="25" y="31"/>
                      <a:pt x="17" y="31"/>
                    </a:cubicBezTo>
                    <a:cubicBezTo>
                      <a:pt x="16" y="33"/>
                      <a:pt x="16" y="34"/>
                      <a:pt x="16" y="36"/>
                    </a:cubicBezTo>
                    <a:cubicBezTo>
                      <a:pt x="16" y="41"/>
                      <a:pt x="19" y="44"/>
                      <a:pt x="23" y="44"/>
                    </a:cubicBezTo>
                    <a:cubicBezTo>
                      <a:pt x="28" y="44"/>
                      <a:pt x="34" y="41"/>
                      <a:pt x="41" y="35"/>
                    </a:cubicBezTo>
                    <a:cubicBezTo>
                      <a:pt x="42" y="35"/>
                      <a:pt x="42" y="35"/>
                      <a:pt x="42" y="35"/>
                    </a:cubicBezTo>
                    <a:lnTo>
                      <a:pt x="46" y="40"/>
                    </a:lnTo>
                    <a:close/>
                    <a:moveTo>
                      <a:pt x="37" y="12"/>
                    </a:moveTo>
                    <a:cubicBezTo>
                      <a:pt x="37" y="10"/>
                      <a:pt x="35" y="8"/>
                      <a:pt x="32" y="8"/>
                    </a:cubicBezTo>
                    <a:cubicBezTo>
                      <a:pt x="27" y="8"/>
                      <a:pt x="22" y="14"/>
                      <a:pt x="19" y="23"/>
                    </a:cubicBezTo>
                    <a:cubicBezTo>
                      <a:pt x="30" y="23"/>
                      <a:pt x="37" y="19"/>
                      <a:pt x="37" y="12"/>
                    </a:cubicBezTo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6" name="Freeform 160"/>
              <p:cNvSpPr>
                <a:spLocks/>
              </p:cNvSpPr>
              <p:nvPr/>
            </p:nvSpPr>
            <p:spPr bwMode="auto">
              <a:xfrm>
                <a:off x="9172576" y="2651126"/>
                <a:ext cx="46038" cy="112713"/>
              </a:xfrm>
              <a:custGeom>
                <a:avLst/>
                <a:gdLst>
                  <a:gd name="T0" fmla="*/ 29 w 29"/>
                  <a:gd name="T1" fmla="*/ 0 h 71"/>
                  <a:gd name="T2" fmla="*/ 13 w 29"/>
                  <a:gd name="T3" fmla="*/ 71 h 71"/>
                  <a:gd name="T4" fmla="*/ 0 w 29"/>
                  <a:gd name="T5" fmla="*/ 71 h 71"/>
                  <a:gd name="T6" fmla="*/ 16 w 29"/>
                  <a:gd name="T7" fmla="*/ 0 h 71"/>
                  <a:gd name="T8" fmla="*/ 29 w 29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1">
                    <a:moveTo>
                      <a:pt x="29" y="0"/>
                    </a:moveTo>
                    <a:lnTo>
                      <a:pt x="13" y="71"/>
                    </a:lnTo>
                    <a:lnTo>
                      <a:pt x="0" y="71"/>
                    </a:lnTo>
                    <a:lnTo>
                      <a:pt x="16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7" name="Freeform 161"/>
              <p:cNvSpPr>
                <a:spLocks noEditPoints="1"/>
              </p:cNvSpPr>
              <p:nvPr/>
            </p:nvSpPr>
            <p:spPr bwMode="auto">
              <a:xfrm>
                <a:off x="9215438" y="2651126"/>
                <a:ext cx="82550" cy="112713"/>
              </a:xfrm>
              <a:custGeom>
                <a:avLst/>
                <a:gdLst>
                  <a:gd name="T0" fmla="*/ 63 w 63"/>
                  <a:gd name="T1" fmla="*/ 0 h 87"/>
                  <a:gd name="T2" fmla="*/ 45 w 63"/>
                  <a:gd name="T3" fmla="*/ 86 h 87"/>
                  <a:gd name="T4" fmla="*/ 30 w 63"/>
                  <a:gd name="T5" fmla="*/ 86 h 87"/>
                  <a:gd name="T6" fmla="*/ 35 w 63"/>
                  <a:gd name="T7" fmla="*/ 68 h 87"/>
                  <a:gd name="T8" fmla="*/ 11 w 63"/>
                  <a:gd name="T9" fmla="*/ 87 h 87"/>
                  <a:gd name="T10" fmla="*/ 0 w 63"/>
                  <a:gd name="T11" fmla="*/ 72 h 87"/>
                  <a:gd name="T12" fmla="*/ 15 w 63"/>
                  <a:gd name="T13" fmla="*/ 41 h 87"/>
                  <a:gd name="T14" fmla="*/ 34 w 63"/>
                  <a:gd name="T15" fmla="*/ 33 h 87"/>
                  <a:gd name="T16" fmla="*/ 41 w 63"/>
                  <a:gd name="T17" fmla="*/ 34 h 87"/>
                  <a:gd name="T18" fmla="*/ 48 w 63"/>
                  <a:gd name="T19" fmla="*/ 0 h 87"/>
                  <a:gd name="T20" fmla="*/ 63 w 63"/>
                  <a:gd name="T21" fmla="*/ 0 h 87"/>
                  <a:gd name="T22" fmla="*/ 38 w 63"/>
                  <a:gd name="T23" fmla="*/ 49 h 87"/>
                  <a:gd name="T24" fmla="*/ 38 w 63"/>
                  <a:gd name="T25" fmla="*/ 45 h 87"/>
                  <a:gd name="T26" fmla="*/ 33 w 63"/>
                  <a:gd name="T27" fmla="*/ 42 h 87"/>
                  <a:gd name="T28" fmla="*/ 14 w 63"/>
                  <a:gd name="T29" fmla="*/ 69 h 87"/>
                  <a:gd name="T30" fmla="*/ 17 w 63"/>
                  <a:gd name="T31" fmla="*/ 74 h 87"/>
                  <a:gd name="T32" fmla="*/ 36 w 63"/>
                  <a:gd name="T33" fmla="*/ 54 h 87"/>
                  <a:gd name="T34" fmla="*/ 38 w 63"/>
                  <a:gd name="T35" fmla="*/ 4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87">
                    <a:moveTo>
                      <a:pt x="63" y="0"/>
                    </a:moveTo>
                    <a:cubicBezTo>
                      <a:pt x="45" y="86"/>
                      <a:pt x="45" y="86"/>
                      <a:pt x="45" y="86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25" y="81"/>
                      <a:pt x="18" y="87"/>
                      <a:pt x="11" y="87"/>
                    </a:cubicBezTo>
                    <a:cubicBezTo>
                      <a:pt x="4" y="87"/>
                      <a:pt x="0" y="81"/>
                      <a:pt x="0" y="72"/>
                    </a:cubicBezTo>
                    <a:cubicBezTo>
                      <a:pt x="0" y="60"/>
                      <a:pt x="5" y="48"/>
                      <a:pt x="15" y="41"/>
                    </a:cubicBezTo>
                    <a:cubicBezTo>
                      <a:pt x="21" y="36"/>
                      <a:pt x="27" y="33"/>
                      <a:pt x="34" y="33"/>
                    </a:cubicBezTo>
                    <a:cubicBezTo>
                      <a:pt x="36" y="33"/>
                      <a:pt x="38" y="33"/>
                      <a:pt x="41" y="34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63" y="0"/>
                    </a:lnTo>
                    <a:close/>
                    <a:moveTo>
                      <a:pt x="38" y="49"/>
                    </a:moveTo>
                    <a:cubicBezTo>
                      <a:pt x="38" y="48"/>
                      <a:pt x="38" y="46"/>
                      <a:pt x="38" y="45"/>
                    </a:cubicBezTo>
                    <a:cubicBezTo>
                      <a:pt x="38" y="43"/>
                      <a:pt x="36" y="42"/>
                      <a:pt x="33" y="42"/>
                    </a:cubicBezTo>
                    <a:cubicBezTo>
                      <a:pt x="23" y="42"/>
                      <a:pt x="14" y="55"/>
                      <a:pt x="14" y="69"/>
                    </a:cubicBezTo>
                    <a:cubicBezTo>
                      <a:pt x="14" y="72"/>
                      <a:pt x="15" y="74"/>
                      <a:pt x="17" y="74"/>
                    </a:cubicBezTo>
                    <a:cubicBezTo>
                      <a:pt x="21" y="74"/>
                      <a:pt x="31" y="65"/>
                      <a:pt x="36" y="54"/>
                    </a:cubicBezTo>
                    <a:lnTo>
                      <a:pt x="38" y="49"/>
                    </a:lnTo>
                    <a:close/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8" name="Freeform 162"/>
              <p:cNvSpPr>
                <a:spLocks noEditPoints="1"/>
              </p:cNvSpPr>
              <p:nvPr/>
            </p:nvSpPr>
            <p:spPr bwMode="auto">
              <a:xfrm>
                <a:off x="8651876" y="2662238"/>
                <a:ext cx="104775" cy="101600"/>
              </a:xfrm>
              <a:custGeom>
                <a:avLst/>
                <a:gdLst>
                  <a:gd name="T0" fmla="*/ 80 w 80"/>
                  <a:gd name="T1" fmla="*/ 31 h 78"/>
                  <a:gd name="T2" fmla="*/ 62 w 80"/>
                  <a:gd name="T3" fmla="*/ 57 h 78"/>
                  <a:gd name="T4" fmla="*/ 78 w 80"/>
                  <a:gd name="T5" fmla="*/ 69 h 78"/>
                  <a:gd name="T6" fmla="*/ 78 w 80"/>
                  <a:gd name="T7" fmla="*/ 69 h 78"/>
                  <a:gd name="T8" fmla="*/ 76 w 80"/>
                  <a:gd name="T9" fmla="*/ 76 h 78"/>
                  <a:gd name="T10" fmla="*/ 68 w 80"/>
                  <a:gd name="T11" fmla="*/ 77 h 78"/>
                  <a:gd name="T12" fmla="*/ 50 w 80"/>
                  <a:gd name="T13" fmla="*/ 68 h 78"/>
                  <a:gd name="T14" fmla="*/ 23 w 80"/>
                  <a:gd name="T15" fmla="*/ 78 h 78"/>
                  <a:gd name="T16" fmla="*/ 3 w 80"/>
                  <a:gd name="T17" fmla="*/ 56 h 78"/>
                  <a:gd name="T18" fmla="*/ 23 w 80"/>
                  <a:gd name="T19" fmla="*/ 35 h 78"/>
                  <a:gd name="T20" fmla="*/ 17 w 80"/>
                  <a:gd name="T21" fmla="*/ 20 h 78"/>
                  <a:gd name="T22" fmla="*/ 45 w 80"/>
                  <a:gd name="T23" fmla="*/ 0 h 78"/>
                  <a:gd name="T24" fmla="*/ 62 w 80"/>
                  <a:gd name="T25" fmla="*/ 16 h 78"/>
                  <a:gd name="T26" fmla="*/ 45 w 80"/>
                  <a:gd name="T27" fmla="*/ 33 h 78"/>
                  <a:gd name="T28" fmla="*/ 58 w 80"/>
                  <a:gd name="T29" fmla="*/ 48 h 78"/>
                  <a:gd name="T30" fmla="*/ 67 w 80"/>
                  <a:gd name="T31" fmla="*/ 31 h 78"/>
                  <a:gd name="T32" fmla="*/ 80 w 80"/>
                  <a:gd name="T33" fmla="*/ 31 h 78"/>
                  <a:gd name="T34" fmla="*/ 19 w 80"/>
                  <a:gd name="T35" fmla="*/ 52 h 78"/>
                  <a:gd name="T36" fmla="*/ 25 w 80"/>
                  <a:gd name="T37" fmla="*/ 66 h 78"/>
                  <a:gd name="T38" fmla="*/ 45 w 80"/>
                  <a:gd name="T39" fmla="*/ 60 h 78"/>
                  <a:gd name="T40" fmla="*/ 29 w 80"/>
                  <a:gd name="T41" fmla="*/ 39 h 78"/>
                  <a:gd name="T42" fmla="*/ 19 w 80"/>
                  <a:gd name="T43" fmla="*/ 52 h 78"/>
                  <a:gd name="T44" fmla="*/ 48 w 80"/>
                  <a:gd name="T45" fmla="*/ 17 h 78"/>
                  <a:gd name="T46" fmla="*/ 42 w 80"/>
                  <a:gd name="T47" fmla="*/ 9 h 78"/>
                  <a:gd name="T48" fmla="*/ 32 w 80"/>
                  <a:gd name="T49" fmla="*/ 17 h 78"/>
                  <a:gd name="T50" fmla="*/ 39 w 80"/>
                  <a:gd name="T51" fmla="*/ 29 h 78"/>
                  <a:gd name="T52" fmla="*/ 48 w 80"/>
                  <a:gd name="T53" fmla="*/ 1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0" h="78">
                    <a:moveTo>
                      <a:pt x="80" y="31"/>
                    </a:moveTo>
                    <a:cubicBezTo>
                      <a:pt x="77" y="40"/>
                      <a:pt x="70" y="49"/>
                      <a:pt x="62" y="57"/>
                    </a:cubicBezTo>
                    <a:cubicBezTo>
                      <a:pt x="67" y="66"/>
                      <a:pt x="71" y="69"/>
                      <a:pt x="78" y="69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3" y="77"/>
                      <a:pt x="71" y="77"/>
                      <a:pt x="68" y="77"/>
                    </a:cubicBezTo>
                    <a:cubicBezTo>
                      <a:pt x="59" y="77"/>
                      <a:pt x="56" y="75"/>
                      <a:pt x="50" y="68"/>
                    </a:cubicBezTo>
                    <a:cubicBezTo>
                      <a:pt x="41" y="74"/>
                      <a:pt x="32" y="78"/>
                      <a:pt x="23" y="78"/>
                    </a:cubicBezTo>
                    <a:cubicBezTo>
                      <a:pt x="8" y="78"/>
                      <a:pt x="0" y="69"/>
                      <a:pt x="3" y="56"/>
                    </a:cubicBezTo>
                    <a:cubicBezTo>
                      <a:pt x="4" y="47"/>
                      <a:pt x="11" y="40"/>
                      <a:pt x="23" y="35"/>
                    </a:cubicBezTo>
                    <a:cubicBezTo>
                      <a:pt x="18" y="31"/>
                      <a:pt x="16" y="26"/>
                      <a:pt x="17" y="20"/>
                    </a:cubicBezTo>
                    <a:cubicBezTo>
                      <a:pt x="19" y="8"/>
                      <a:pt x="30" y="0"/>
                      <a:pt x="45" y="0"/>
                    </a:cubicBezTo>
                    <a:cubicBezTo>
                      <a:pt x="58" y="0"/>
                      <a:pt x="64" y="6"/>
                      <a:pt x="62" y="16"/>
                    </a:cubicBezTo>
                    <a:cubicBezTo>
                      <a:pt x="61" y="24"/>
                      <a:pt x="55" y="29"/>
                      <a:pt x="45" y="33"/>
                    </a:cubicBezTo>
                    <a:cubicBezTo>
                      <a:pt x="50" y="36"/>
                      <a:pt x="54" y="41"/>
                      <a:pt x="58" y="48"/>
                    </a:cubicBezTo>
                    <a:cubicBezTo>
                      <a:pt x="61" y="44"/>
                      <a:pt x="65" y="37"/>
                      <a:pt x="67" y="31"/>
                    </a:cubicBezTo>
                    <a:lnTo>
                      <a:pt x="80" y="31"/>
                    </a:lnTo>
                    <a:close/>
                    <a:moveTo>
                      <a:pt x="19" y="52"/>
                    </a:moveTo>
                    <a:cubicBezTo>
                      <a:pt x="17" y="56"/>
                      <a:pt x="16" y="64"/>
                      <a:pt x="25" y="66"/>
                    </a:cubicBezTo>
                    <a:cubicBezTo>
                      <a:pt x="30" y="67"/>
                      <a:pt x="37" y="65"/>
                      <a:pt x="45" y="60"/>
                    </a:cubicBezTo>
                    <a:cubicBezTo>
                      <a:pt x="42" y="49"/>
                      <a:pt x="36" y="42"/>
                      <a:pt x="29" y="39"/>
                    </a:cubicBezTo>
                    <a:cubicBezTo>
                      <a:pt x="24" y="42"/>
                      <a:pt x="20" y="47"/>
                      <a:pt x="19" y="52"/>
                    </a:cubicBezTo>
                    <a:moveTo>
                      <a:pt x="48" y="17"/>
                    </a:moveTo>
                    <a:cubicBezTo>
                      <a:pt x="49" y="12"/>
                      <a:pt x="47" y="9"/>
                      <a:pt x="42" y="9"/>
                    </a:cubicBezTo>
                    <a:cubicBezTo>
                      <a:pt x="37" y="9"/>
                      <a:pt x="33" y="12"/>
                      <a:pt x="32" y="17"/>
                    </a:cubicBezTo>
                    <a:cubicBezTo>
                      <a:pt x="32" y="22"/>
                      <a:pt x="33" y="25"/>
                      <a:pt x="39" y="29"/>
                    </a:cubicBezTo>
                    <a:cubicBezTo>
                      <a:pt x="44" y="26"/>
                      <a:pt x="47" y="23"/>
                      <a:pt x="48" y="17"/>
                    </a:cubicBezTo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699" name="Freeform 163"/>
              <p:cNvSpPr>
                <a:spLocks noEditPoints="1"/>
              </p:cNvSpPr>
              <p:nvPr/>
            </p:nvSpPr>
            <p:spPr bwMode="auto">
              <a:xfrm>
                <a:off x="8664576" y="2825751"/>
                <a:ext cx="39688" cy="44450"/>
              </a:xfrm>
              <a:custGeom>
                <a:avLst/>
                <a:gdLst>
                  <a:gd name="T0" fmla="*/ 8 w 31"/>
                  <a:gd name="T1" fmla="*/ 0 h 34"/>
                  <a:gd name="T2" fmla="*/ 19 w 31"/>
                  <a:gd name="T3" fmla="*/ 0 h 34"/>
                  <a:gd name="T4" fmla="*/ 29 w 31"/>
                  <a:gd name="T5" fmla="*/ 2 h 34"/>
                  <a:gd name="T6" fmla="*/ 31 w 31"/>
                  <a:gd name="T7" fmla="*/ 8 h 34"/>
                  <a:gd name="T8" fmla="*/ 21 w 31"/>
                  <a:gd name="T9" fmla="*/ 18 h 34"/>
                  <a:gd name="T10" fmla="*/ 31 w 31"/>
                  <a:gd name="T11" fmla="*/ 31 h 34"/>
                  <a:gd name="T12" fmla="*/ 31 w 31"/>
                  <a:gd name="T13" fmla="*/ 31 h 34"/>
                  <a:gd name="T14" fmla="*/ 30 w 31"/>
                  <a:gd name="T15" fmla="*/ 33 h 34"/>
                  <a:gd name="T16" fmla="*/ 26 w 31"/>
                  <a:gd name="T17" fmla="*/ 34 h 34"/>
                  <a:gd name="T18" fmla="*/ 18 w 31"/>
                  <a:gd name="T19" fmla="*/ 28 h 34"/>
                  <a:gd name="T20" fmla="*/ 14 w 31"/>
                  <a:gd name="T21" fmla="*/ 19 h 34"/>
                  <a:gd name="T22" fmla="*/ 13 w 31"/>
                  <a:gd name="T23" fmla="*/ 19 h 34"/>
                  <a:gd name="T24" fmla="*/ 11 w 31"/>
                  <a:gd name="T25" fmla="*/ 19 h 34"/>
                  <a:gd name="T26" fmla="*/ 8 w 31"/>
                  <a:gd name="T27" fmla="*/ 33 h 34"/>
                  <a:gd name="T28" fmla="*/ 0 w 31"/>
                  <a:gd name="T29" fmla="*/ 33 h 34"/>
                  <a:gd name="T30" fmla="*/ 8 w 31"/>
                  <a:gd name="T31" fmla="*/ 0 h 34"/>
                  <a:gd name="T32" fmla="*/ 11 w 31"/>
                  <a:gd name="T33" fmla="*/ 15 h 34"/>
                  <a:gd name="T34" fmla="*/ 14 w 31"/>
                  <a:gd name="T35" fmla="*/ 15 h 34"/>
                  <a:gd name="T36" fmla="*/ 21 w 31"/>
                  <a:gd name="T37" fmla="*/ 13 h 34"/>
                  <a:gd name="T38" fmla="*/ 23 w 31"/>
                  <a:gd name="T39" fmla="*/ 8 h 34"/>
                  <a:gd name="T40" fmla="*/ 17 w 31"/>
                  <a:gd name="T41" fmla="*/ 4 h 34"/>
                  <a:gd name="T42" fmla="*/ 14 w 31"/>
                  <a:gd name="T43" fmla="*/ 4 h 34"/>
                  <a:gd name="T44" fmla="*/ 11 w 31"/>
                  <a:gd name="T45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34">
                    <a:moveTo>
                      <a:pt x="8" y="0"/>
                    </a:moveTo>
                    <a:cubicBezTo>
                      <a:pt x="12" y="0"/>
                      <a:pt x="19" y="0"/>
                      <a:pt x="19" y="0"/>
                    </a:cubicBezTo>
                    <a:cubicBezTo>
                      <a:pt x="24" y="0"/>
                      <a:pt x="27" y="0"/>
                      <a:pt x="29" y="2"/>
                    </a:cubicBezTo>
                    <a:cubicBezTo>
                      <a:pt x="30" y="3"/>
                      <a:pt x="31" y="5"/>
                      <a:pt x="31" y="8"/>
                    </a:cubicBezTo>
                    <a:cubicBezTo>
                      <a:pt x="31" y="13"/>
                      <a:pt x="27" y="16"/>
                      <a:pt x="21" y="18"/>
                    </a:cubicBezTo>
                    <a:cubicBezTo>
                      <a:pt x="25" y="29"/>
                      <a:pt x="26" y="30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3"/>
                      <a:pt x="28" y="34"/>
                      <a:pt x="26" y="34"/>
                    </a:cubicBezTo>
                    <a:cubicBezTo>
                      <a:pt x="22" y="34"/>
                      <a:pt x="20" y="32"/>
                      <a:pt x="18" y="28"/>
                    </a:cubicBezTo>
                    <a:cubicBezTo>
                      <a:pt x="17" y="26"/>
                      <a:pt x="16" y="25"/>
                      <a:pt x="14" y="19"/>
                    </a:cubicBezTo>
                    <a:cubicBezTo>
                      <a:pt x="14" y="19"/>
                      <a:pt x="14" y="19"/>
                      <a:pt x="13" y="19"/>
                    </a:cubicBezTo>
                    <a:cubicBezTo>
                      <a:pt x="12" y="19"/>
                      <a:pt x="11" y="19"/>
                      <a:pt x="11" y="19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8" y="0"/>
                    </a:lnTo>
                    <a:close/>
                    <a:moveTo>
                      <a:pt x="11" y="15"/>
                    </a:moveTo>
                    <a:cubicBezTo>
                      <a:pt x="13" y="15"/>
                      <a:pt x="13" y="15"/>
                      <a:pt x="14" y="15"/>
                    </a:cubicBezTo>
                    <a:cubicBezTo>
                      <a:pt x="18" y="15"/>
                      <a:pt x="20" y="15"/>
                      <a:pt x="21" y="13"/>
                    </a:cubicBezTo>
                    <a:cubicBezTo>
                      <a:pt x="23" y="12"/>
                      <a:pt x="23" y="10"/>
                      <a:pt x="23" y="8"/>
                    </a:cubicBezTo>
                    <a:cubicBezTo>
                      <a:pt x="23" y="5"/>
                      <a:pt x="22" y="4"/>
                      <a:pt x="17" y="4"/>
                    </a:cubicBezTo>
                    <a:cubicBezTo>
                      <a:pt x="14" y="4"/>
                      <a:pt x="14" y="4"/>
                      <a:pt x="14" y="4"/>
                    </a:cubicBez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0" name="Freeform 164"/>
              <p:cNvSpPr>
                <a:spLocks/>
              </p:cNvSpPr>
              <p:nvPr/>
            </p:nvSpPr>
            <p:spPr bwMode="auto">
              <a:xfrm>
                <a:off x="8724901" y="2825751"/>
                <a:ext cx="38100" cy="44450"/>
              </a:xfrm>
              <a:custGeom>
                <a:avLst/>
                <a:gdLst>
                  <a:gd name="T0" fmla="*/ 24 w 24"/>
                  <a:gd name="T1" fmla="*/ 0 h 28"/>
                  <a:gd name="T2" fmla="*/ 23 w 24"/>
                  <a:gd name="T3" fmla="*/ 4 h 28"/>
                  <a:gd name="T4" fmla="*/ 10 w 24"/>
                  <a:gd name="T5" fmla="*/ 4 h 28"/>
                  <a:gd name="T6" fmla="*/ 9 w 24"/>
                  <a:gd name="T7" fmla="*/ 12 h 28"/>
                  <a:gd name="T8" fmla="*/ 20 w 24"/>
                  <a:gd name="T9" fmla="*/ 12 h 28"/>
                  <a:gd name="T10" fmla="*/ 20 w 24"/>
                  <a:gd name="T11" fmla="*/ 15 h 28"/>
                  <a:gd name="T12" fmla="*/ 8 w 24"/>
                  <a:gd name="T13" fmla="*/ 15 h 28"/>
                  <a:gd name="T14" fmla="*/ 6 w 24"/>
                  <a:gd name="T15" fmla="*/ 24 h 28"/>
                  <a:gd name="T16" fmla="*/ 20 w 24"/>
                  <a:gd name="T17" fmla="*/ 24 h 28"/>
                  <a:gd name="T18" fmla="*/ 19 w 24"/>
                  <a:gd name="T19" fmla="*/ 28 h 28"/>
                  <a:gd name="T20" fmla="*/ 0 w 24"/>
                  <a:gd name="T21" fmla="*/ 28 h 28"/>
                  <a:gd name="T22" fmla="*/ 5 w 24"/>
                  <a:gd name="T23" fmla="*/ 0 h 28"/>
                  <a:gd name="T24" fmla="*/ 24 w 24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8">
                    <a:moveTo>
                      <a:pt x="24" y="0"/>
                    </a:moveTo>
                    <a:lnTo>
                      <a:pt x="23" y="4"/>
                    </a:lnTo>
                    <a:lnTo>
                      <a:pt x="10" y="4"/>
                    </a:lnTo>
                    <a:lnTo>
                      <a:pt x="9" y="12"/>
                    </a:lnTo>
                    <a:lnTo>
                      <a:pt x="20" y="12"/>
                    </a:lnTo>
                    <a:lnTo>
                      <a:pt x="20" y="15"/>
                    </a:lnTo>
                    <a:lnTo>
                      <a:pt x="8" y="15"/>
                    </a:lnTo>
                    <a:lnTo>
                      <a:pt x="6" y="24"/>
                    </a:lnTo>
                    <a:lnTo>
                      <a:pt x="20" y="24"/>
                    </a:lnTo>
                    <a:lnTo>
                      <a:pt x="19" y="28"/>
                    </a:lnTo>
                    <a:lnTo>
                      <a:pt x="0" y="28"/>
                    </a:lnTo>
                    <a:lnTo>
                      <a:pt x="5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1" name="Freeform 165"/>
              <p:cNvSpPr>
                <a:spLocks/>
              </p:cNvSpPr>
              <p:nvPr/>
            </p:nvSpPr>
            <p:spPr bwMode="auto">
              <a:xfrm>
                <a:off x="8778876" y="2824163"/>
                <a:ext cx="42863" cy="46038"/>
              </a:xfrm>
              <a:custGeom>
                <a:avLst/>
                <a:gdLst>
                  <a:gd name="T0" fmla="*/ 32 w 32"/>
                  <a:gd name="T1" fmla="*/ 7 h 35"/>
                  <a:gd name="T2" fmla="*/ 31 w 32"/>
                  <a:gd name="T3" fmla="*/ 7 h 35"/>
                  <a:gd name="T4" fmla="*/ 30 w 32"/>
                  <a:gd name="T5" fmla="*/ 7 h 35"/>
                  <a:gd name="T6" fmla="*/ 30 w 32"/>
                  <a:gd name="T7" fmla="*/ 7 h 35"/>
                  <a:gd name="T8" fmla="*/ 29 w 32"/>
                  <a:gd name="T9" fmla="*/ 7 h 35"/>
                  <a:gd name="T10" fmla="*/ 21 w 32"/>
                  <a:gd name="T11" fmla="*/ 4 h 35"/>
                  <a:gd name="T12" fmla="*/ 8 w 32"/>
                  <a:gd name="T13" fmla="*/ 20 h 35"/>
                  <a:gd name="T14" fmla="*/ 18 w 32"/>
                  <a:gd name="T15" fmla="*/ 31 h 35"/>
                  <a:gd name="T16" fmla="*/ 27 w 32"/>
                  <a:gd name="T17" fmla="*/ 28 h 35"/>
                  <a:gd name="T18" fmla="*/ 27 w 32"/>
                  <a:gd name="T19" fmla="*/ 28 h 35"/>
                  <a:gd name="T20" fmla="*/ 28 w 32"/>
                  <a:gd name="T21" fmla="*/ 28 h 35"/>
                  <a:gd name="T22" fmla="*/ 28 w 32"/>
                  <a:gd name="T23" fmla="*/ 28 h 35"/>
                  <a:gd name="T24" fmla="*/ 28 w 32"/>
                  <a:gd name="T25" fmla="*/ 29 h 35"/>
                  <a:gd name="T26" fmla="*/ 28 w 32"/>
                  <a:gd name="T27" fmla="*/ 29 h 35"/>
                  <a:gd name="T28" fmla="*/ 27 w 32"/>
                  <a:gd name="T29" fmla="*/ 33 h 35"/>
                  <a:gd name="T30" fmla="*/ 26 w 32"/>
                  <a:gd name="T31" fmla="*/ 34 h 35"/>
                  <a:gd name="T32" fmla="*/ 16 w 32"/>
                  <a:gd name="T33" fmla="*/ 35 h 35"/>
                  <a:gd name="T34" fmla="*/ 0 w 32"/>
                  <a:gd name="T35" fmla="*/ 20 h 35"/>
                  <a:gd name="T36" fmla="*/ 22 w 32"/>
                  <a:gd name="T37" fmla="*/ 0 h 35"/>
                  <a:gd name="T38" fmla="*/ 32 w 32"/>
                  <a:gd name="T39" fmla="*/ 2 h 35"/>
                  <a:gd name="T40" fmla="*/ 32 w 32"/>
                  <a:gd name="T41" fmla="*/ 3 h 35"/>
                  <a:gd name="T42" fmla="*/ 32 w 32"/>
                  <a:gd name="T4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32" y="7"/>
                      <a:pt x="32" y="7"/>
                      <a:pt x="31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7" y="5"/>
                      <a:pt x="24" y="4"/>
                      <a:pt x="21" y="4"/>
                    </a:cubicBezTo>
                    <a:cubicBezTo>
                      <a:pt x="13" y="4"/>
                      <a:pt x="8" y="10"/>
                      <a:pt x="8" y="20"/>
                    </a:cubicBezTo>
                    <a:cubicBezTo>
                      <a:pt x="8" y="27"/>
                      <a:pt x="11" y="31"/>
                      <a:pt x="18" y="31"/>
                    </a:cubicBezTo>
                    <a:cubicBezTo>
                      <a:pt x="21" y="31"/>
                      <a:pt x="24" y="30"/>
                      <a:pt x="27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6" y="34"/>
                    </a:cubicBezTo>
                    <a:cubicBezTo>
                      <a:pt x="24" y="34"/>
                      <a:pt x="20" y="35"/>
                      <a:pt x="16" y="35"/>
                    </a:cubicBezTo>
                    <a:cubicBezTo>
                      <a:pt x="6" y="35"/>
                      <a:pt x="0" y="29"/>
                      <a:pt x="0" y="20"/>
                    </a:cubicBezTo>
                    <a:cubicBezTo>
                      <a:pt x="0" y="9"/>
                      <a:pt x="10" y="0"/>
                      <a:pt x="22" y="0"/>
                    </a:cubicBezTo>
                    <a:cubicBezTo>
                      <a:pt x="26" y="0"/>
                      <a:pt x="32" y="2"/>
                      <a:pt x="32" y="2"/>
                    </a:cubicBezTo>
                    <a:cubicBezTo>
                      <a:pt x="32" y="2"/>
                      <a:pt x="32" y="3"/>
                      <a:pt x="32" y="3"/>
                    </a:cubicBezTo>
                    <a:lnTo>
                      <a:pt x="32" y="7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2" name="Freeform 166"/>
              <p:cNvSpPr>
                <a:spLocks noEditPoints="1"/>
              </p:cNvSpPr>
              <p:nvPr/>
            </p:nvSpPr>
            <p:spPr bwMode="auto">
              <a:xfrm>
                <a:off x="8837613" y="2825751"/>
                <a:ext cx="39688" cy="44450"/>
              </a:xfrm>
              <a:custGeom>
                <a:avLst/>
                <a:gdLst>
                  <a:gd name="T0" fmla="*/ 7 w 30"/>
                  <a:gd name="T1" fmla="*/ 0 h 34"/>
                  <a:gd name="T2" fmla="*/ 18 w 30"/>
                  <a:gd name="T3" fmla="*/ 0 h 34"/>
                  <a:gd name="T4" fmla="*/ 28 w 30"/>
                  <a:gd name="T5" fmla="*/ 2 h 34"/>
                  <a:gd name="T6" fmla="*/ 30 w 30"/>
                  <a:gd name="T7" fmla="*/ 8 h 34"/>
                  <a:gd name="T8" fmla="*/ 20 w 30"/>
                  <a:gd name="T9" fmla="*/ 18 h 34"/>
                  <a:gd name="T10" fmla="*/ 30 w 30"/>
                  <a:gd name="T11" fmla="*/ 31 h 34"/>
                  <a:gd name="T12" fmla="*/ 30 w 30"/>
                  <a:gd name="T13" fmla="*/ 31 h 34"/>
                  <a:gd name="T14" fmla="*/ 29 w 30"/>
                  <a:gd name="T15" fmla="*/ 33 h 34"/>
                  <a:gd name="T16" fmla="*/ 26 w 30"/>
                  <a:gd name="T17" fmla="*/ 34 h 34"/>
                  <a:gd name="T18" fmla="*/ 17 w 30"/>
                  <a:gd name="T19" fmla="*/ 28 h 34"/>
                  <a:gd name="T20" fmla="*/ 14 w 30"/>
                  <a:gd name="T21" fmla="*/ 19 h 34"/>
                  <a:gd name="T22" fmla="*/ 12 w 30"/>
                  <a:gd name="T23" fmla="*/ 19 h 34"/>
                  <a:gd name="T24" fmla="*/ 10 w 30"/>
                  <a:gd name="T25" fmla="*/ 19 h 34"/>
                  <a:gd name="T26" fmla="*/ 7 w 30"/>
                  <a:gd name="T27" fmla="*/ 33 h 34"/>
                  <a:gd name="T28" fmla="*/ 0 w 30"/>
                  <a:gd name="T29" fmla="*/ 33 h 34"/>
                  <a:gd name="T30" fmla="*/ 7 w 30"/>
                  <a:gd name="T31" fmla="*/ 0 h 34"/>
                  <a:gd name="T32" fmla="*/ 11 w 30"/>
                  <a:gd name="T33" fmla="*/ 15 h 34"/>
                  <a:gd name="T34" fmla="*/ 14 w 30"/>
                  <a:gd name="T35" fmla="*/ 15 h 34"/>
                  <a:gd name="T36" fmla="*/ 20 w 30"/>
                  <a:gd name="T37" fmla="*/ 13 h 34"/>
                  <a:gd name="T38" fmla="*/ 23 w 30"/>
                  <a:gd name="T39" fmla="*/ 8 h 34"/>
                  <a:gd name="T40" fmla="*/ 16 w 30"/>
                  <a:gd name="T41" fmla="*/ 4 h 34"/>
                  <a:gd name="T42" fmla="*/ 13 w 30"/>
                  <a:gd name="T43" fmla="*/ 4 h 34"/>
                  <a:gd name="T44" fmla="*/ 11 w 30"/>
                  <a:gd name="T45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4">
                    <a:moveTo>
                      <a:pt x="7" y="0"/>
                    </a:moveTo>
                    <a:cubicBezTo>
                      <a:pt x="11" y="0"/>
                      <a:pt x="18" y="0"/>
                      <a:pt x="18" y="0"/>
                    </a:cubicBezTo>
                    <a:cubicBezTo>
                      <a:pt x="23" y="0"/>
                      <a:pt x="26" y="0"/>
                      <a:pt x="28" y="2"/>
                    </a:cubicBezTo>
                    <a:cubicBezTo>
                      <a:pt x="29" y="3"/>
                      <a:pt x="30" y="5"/>
                      <a:pt x="30" y="8"/>
                    </a:cubicBezTo>
                    <a:cubicBezTo>
                      <a:pt x="30" y="13"/>
                      <a:pt x="27" y="16"/>
                      <a:pt x="20" y="18"/>
                    </a:cubicBezTo>
                    <a:cubicBezTo>
                      <a:pt x="24" y="29"/>
                      <a:pt x="25" y="30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4"/>
                      <a:pt x="26" y="34"/>
                    </a:cubicBezTo>
                    <a:cubicBezTo>
                      <a:pt x="22" y="34"/>
                      <a:pt x="19" y="32"/>
                      <a:pt x="17" y="28"/>
                    </a:cubicBezTo>
                    <a:cubicBezTo>
                      <a:pt x="16" y="26"/>
                      <a:pt x="16" y="25"/>
                      <a:pt x="14" y="19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1" y="19"/>
                      <a:pt x="11" y="19"/>
                      <a:pt x="10" y="1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7" y="0"/>
                    </a:lnTo>
                    <a:close/>
                    <a:moveTo>
                      <a:pt x="11" y="15"/>
                    </a:moveTo>
                    <a:cubicBezTo>
                      <a:pt x="12" y="15"/>
                      <a:pt x="13" y="15"/>
                      <a:pt x="14" y="15"/>
                    </a:cubicBezTo>
                    <a:cubicBezTo>
                      <a:pt x="17" y="15"/>
                      <a:pt x="19" y="15"/>
                      <a:pt x="20" y="13"/>
                    </a:cubicBezTo>
                    <a:cubicBezTo>
                      <a:pt x="22" y="12"/>
                      <a:pt x="23" y="10"/>
                      <a:pt x="23" y="8"/>
                    </a:cubicBezTo>
                    <a:cubicBezTo>
                      <a:pt x="23" y="5"/>
                      <a:pt x="21" y="4"/>
                      <a:pt x="16" y="4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3" name="Freeform 167"/>
              <p:cNvSpPr>
                <a:spLocks/>
              </p:cNvSpPr>
              <p:nvPr/>
            </p:nvSpPr>
            <p:spPr bwMode="auto">
              <a:xfrm>
                <a:off x="8897938" y="2825751"/>
                <a:ext cx="46038" cy="44450"/>
              </a:xfrm>
              <a:custGeom>
                <a:avLst/>
                <a:gdLst>
                  <a:gd name="T0" fmla="*/ 13 w 35"/>
                  <a:gd name="T1" fmla="*/ 0 h 34"/>
                  <a:gd name="T2" fmla="*/ 9 w 35"/>
                  <a:gd name="T3" fmla="*/ 18 h 34"/>
                  <a:gd name="T4" fmla="*/ 8 w 35"/>
                  <a:gd name="T5" fmla="*/ 24 h 34"/>
                  <a:gd name="T6" fmla="*/ 15 w 35"/>
                  <a:gd name="T7" fmla="*/ 29 h 34"/>
                  <a:gd name="T8" fmla="*/ 23 w 35"/>
                  <a:gd name="T9" fmla="*/ 25 h 34"/>
                  <a:gd name="T10" fmla="*/ 25 w 35"/>
                  <a:gd name="T11" fmla="*/ 17 h 34"/>
                  <a:gd name="T12" fmla="*/ 29 w 35"/>
                  <a:gd name="T13" fmla="*/ 0 h 34"/>
                  <a:gd name="T14" fmla="*/ 35 w 35"/>
                  <a:gd name="T15" fmla="*/ 0 h 34"/>
                  <a:gd name="T16" fmla="*/ 31 w 35"/>
                  <a:gd name="T17" fmla="*/ 17 h 34"/>
                  <a:gd name="T18" fmla="*/ 26 w 35"/>
                  <a:gd name="T19" fmla="*/ 30 h 34"/>
                  <a:gd name="T20" fmla="*/ 13 w 35"/>
                  <a:gd name="T21" fmla="*/ 34 h 34"/>
                  <a:gd name="T22" fmla="*/ 0 w 35"/>
                  <a:gd name="T23" fmla="*/ 26 h 34"/>
                  <a:gd name="T24" fmla="*/ 1 w 35"/>
                  <a:gd name="T25" fmla="*/ 19 h 34"/>
                  <a:gd name="T26" fmla="*/ 6 w 35"/>
                  <a:gd name="T27" fmla="*/ 0 h 34"/>
                  <a:gd name="T28" fmla="*/ 13 w 35"/>
                  <a:gd name="T2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4">
                    <a:moveTo>
                      <a:pt x="13" y="0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8" y="22"/>
                      <a:pt x="8" y="23"/>
                      <a:pt x="8" y="24"/>
                    </a:cubicBezTo>
                    <a:cubicBezTo>
                      <a:pt x="8" y="27"/>
                      <a:pt x="11" y="29"/>
                      <a:pt x="15" y="29"/>
                    </a:cubicBezTo>
                    <a:cubicBezTo>
                      <a:pt x="18" y="29"/>
                      <a:pt x="21" y="28"/>
                      <a:pt x="23" y="25"/>
                    </a:cubicBezTo>
                    <a:cubicBezTo>
                      <a:pt x="24" y="24"/>
                      <a:pt x="24" y="22"/>
                      <a:pt x="25" y="1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25"/>
                      <a:pt x="28" y="27"/>
                      <a:pt x="26" y="30"/>
                    </a:cubicBezTo>
                    <a:cubicBezTo>
                      <a:pt x="23" y="32"/>
                      <a:pt x="18" y="34"/>
                      <a:pt x="13" y="34"/>
                    </a:cubicBezTo>
                    <a:cubicBezTo>
                      <a:pt x="5" y="34"/>
                      <a:pt x="0" y="31"/>
                      <a:pt x="0" y="26"/>
                    </a:cubicBezTo>
                    <a:cubicBezTo>
                      <a:pt x="0" y="24"/>
                      <a:pt x="1" y="23"/>
                      <a:pt x="1" y="19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4" name="Freeform 168"/>
              <p:cNvSpPr>
                <a:spLocks/>
              </p:cNvSpPr>
              <p:nvPr/>
            </p:nvSpPr>
            <p:spPr bwMode="auto">
              <a:xfrm>
                <a:off x="8959851" y="2825751"/>
                <a:ext cx="19050" cy="44450"/>
              </a:xfrm>
              <a:custGeom>
                <a:avLst/>
                <a:gdLst>
                  <a:gd name="T0" fmla="*/ 12 w 12"/>
                  <a:gd name="T1" fmla="*/ 0 h 28"/>
                  <a:gd name="T2" fmla="*/ 6 w 12"/>
                  <a:gd name="T3" fmla="*/ 28 h 28"/>
                  <a:gd name="T4" fmla="*/ 0 w 12"/>
                  <a:gd name="T5" fmla="*/ 28 h 28"/>
                  <a:gd name="T6" fmla="*/ 6 w 12"/>
                  <a:gd name="T7" fmla="*/ 0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6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5" name="Freeform 169"/>
              <p:cNvSpPr>
                <a:spLocks/>
              </p:cNvSpPr>
              <p:nvPr/>
            </p:nvSpPr>
            <p:spPr bwMode="auto">
              <a:xfrm>
                <a:off x="8997951" y="2825751"/>
                <a:ext cx="42863" cy="44450"/>
              </a:xfrm>
              <a:custGeom>
                <a:avLst/>
                <a:gdLst>
                  <a:gd name="T0" fmla="*/ 27 w 27"/>
                  <a:gd name="T1" fmla="*/ 0 h 28"/>
                  <a:gd name="T2" fmla="*/ 26 w 27"/>
                  <a:gd name="T3" fmla="*/ 4 h 28"/>
                  <a:gd name="T4" fmla="*/ 16 w 27"/>
                  <a:gd name="T5" fmla="*/ 4 h 28"/>
                  <a:gd name="T6" fmla="*/ 10 w 27"/>
                  <a:gd name="T7" fmla="*/ 28 h 28"/>
                  <a:gd name="T8" fmla="*/ 5 w 27"/>
                  <a:gd name="T9" fmla="*/ 28 h 28"/>
                  <a:gd name="T10" fmla="*/ 9 w 27"/>
                  <a:gd name="T11" fmla="*/ 4 h 28"/>
                  <a:gd name="T12" fmla="*/ 0 w 27"/>
                  <a:gd name="T13" fmla="*/ 4 h 28"/>
                  <a:gd name="T14" fmla="*/ 0 w 27"/>
                  <a:gd name="T15" fmla="*/ 0 h 28"/>
                  <a:gd name="T16" fmla="*/ 27 w 2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8">
                    <a:moveTo>
                      <a:pt x="27" y="0"/>
                    </a:moveTo>
                    <a:lnTo>
                      <a:pt x="26" y="4"/>
                    </a:lnTo>
                    <a:lnTo>
                      <a:pt x="16" y="4"/>
                    </a:lnTo>
                    <a:lnTo>
                      <a:pt x="10" y="28"/>
                    </a:lnTo>
                    <a:lnTo>
                      <a:pt x="5" y="28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6" name="Freeform 170"/>
              <p:cNvSpPr>
                <a:spLocks/>
              </p:cNvSpPr>
              <p:nvPr/>
            </p:nvSpPr>
            <p:spPr bwMode="auto">
              <a:xfrm>
                <a:off x="9047163" y="2825751"/>
                <a:ext cx="58738" cy="44450"/>
              </a:xfrm>
              <a:custGeom>
                <a:avLst/>
                <a:gdLst>
                  <a:gd name="T0" fmla="*/ 13 w 37"/>
                  <a:gd name="T1" fmla="*/ 0 h 28"/>
                  <a:gd name="T2" fmla="*/ 18 w 37"/>
                  <a:gd name="T3" fmla="*/ 20 h 28"/>
                  <a:gd name="T4" fmla="*/ 31 w 37"/>
                  <a:gd name="T5" fmla="*/ 0 h 28"/>
                  <a:gd name="T6" fmla="*/ 37 w 37"/>
                  <a:gd name="T7" fmla="*/ 0 h 28"/>
                  <a:gd name="T8" fmla="*/ 33 w 37"/>
                  <a:gd name="T9" fmla="*/ 28 h 28"/>
                  <a:gd name="T10" fmla="*/ 27 w 37"/>
                  <a:gd name="T11" fmla="*/ 28 h 28"/>
                  <a:gd name="T12" fmla="*/ 30 w 37"/>
                  <a:gd name="T13" fmla="*/ 9 h 28"/>
                  <a:gd name="T14" fmla="*/ 17 w 37"/>
                  <a:gd name="T15" fmla="*/ 28 h 28"/>
                  <a:gd name="T16" fmla="*/ 14 w 37"/>
                  <a:gd name="T17" fmla="*/ 28 h 28"/>
                  <a:gd name="T18" fmla="*/ 9 w 37"/>
                  <a:gd name="T19" fmla="*/ 8 h 28"/>
                  <a:gd name="T20" fmla="*/ 5 w 37"/>
                  <a:gd name="T21" fmla="*/ 28 h 28"/>
                  <a:gd name="T22" fmla="*/ 0 w 37"/>
                  <a:gd name="T23" fmla="*/ 28 h 28"/>
                  <a:gd name="T24" fmla="*/ 8 w 37"/>
                  <a:gd name="T25" fmla="*/ 0 h 28"/>
                  <a:gd name="T26" fmla="*/ 13 w 37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" h="28">
                    <a:moveTo>
                      <a:pt x="13" y="0"/>
                    </a:moveTo>
                    <a:lnTo>
                      <a:pt x="18" y="2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33" y="28"/>
                    </a:lnTo>
                    <a:lnTo>
                      <a:pt x="27" y="28"/>
                    </a:lnTo>
                    <a:lnTo>
                      <a:pt x="30" y="9"/>
                    </a:lnTo>
                    <a:lnTo>
                      <a:pt x="17" y="28"/>
                    </a:lnTo>
                    <a:lnTo>
                      <a:pt x="14" y="28"/>
                    </a:lnTo>
                    <a:lnTo>
                      <a:pt x="9" y="8"/>
                    </a:lnTo>
                    <a:lnTo>
                      <a:pt x="5" y="28"/>
                    </a:lnTo>
                    <a:lnTo>
                      <a:pt x="0" y="28"/>
                    </a:lnTo>
                    <a:lnTo>
                      <a:pt x="8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7" name="Freeform 171"/>
              <p:cNvSpPr>
                <a:spLocks/>
              </p:cNvSpPr>
              <p:nvPr/>
            </p:nvSpPr>
            <p:spPr bwMode="auto">
              <a:xfrm>
                <a:off x="9126538" y="2825751"/>
                <a:ext cx="38100" cy="44450"/>
              </a:xfrm>
              <a:custGeom>
                <a:avLst/>
                <a:gdLst>
                  <a:gd name="T0" fmla="*/ 24 w 24"/>
                  <a:gd name="T1" fmla="*/ 0 h 28"/>
                  <a:gd name="T2" fmla="*/ 23 w 24"/>
                  <a:gd name="T3" fmla="*/ 4 h 28"/>
                  <a:gd name="T4" fmla="*/ 11 w 24"/>
                  <a:gd name="T5" fmla="*/ 4 h 28"/>
                  <a:gd name="T6" fmla="*/ 9 w 24"/>
                  <a:gd name="T7" fmla="*/ 12 h 28"/>
                  <a:gd name="T8" fmla="*/ 21 w 24"/>
                  <a:gd name="T9" fmla="*/ 12 h 28"/>
                  <a:gd name="T10" fmla="*/ 20 w 24"/>
                  <a:gd name="T11" fmla="*/ 15 h 28"/>
                  <a:gd name="T12" fmla="*/ 9 w 24"/>
                  <a:gd name="T13" fmla="*/ 15 h 28"/>
                  <a:gd name="T14" fmla="*/ 6 w 24"/>
                  <a:gd name="T15" fmla="*/ 24 h 28"/>
                  <a:gd name="T16" fmla="*/ 20 w 24"/>
                  <a:gd name="T17" fmla="*/ 24 h 28"/>
                  <a:gd name="T18" fmla="*/ 19 w 24"/>
                  <a:gd name="T19" fmla="*/ 28 h 28"/>
                  <a:gd name="T20" fmla="*/ 0 w 24"/>
                  <a:gd name="T21" fmla="*/ 28 h 28"/>
                  <a:gd name="T22" fmla="*/ 6 w 24"/>
                  <a:gd name="T23" fmla="*/ 0 h 28"/>
                  <a:gd name="T24" fmla="*/ 24 w 24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8">
                    <a:moveTo>
                      <a:pt x="24" y="0"/>
                    </a:moveTo>
                    <a:lnTo>
                      <a:pt x="23" y="4"/>
                    </a:lnTo>
                    <a:lnTo>
                      <a:pt x="11" y="4"/>
                    </a:lnTo>
                    <a:lnTo>
                      <a:pt x="9" y="12"/>
                    </a:lnTo>
                    <a:lnTo>
                      <a:pt x="21" y="12"/>
                    </a:lnTo>
                    <a:lnTo>
                      <a:pt x="20" y="15"/>
                    </a:lnTo>
                    <a:lnTo>
                      <a:pt x="9" y="15"/>
                    </a:lnTo>
                    <a:lnTo>
                      <a:pt x="6" y="24"/>
                    </a:lnTo>
                    <a:lnTo>
                      <a:pt x="20" y="24"/>
                    </a:lnTo>
                    <a:lnTo>
                      <a:pt x="19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8" name="Freeform 172"/>
              <p:cNvSpPr>
                <a:spLocks/>
              </p:cNvSpPr>
              <p:nvPr/>
            </p:nvSpPr>
            <p:spPr bwMode="auto">
              <a:xfrm>
                <a:off x="9182101" y="2825751"/>
                <a:ext cx="49213" cy="44450"/>
              </a:xfrm>
              <a:custGeom>
                <a:avLst/>
                <a:gdLst>
                  <a:gd name="T0" fmla="*/ 11 w 31"/>
                  <a:gd name="T1" fmla="*/ 0 h 28"/>
                  <a:gd name="T2" fmla="*/ 22 w 31"/>
                  <a:gd name="T3" fmla="*/ 19 h 28"/>
                  <a:gd name="T4" fmla="*/ 26 w 31"/>
                  <a:gd name="T5" fmla="*/ 0 h 28"/>
                  <a:gd name="T6" fmla="*/ 31 w 31"/>
                  <a:gd name="T7" fmla="*/ 0 h 28"/>
                  <a:gd name="T8" fmla="*/ 24 w 31"/>
                  <a:gd name="T9" fmla="*/ 28 h 28"/>
                  <a:gd name="T10" fmla="*/ 20 w 31"/>
                  <a:gd name="T11" fmla="*/ 28 h 28"/>
                  <a:gd name="T12" fmla="*/ 8 w 31"/>
                  <a:gd name="T13" fmla="*/ 8 h 28"/>
                  <a:gd name="T14" fmla="*/ 4 w 31"/>
                  <a:gd name="T15" fmla="*/ 28 h 28"/>
                  <a:gd name="T16" fmla="*/ 0 w 31"/>
                  <a:gd name="T17" fmla="*/ 28 h 28"/>
                  <a:gd name="T18" fmla="*/ 7 w 31"/>
                  <a:gd name="T19" fmla="*/ 0 h 28"/>
                  <a:gd name="T20" fmla="*/ 11 w 31"/>
                  <a:gd name="T2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8">
                    <a:moveTo>
                      <a:pt x="11" y="0"/>
                    </a:moveTo>
                    <a:lnTo>
                      <a:pt x="22" y="19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24" y="28"/>
                    </a:lnTo>
                    <a:lnTo>
                      <a:pt x="20" y="28"/>
                    </a:lnTo>
                    <a:lnTo>
                      <a:pt x="8" y="8"/>
                    </a:lnTo>
                    <a:lnTo>
                      <a:pt x="4" y="28"/>
                    </a:lnTo>
                    <a:lnTo>
                      <a:pt x="0" y="28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09" name="Freeform 173"/>
              <p:cNvSpPr>
                <a:spLocks/>
              </p:cNvSpPr>
              <p:nvPr/>
            </p:nvSpPr>
            <p:spPr bwMode="auto">
              <a:xfrm>
                <a:off x="9247188" y="2825751"/>
                <a:ext cx="41275" cy="44450"/>
              </a:xfrm>
              <a:custGeom>
                <a:avLst/>
                <a:gdLst>
                  <a:gd name="T0" fmla="*/ 26 w 26"/>
                  <a:gd name="T1" fmla="*/ 0 h 28"/>
                  <a:gd name="T2" fmla="*/ 25 w 26"/>
                  <a:gd name="T3" fmla="*/ 4 h 28"/>
                  <a:gd name="T4" fmla="*/ 15 w 26"/>
                  <a:gd name="T5" fmla="*/ 4 h 28"/>
                  <a:gd name="T6" fmla="*/ 10 w 26"/>
                  <a:gd name="T7" fmla="*/ 28 h 28"/>
                  <a:gd name="T8" fmla="*/ 4 w 26"/>
                  <a:gd name="T9" fmla="*/ 28 h 28"/>
                  <a:gd name="T10" fmla="*/ 9 w 26"/>
                  <a:gd name="T11" fmla="*/ 4 h 28"/>
                  <a:gd name="T12" fmla="*/ 0 w 26"/>
                  <a:gd name="T13" fmla="*/ 4 h 28"/>
                  <a:gd name="T14" fmla="*/ 0 w 26"/>
                  <a:gd name="T15" fmla="*/ 0 h 28"/>
                  <a:gd name="T16" fmla="*/ 26 w 2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8">
                    <a:moveTo>
                      <a:pt x="26" y="0"/>
                    </a:moveTo>
                    <a:lnTo>
                      <a:pt x="25" y="4"/>
                    </a:lnTo>
                    <a:lnTo>
                      <a:pt x="15" y="4"/>
                    </a:lnTo>
                    <a:lnTo>
                      <a:pt x="10" y="28"/>
                    </a:lnTo>
                    <a:lnTo>
                      <a:pt x="4" y="28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0" name="Freeform 174"/>
              <p:cNvSpPr>
                <a:spLocks/>
              </p:cNvSpPr>
              <p:nvPr/>
            </p:nvSpPr>
            <p:spPr bwMode="auto">
              <a:xfrm>
                <a:off x="8088313" y="2824163"/>
                <a:ext cx="33338" cy="46038"/>
              </a:xfrm>
              <a:custGeom>
                <a:avLst/>
                <a:gdLst>
                  <a:gd name="T0" fmla="*/ 26 w 26"/>
                  <a:gd name="T1" fmla="*/ 6 h 35"/>
                  <a:gd name="T2" fmla="*/ 26 w 26"/>
                  <a:gd name="T3" fmla="*/ 7 h 35"/>
                  <a:gd name="T4" fmla="*/ 24 w 26"/>
                  <a:gd name="T5" fmla="*/ 7 h 35"/>
                  <a:gd name="T6" fmla="*/ 24 w 26"/>
                  <a:gd name="T7" fmla="*/ 7 h 35"/>
                  <a:gd name="T8" fmla="*/ 23 w 26"/>
                  <a:gd name="T9" fmla="*/ 7 h 35"/>
                  <a:gd name="T10" fmla="*/ 17 w 26"/>
                  <a:gd name="T11" fmla="*/ 4 h 35"/>
                  <a:gd name="T12" fmla="*/ 12 w 26"/>
                  <a:gd name="T13" fmla="*/ 8 h 35"/>
                  <a:gd name="T14" fmla="*/ 18 w 26"/>
                  <a:gd name="T15" fmla="*/ 15 h 35"/>
                  <a:gd name="T16" fmla="*/ 24 w 26"/>
                  <a:gd name="T17" fmla="*/ 25 h 35"/>
                  <a:gd name="T18" fmla="*/ 20 w 26"/>
                  <a:gd name="T19" fmla="*/ 32 h 35"/>
                  <a:gd name="T20" fmla="*/ 11 w 26"/>
                  <a:gd name="T21" fmla="*/ 35 h 35"/>
                  <a:gd name="T22" fmla="*/ 1 w 26"/>
                  <a:gd name="T23" fmla="*/ 33 h 35"/>
                  <a:gd name="T24" fmla="*/ 0 w 26"/>
                  <a:gd name="T25" fmla="*/ 32 h 35"/>
                  <a:gd name="T26" fmla="*/ 0 w 26"/>
                  <a:gd name="T27" fmla="*/ 28 h 35"/>
                  <a:gd name="T28" fmla="*/ 0 w 26"/>
                  <a:gd name="T29" fmla="*/ 28 h 35"/>
                  <a:gd name="T30" fmla="*/ 2 w 26"/>
                  <a:gd name="T31" fmla="*/ 27 h 35"/>
                  <a:gd name="T32" fmla="*/ 2 w 26"/>
                  <a:gd name="T33" fmla="*/ 27 h 35"/>
                  <a:gd name="T34" fmla="*/ 3 w 26"/>
                  <a:gd name="T35" fmla="*/ 28 h 35"/>
                  <a:gd name="T36" fmla="*/ 11 w 26"/>
                  <a:gd name="T37" fmla="*/ 31 h 35"/>
                  <a:gd name="T38" fmla="*/ 16 w 26"/>
                  <a:gd name="T39" fmla="*/ 26 h 35"/>
                  <a:gd name="T40" fmla="*/ 12 w 26"/>
                  <a:gd name="T41" fmla="*/ 20 h 35"/>
                  <a:gd name="T42" fmla="*/ 5 w 26"/>
                  <a:gd name="T43" fmla="*/ 10 h 35"/>
                  <a:gd name="T44" fmla="*/ 17 w 26"/>
                  <a:gd name="T45" fmla="*/ 0 h 35"/>
                  <a:gd name="T46" fmla="*/ 25 w 26"/>
                  <a:gd name="T47" fmla="*/ 1 h 35"/>
                  <a:gd name="T48" fmla="*/ 26 w 26"/>
                  <a:gd name="T49" fmla="*/ 2 h 35"/>
                  <a:gd name="T50" fmla="*/ 26 w 26"/>
                  <a:gd name="T51" fmla="*/ 3 h 35"/>
                  <a:gd name="T52" fmla="*/ 26 w 26"/>
                  <a:gd name="T5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35">
                    <a:moveTo>
                      <a:pt x="26" y="6"/>
                    </a:moveTo>
                    <a:cubicBezTo>
                      <a:pt x="26" y="7"/>
                      <a:pt x="26" y="7"/>
                      <a:pt x="26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2" y="5"/>
                      <a:pt x="19" y="4"/>
                      <a:pt x="17" y="4"/>
                    </a:cubicBezTo>
                    <a:cubicBezTo>
                      <a:pt x="14" y="4"/>
                      <a:pt x="12" y="6"/>
                      <a:pt x="12" y="8"/>
                    </a:cubicBezTo>
                    <a:cubicBezTo>
                      <a:pt x="12" y="11"/>
                      <a:pt x="13" y="12"/>
                      <a:pt x="18" y="15"/>
                    </a:cubicBezTo>
                    <a:cubicBezTo>
                      <a:pt x="22" y="18"/>
                      <a:pt x="24" y="21"/>
                      <a:pt x="24" y="25"/>
                    </a:cubicBezTo>
                    <a:cubicBezTo>
                      <a:pt x="24" y="27"/>
                      <a:pt x="22" y="30"/>
                      <a:pt x="20" y="32"/>
                    </a:cubicBezTo>
                    <a:cubicBezTo>
                      <a:pt x="18" y="34"/>
                      <a:pt x="15" y="35"/>
                      <a:pt x="11" y="35"/>
                    </a:cubicBezTo>
                    <a:cubicBezTo>
                      <a:pt x="7" y="35"/>
                      <a:pt x="4" y="34"/>
                      <a:pt x="1" y="33"/>
                    </a:cubicBezTo>
                    <a:cubicBezTo>
                      <a:pt x="0" y="33"/>
                      <a:pt x="0" y="33"/>
                      <a:pt x="0" y="3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3" y="28"/>
                    </a:cubicBezTo>
                    <a:cubicBezTo>
                      <a:pt x="4" y="29"/>
                      <a:pt x="8" y="31"/>
                      <a:pt x="11" y="31"/>
                    </a:cubicBezTo>
                    <a:cubicBezTo>
                      <a:pt x="14" y="31"/>
                      <a:pt x="16" y="29"/>
                      <a:pt x="16" y="26"/>
                    </a:cubicBezTo>
                    <a:cubicBezTo>
                      <a:pt x="16" y="24"/>
                      <a:pt x="15" y="22"/>
                      <a:pt x="12" y="20"/>
                    </a:cubicBezTo>
                    <a:cubicBezTo>
                      <a:pt x="6" y="16"/>
                      <a:pt x="5" y="14"/>
                      <a:pt x="5" y="10"/>
                    </a:cubicBezTo>
                    <a:cubicBezTo>
                      <a:pt x="5" y="4"/>
                      <a:pt x="10" y="0"/>
                      <a:pt x="17" y="0"/>
                    </a:cubicBezTo>
                    <a:cubicBezTo>
                      <a:pt x="20" y="0"/>
                      <a:pt x="22" y="1"/>
                      <a:pt x="25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3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1" name="Freeform 175"/>
              <p:cNvSpPr>
                <a:spLocks noEditPoints="1"/>
              </p:cNvSpPr>
              <p:nvPr/>
            </p:nvSpPr>
            <p:spPr bwMode="auto">
              <a:xfrm>
                <a:off x="8143876" y="2825751"/>
                <a:ext cx="38100" cy="44450"/>
              </a:xfrm>
              <a:custGeom>
                <a:avLst/>
                <a:gdLst>
                  <a:gd name="T0" fmla="*/ 7 w 30"/>
                  <a:gd name="T1" fmla="*/ 0 h 33"/>
                  <a:gd name="T2" fmla="*/ 18 w 30"/>
                  <a:gd name="T3" fmla="*/ 0 h 33"/>
                  <a:gd name="T4" fmla="*/ 28 w 30"/>
                  <a:gd name="T5" fmla="*/ 2 h 33"/>
                  <a:gd name="T6" fmla="*/ 30 w 30"/>
                  <a:gd name="T7" fmla="*/ 8 h 33"/>
                  <a:gd name="T8" fmla="*/ 24 w 30"/>
                  <a:gd name="T9" fmla="*/ 18 h 33"/>
                  <a:gd name="T10" fmla="*/ 12 w 30"/>
                  <a:gd name="T11" fmla="*/ 20 h 33"/>
                  <a:gd name="T12" fmla="*/ 10 w 30"/>
                  <a:gd name="T13" fmla="*/ 20 h 33"/>
                  <a:gd name="T14" fmla="*/ 7 w 30"/>
                  <a:gd name="T15" fmla="*/ 33 h 33"/>
                  <a:gd name="T16" fmla="*/ 0 w 30"/>
                  <a:gd name="T17" fmla="*/ 33 h 33"/>
                  <a:gd name="T18" fmla="*/ 7 w 30"/>
                  <a:gd name="T19" fmla="*/ 0 h 33"/>
                  <a:gd name="T20" fmla="*/ 11 w 30"/>
                  <a:gd name="T21" fmla="*/ 16 h 33"/>
                  <a:gd name="T22" fmla="*/ 13 w 30"/>
                  <a:gd name="T23" fmla="*/ 16 h 33"/>
                  <a:gd name="T24" fmla="*/ 19 w 30"/>
                  <a:gd name="T25" fmla="*/ 15 h 33"/>
                  <a:gd name="T26" fmla="*/ 23 w 30"/>
                  <a:gd name="T27" fmla="*/ 8 h 33"/>
                  <a:gd name="T28" fmla="*/ 21 w 30"/>
                  <a:gd name="T29" fmla="*/ 4 h 33"/>
                  <a:gd name="T30" fmla="*/ 17 w 30"/>
                  <a:gd name="T31" fmla="*/ 4 h 33"/>
                  <a:gd name="T32" fmla="*/ 14 w 30"/>
                  <a:gd name="T33" fmla="*/ 4 h 33"/>
                  <a:gd name="T34" fmla="*/ 11 w 30"/>
                  <a:gd name="T35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0" h="33">
                    <a:moveTo>
                      <a:pt x="7" y="0"/>
                    </a:moveTo>
                    <a:cubicBezTo>
                      <a:pt x="15" y="0"/>
                      <a:pt x="18" y="0"/>
                      <a:pt x="18" y="0"/>
                    </a:cubicBezTo>
                    <a:cubicBezTo>
                      <a:pt x="23" y="0"/>
                      <a:pt x="26" y="0"/>
                      <a:pt x="28" y="2"/>
                    </a:cubicBezTo>
                    <a:cubicBezTo>
                      <a:pt x="29" y="3"/>
                      <a:pt x="30" y="5"/>
                      <a:pt x="30" y="8"/>
                    </a:cubicBezTo>
                    <a:cubicBezTo>
                      <a:pt x="30" y="12"/>
                      <a:pt x="28" y="16"/>
                      <a:pt x="24" y="18"/>
                    </a:cubicBezTo>
                    <a:cubicBezTo>
                      <a:pt x="21" y="20"/>
                      <a:pt x="18" y="20"/>
                      <a:pt x="12" y="20"/>
                    </a:cubicBezTo>
                    <a:cubicBezTo>
                      <a:pt x="11" y="20"/>
                      <a:pt x="11" y="20"/>
                      <a:pt x="10" y="20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7" y="0"/>
                    </a:ln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3" y="16"/>
                    </a:cubicBezTo>
                    <a:cubicBezTo>
                      <a:pt x="16" y="16"/>
                      <a:pt x="18" y="16"/>
                      <a:pt x="19" y="15"/>
                    </a:cubicBezTo>
                    <a:cubicBezTo>
                      <a:pt x="22" y="13"/>
                      <a:pt x="23" y="11"/>
                      <a:pt x="23" y="8"/>
                    </a:cubicBezTo>
                    <a:cubicBezTo>
                      <a:pt x="23" y="6"/>
                      <a:pt x="22" y="5"/>
                      <a:pt x="21" y="4"/>
                    </a:cubicBezTo>
                    <a:cubicBezTo>
                      <a:pt x="20" y="4"/>
                      <a:pt x="19" y="4"/>
                      <a:pt x="17" y="4"/>
                    </a:cubicBezTo>
                    <a:cubicBezTo>
                      <a:pt x="16" y="4"/>
                      <a:pt x="16" y="4"/>
                      <a:pt x="14" y="4"/>
                    </a:cubicBezTo>
                    <a:lnTo>
                      <a:pt x="11" y="16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2" name="Freeform 176"/>
              <p:cNvSpPr>
                <a:spLocks/>
              </p:cNvSpPr>
              <p:nvPr/>
            </p:nvSpPr>
            <p:spPr bwMode="auto">
              <a:xfrm>
                <a:off x="8196263" y="2825751"/>
                <a:ext cx="39688" cy="44450"/>
              </a:xfrm>
              <a:custGeom>
                <a:avLst/>
                <a:gdLst>
                  <a:gd name="T0" fmla="*/ 25 w 25"/>
                  <a:gd name="T1" fmla="*/ 0 h 28"/>
                  <a:gd name="T2" fmla="*/ 24 w 25"/>
                  <a:gd name="T3" fmla="*/ 4 h 28"/>
                  <a:gd name="T4" fmla="*/ 11 w 25"/>
                  <a:gd name="T5" fmla="*/ 4 h 28"/>
                  <a:gd name="T6" fmla="*/ 10 w 25"/>
                  <a:gd name="T7" fmla="*/ 12 h 28"/>
                  <a:gd name="T8" fmla="*/ 21 w 25"/>
                  <a:gd name="T9" fmla="*/ 12 h 28"/>
                  <a:gd name="T10" fmla="*/ 20 w 25"/>
                  <a:gd name="T11" fmla="*/ 15 h 28"/>
                  <a:gd name="T12" fmla="*/ 9 w 25"/>
                  <a:gd name="T13" fmla="*/ 15 h 28"/>
                  <a:gd name="T14" fmla="*/ 6 w 25"/>
                  <a:gd name="T15" fmla="*/ 24 h 28"/>
                  <a:gd name="T16" fmla="*/ 20 w 25"/>
                  <a:gd name="T17" fmla="*/ 24 h 28"/>
                  <a:gd name="T18" fmla="*/ 20 w 25"/>
                  <a:gd name="T19" fmla="*/ 28 h 28"/>
                  <a:gd name="T20" fmla="*/ 0 w 25"/>
                  <a:gd name="T21" fmla="*/ 28 h 28"/>
                  <a:gd name="T22" fmla="*/ 6 w 25"/>
                  <a:gd name="T23" fmla="*/ 0 h 28"/>
                  <a:gd name="T24" fmla="*/ 25 w 25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8">
                    <a:moveTo>
                      <a:pt x="25" y="0"/>
                    </a:moveTo>
                    <a:lnTo>
                      <a:pt x="24" y="4"/>
                    </a:lnTo>
                    <a:lnTo>
                      <a:pt x="11" y="4"/>
                    </a:lnTo>
                    <a:lnTo>
                      <a:pt x="10" y="12"/>
                    </a:lnTo>
                    <a:lnTo>
                      <a:pt x="21" y="12"/>
                    </a:lnTo>
                    <a:lnTo>
                      <a:pt x="20" y="15"/>
                    </a:lnTo>
                    <a:lnTo>
                      <a:pt x="9" y="15"/>
                    </a:lnTo>
                    <a:lnTo>
                      <a:pt x="6" y="24"/>
                    </a:lnTo>
                    <a:lnTo>
                      <a:pt x="20" y="24"/>
                    </a:lnTo>
                    <a:lnTo>
                      <a:pt x="20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3" name="Freeform 177"/>
              <p:cNvSpPr>
                <a:spLocks/>
              </p:cNvSpPr>
              <p:nvPr/>
            </p:nvSpPr>
            <p:spPr bwMode="auto">
              <a:xfrm>
                <a:off x="8251826" y="2824163"/>
                <a:ext cx="42863" cy="46038"/>
              </a:xfrm>
              <a:custGeom>
                <a:avLst/>
                <a:gdLst>
                  <a:gd name="T0" fmla="*/ 32 w 32"/>
                  <a:gd name="T1" fmla="*/ 7 h 35"/>
                  <a:gd name="T2" fmla="*/ 31 w 32"/>
                  <a:gd name="T3" fmla="*/ 7 h 35"/>
                  <a:gd name="T4" fmla="*/ 30 w 32"/>
                  <a:gd name="T5" fmla="*/ 7 h 35"/>
                  <a:gd name="T6" fmla="*/ 30 w 32"/>
                  <a:gd name="T7" fmla="*/ 7 h 35"/>
                  <a:gd name="T8" fmla="*/ 29 w 32"/>
                  <a:gd name="T9" fmla="*/ 7 h 35"/>
                  <a:gd name="T10" fmla="*/ 20 w 32"/>
                  <a:gd name="T11" fmla="*/ 4 h 35"/>
                  <a:gd name="T12" fmla="*/ 7 w 32"/>
                  <a:gd name="T13" fmla="*/ 20 h 35"/>
                  <a:gd name="T14" fmla="*/ 18 w 32"/>
                  <a:gd name="T15" fmla="*/ 31 h 35"/>
                  <a:gd name="T16" fmla="*/ 26 w 32"/>
                  <a:gd name="T17" fmla="*/ 28 h 35"/>
                  <a:gd name="T18" fmla="*/ 27 w 32"/>
                  <a:gd name="T19" fmla="*/ 28 h 35"/>
                  <a:gd name="T20" fmla="*/ 28 w 32"/>
                  <a:gd name="T21" fmla="*/ 28 h 35"/>
                  <a:gd name="T22" fmla="*/ 28 w 32"/>
                  <a:gd name="T23" fmla="*/ 28 h 35"/>
                  <a:gd name="T24" fmla="*/ 28 w 32"/>
                  <a:gd name="T25" fmla="*/ 29 h 35"/>
                  <a:gd name="T26" fmla="*/ 28 w 32"/>
                  <a:gd name="T27" fmla="*/ 29 h 35"/>
                  <a:gd name="T28" fmla="*/ 27 w 32"/>
                  <a:gd name="T29" fmla="*/ 33 h 35"/>
                  <a:gd name="T30" fmla="*/ 26 w 32"/>
                  <a:gd name="T31" fmla="*/ 34 h 35"/>
                  <a:gd name="T32" fmla="*/ 16 w 32"/>
                  <a:gd name="T33" fmla="*/ 35 h 35"/>
                  <a:gd name="T34" fmla="*/ 0 w 32"/>
                  <a:gd name="T35" fmla="*/ 20 h 35"/>
                  <a:gd name="T36" fmla="*/ 22 w 32"/>
                  <a:gd name="T37" fmla="*/ 0 h 35"/>
                  <a:gd name="T38" fmla="*/ 32 w 32"/>
                  <a:gd name="T39" fmla="*/ 2 h 35"/>
                  <a:gd name="T40" fmla="*/ 32 w 32"/>
                  <a:gd name="T41" fmla="*/ 3 h 35"/>
                  <a:gd name="T42" fmla="*/ 32 w 32"/>
                  <a:gd name="T4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35">
                    <a:moveTo>
                      <a:pt x="32" y="7"/>
                    </a:moveTo>
                    <a:cubicBezTo>
                      <a:pt x="31" y="7"/>
                      <a:pt x="31" y="7"/>
                      <a:pt x="31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6" y="5"/>
                      <a:pt x="24" y="4"/>
                      <a:pt x="20" y="4"/>
                    </a:cubicBezTo>
                    <a:cubicBezTo>
                      <a:pt x="12" y="4"/>
                      <a:pt x="7" y="10"/>
                      <a:pt x="7" y="20"/>
                    </a:cubicBezTo>
                    <a:cubicBezTo>
                      <a:pt x="7" y="27"/>
                      <a:pt x="11" y="31"/>
                      <a:pt x="18" y="31"/>
                    </a:cubicBezTo>
                    <a:cubicBezTo>
                      <a:pt x="21" y="31"/>
                      <a:pt x="23" y="30"/>
                      <a:pt x="26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8"/>
                      <a:pt x="27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6" y="34"/>
                    </a:cubicBezTo>
                    <a:cubicBezTo>
                      <a:pt x="24" y="34"/>
                      <a:pt x="19" y="35"/>
                      <a:pt x="16" y="35"/>
                    </a:cubicBezTo>
                    <a:cubicBezTo>
                      <a:pt x="6" y="35"/>
                      <a:pt x="0" y="29"/>
                      <a:pt x="0" y="20"/>
                    </a:cubicBezTo>
                    <a:cubicBezTo>
                      <a:pt x="0" y="9"/>
                      <a:pt x="9" y="0"/>
                      <a:pt x="22" y="0"/>
                    </a:cubicBezTo>
                    <a:cubicBezTo>
                      <a:pt x="26" y="0"/>
                      <a:pt x="32" y="2"/>
                      <a:pt x="32" y="2"/>
                    </a:cubicBezTo>
                    <a:cubicBezTo>
                      <a:pt x="32" y="2"/>
                      <a:pt x="32" y="3"/>
                      <a:pt x="32" y="3"/>
                    </a:cubicBezTo>
                    <a:lnTo>
                      <a:pt x="32" y="7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4" name="Freeform 178"/>
              <p:cNvSpPr>
                <a:spLocks/>
              </p:cNvSpPr>
              <p:nvPr/>
            </p:nvSpPr>
            <p:spPr bwMode="auto">
              <a:xfrm>
                <a:off x="8310563" y="2825751"/>
                <a:ext cx="19050" cy="44450"/>
              </a:xfrm>
              <a:custGeom>
                <a:avLst/>
                <a:gdLst>
                  <a:gd name="T0" fmla="*/ 12 w 12"/>
                  <a:gd name="T1" fmla="*/ 0 h 28"/>
                  <a:gd name="T2" fmla="*/ 6 w 12"/>
                  <a:gd name="T3" fmla="*/ 28 h 28"/>
                  <a:gd name="T4" fmla="*/ 0 w 12"/>
                  <a:gd name="T5" fmla="*/ 28 h 28"/>
                  <a:gd name="T6" fmla="*/ 6 w 12"/>
                  <a:gd name="T7" fmla="*/ 0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6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5" name="Freeform 179"/>
              <p:cNvSpPr>
                <a:spLocks noEditPoints="1"/>
              </p:cNvSpPr>
              <p:nvPr/>
            </p:nvSpPr>
            <p:spPr bwMode="auto">
              <a:xfrm>
                <a:off x="8340726" y="2825751"/>
                <a:ext cx="46038" cy="44450"/>
              </a:xfrm>
              <a:custGeom>
                <a:avLst/>
                <a:gdLst>
                  <a:gd name="T0" fmla="*/ 24 w 29"/>
                  <a:gd name="T1" fmla="*/ 0 h 28"/>
                  <a:gd name="T2" fmla="*/ 29 w 29"/>
                  <a:gd name="T3" fmla="*/ 28 h 28"/>
                  <a:gd name="T4" fmla="*/ 23 w 29"/>
                  <a:gd name="T5" fmla="*/ 28 h 28"/>
                  <a:gd name="T6" fmla="*/ 21 w 29"/>
                  <a:gd name="T7" fmla="*/ 20 h 28"/>
                  <a:gd name="T8" fmla="*/ 11 w 29"/>
                  <a:gd name="T9" fmla="*/ 20 h 28"/>
                  <a:gd name="T10" fmla="*/ 6 w 29"/>
                  <a:gd name="T11" fmla="*/ 28 h 28"/>
                  <a:gd name="T12" fmla="*/ 0 w 29"/>
                  <a:gd name="T13" fmla="*/ 28 h 28"/>
                  <a:gd name="T14" fmla="*/ 19 w 29"/>
                  <a:gd name="T15" fmla="*/ 0 h 28"/>
                  <a:gd name="T16" fmla="*/ 24 w 29"/>
                  <a:gd name="T17" fmla="*/ 0 h 28"/>
                  <a:gd name="T18" fmla="*/ 19 w 29"/>
                  <a:gd name="T19" fmla="*/ 6 h 28"/>
                  <a:gd name="T20" fmla="*/ 13 w 29"/>
                  <a:gd name="T21" fmla="*/ 17 h 28"/>
                  <a:gd name="T22" fmla="*/ 21 w 29"/>
                  <a:gd name="T23" fmla="*/ 17 h 28"/>
                  <a:gd name="T24" fmla="*/ 19 w 29"/>
                  <a:gd name="T2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8">
                    <a:moveTo>
                      <a:pt x="24" y="0"/>
                    </a:moveTo>
                    <a:lnTo>
                      <a:pt x="29" y="28"/>
                    </a:lnTo>
                    <a:lnTo>
                      <a:pt x="23" y="28"/>
                    </a:lnTo>
                    <a:lnTo>
                      <a:pt x="21" y="20"/>
                    </a:lnTo>
                    <a:lnTo>
                      <a:pt x="11" y="20"/>
                    </a:lnTo>
                    <a:lnTo>
                      <a:pt x="6" y="28"/>
                    </a:lnTo>
                    <a:lnTo>
                      <a:pt x="0" y="28"/>
                    </a:lnTo>
                    <a:lnTo>
                      <a:pt x="19" y="0"/>
                    </a:lnTo>
                    <a:lnTo>
                      <a:pt x="24" y="0"/>
                    </a:lnTo>
                    <a:close/>
                    <a:moveTo>
                      <a:pt x="19" y="6"/>
                    </a:moveTo>
                    <a:lnTo>
                      <a:pt x="13" y="17"/>
                    </a:lnTo>
                    <a:lnTo>
                      <a:pt x="21" y="17"/>
                    </a:lnTo>
                    <a:lnTo>
                      <a:pt x="19" y="6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6" name="Freeform 180"/>
              <p:cNvSpPr>
                <a:spLocks/>
              </p:cNvSpPr>
              <p:nvPr/>
            </p:nvSpPr>
            <p:spPr bwMode="auto">
              <a:xfrm>
                <a:off x="8407401" y="2825751"/>
                <a:ext cx="31750" cy="44450"/>
              </a:xfrm>
              <a:custGeom>
                <a:avLst/>
                <a:gdLst>
                  <a:gd name="T0" fmla="*/ 12 w 20"/>
                  <a:gd name="T1" fmla="*/ 0 h 28"/>
                  <a:gd name="T2" fmla="*/ 6 w 20"/>
                  <a:gd name="T3" fmla="*/ 24 h 28"/>
                  <a:gd name="T4" fmla="*/ 20 w 20"/>
                  <a:gd name="T5" fmla="*/ 24 h 28"/>
                  <a:gd name="T6" fmla="*/ 20 w 20"/>
                  <a:gd name="T7" fmla="*/ 28 h 28"/>
                  <a:gd name="T8" fmla="*/ 0 w 20"/>
                  <a:gd name="T9" fmla="*/ 28 h 28"/>
                  <a:gd name="T10" fmla="*/ 6 w 20"/>
                  <a:gd name="T11" fmla="*/ 0 h 28"/>
                  <a:gd name="T12" fmla="*/ 12 w 20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">
                    <a:moveTo>
                      <a:pt x="12" y="0"/>
                    </a:moveTo>
                    <a:lnTo>
                      <a:pt x="6" y="24"/>
                    </a:lnTo>
                    <a:lnTo>
                      <a:pt x="20" y="24"/>
                    </a:lnTo>
                    <a:lnTo>
                      <a:pt x="20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7" name="Freeform 181"/>
              <p:cNvSpPr>
                <a:spLocks/>
              </p:cNvSpPr>
              <p:nvPr/>
            </p:nvSpPr>
            <p:spPr bwMode="auto">
              <a:xfrm>
                <a:off x="8455026" y="2825751"/>
                <a:ext cx="19050" cy="44450"/>
              </a:xfrm>
              <a:custGeom>
                <a:avLst/>
                <a:gdLst>
                  <a:gd name="T0" fmla="*/ 12 w 12"/>
                  <a:gd name="T1" fmla="*/ 0 h 28"/>
                  <a:gd name="T2" fmla="*/ 6 w 12"/>
                  <a:gd name="T3" fmla="*/ 28 h 28"/>
                  <a:gd name="T4" fmla="*/ 0 w 12"/>
                  <a:gd name="T5" fmla="*/ 28 h 28"/>
                  <a:gd name="T6" fmla="*/ 6 w 12"/>
                  <a:gd name="T7" fmla="*/ 0 h 28"/>
                  <a:gd name="T8" fmla="*/ 1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12" y="0"/>
                    </a:moveTo>
                    <a:lnTo>
                      <a:pt x="6" y="28"/>
                    </a:lnTo>
                    <a:lnTo>
                      <a:pt x="0" y="28"/>
                    </a:lnTo>
                    <a:lnTo>
                      <a:pt x="6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8" name="Freeform 182"/>
              <p:cNvSpPr>
                <a:spLocks/>
              </p:cNvSpPr>
              <p:nvPr/>
            </p:nvSpPr>
            <p:spPr bwMode="auto">
              <a:xfrm>
                <a:off x="8491538" y="2824163"/>
                <a:ext cx="34925" cy="46038"/>
              </a:xfrm>
              <a:custGeom>
                <a:avLst/>
                <a:gdLst>
                  <a:gd name="T0" fmla="*/ 26 w 27"/>
                  <a:gd name="T1" fmla="*/ 6 h 35"/>
                  <a:gd name="T2" fmla="*/ 26 w 27"/>
                  <a:gd name="T3" fmla="*/ 7 h 35"/>
                  <a:gd name="T4" fmla="*/ 25 w 27"/>
                  <a:gd name="T5" fmla="*/ 7 h 35"/>
                  <a:gd name="T6" fmla="*/ 25 w 27"/>
                  <a:gd name="T7" fmla="*/ 7 h 35"/>
                  <a:gd name="T8" fmla="*/ 24 w 27"/>
                  <a:gd name="T9" fmla="*/ 7 h 35"/>
                  <a:gd name="T10" fmla="*/ 17 w 27"/>
                  <a:gd name="T11" fmla="*/ 4 h 35"/>
                  <a:gd name="T12" fmla="*/ 12 w 27"/>
                  <a:gd name="T13" fmla="*/ 8 h 35"/>
                  <a:gd name="T14" fmla="*/ 18 w 27"/>
                  <a:gd name="T15" fmla="*/ 15 h 35"/>
                  <a:gd name="T16" fmla="*/ 24 w 27"/>
                  <a:gd name="T17" fmla="*/ 25 h 35"/>
                  <a:gd name="T18" fmla="*/ 20 w 27"/>
                  <a:gd name="T19" fmla="*/ 32 h 35"/>
                  <a:gd name="T20" fmla="*/ 11 w 27"/>
                  <a:gd name="T21" fmla="*/ 35 h 35"/>
                  <a:gd name="T22" fmla="*/ 1 w 27"/>
                  <a:gd name="T23" fmla="*/ 33 h 35"/>
                  <a:gd name="T24" fmla="*/ 0 w 27"/>
                  <a:gd name="T25" fmla="*/ 32 h 35"/>
                  <a:gd name="T26" fmla="*/ 0 w 27"/>
                  <a:gd name="T27" fmla="*/ 28 h 35"/>
                  <a:gd name="T28" fmla="*/ 1 w 27"/>
                  <a:gd name="T29" fmla="*/ 28 h 35"/>
                  <a:gd name="T30" fmla="*/ 2 w 27"/>
                  <a:gd name="T31" fmla="*/ 27 h 35"/>
                  <a:gd name="T32" fmla="*/ 2 w 27"/>
                  <a:gd name="T33" fmla="*/ 27 h 35"/>
                  <a:gd name="T34" fmla="*/ 3 w 27"/>
                  <a:gd name="T35" fmla="*/ 28 h 35"/>
                  <a:gd name="T36" fmla="*/ 11 w 27"/>
                  <a:gd name="T37" fmla="*/ 31 h 35"/>
                  <a:gd name="T38" fmla="*/ 17 w 27"/>
                  <a:gd name="T39" fmla="*/ 26 h 35"/>
                  <a:gd name="T40" fmla="*/ 12 w 27"/>
                  <a:gd name="T41" fmla="*/ 20 h 35"/>
                  <a:gd name="T42" fmla="*/ 5 w 27"/>
                  <a:gd name="T43" fmla="*/ 10 h 35"/>
                  <a:gd name="T44" fmla="*/ 18 w 27"/>
                  <a:gd name="T45" fmla="*/ 0 h 35"/>
                  <a:gd name="T46" fmla="*/ 26 w 27"/>
                  <a:gd name="T47" fmla="*/ 1 h 35"/>
                  <a:gd name="T48" fmla="*/ 27 w 27"/>
                  <a:gd name="T49" fmla="*/ 2 h 35"/>
                  <a:gd name="T50" fmla="*/ 27 w 27"/>
                  <a:gd name="T51" fmla="*/ 3 h 35"/>
                  <a:gd name="T52" fmla="*/ 26 w 27"/>
                  <a:gd name="T5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35">
                    <a:moveTo>
                      <a:pt x="26" y="6"/>
                    </a:move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2" y="5"/>
                      <a:pt x="19" y="4"/>
                      <a:pt x="17" y="4"/>
                    </a:cubicBezTo>
                    <a:cubicBezTo>
                      <a:pt x="14" y="4"/>
                      <a:pt x="12" y="6"/>
                      <a:pt x="12" y="8"/>
                    </a:cubicBezTo>
                    <a:cubicBezTo>
                      <a:pt x="12" y="11"/>
                      <a:pt x="13" y="12"/>
                      <a:pt x="18" y="15"/>
                    </a:cubicBezTo>
                    <a:cubicBezTo>
                      <a:pt x="22" y="18"/>
                      <a:pt x="24" y="21"/>
                      <a:pt x="24" y="25"/>
                    </a:cubicBezTo>
                    <a:cubicBezTo>
                      <a:pt x="24" y="27"/>
                      <a:pt x="23" y="30"/>
                      <a:pt x="20" y="32"/>
                    </a:cubicBezTo>
                    <a:cubicBezTo>
                      <a:pt x="18" y="34"/>
                      <a:pt x="15" y="35"/>
                      <a:pt x="11" y="35"/>
                    </a:cubicBezTo>
                    <a:cubicBezTo>
                      <a:pt x="8" y="35"/>
                      <a:pt x="4" y="34"/>
                      <a:pt x="1" y="33"/>
                    </a:cubicBezTo>
                    <a:cubicBezTo>
                      <a:pt x="0" y="33"/>
                      <a:pt x="0" y="33"/>
                      <a:pt x="0" y="3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1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3" y="27"/>
                      <a:pt x="3" y="28"/>
                    </a:cubicBezTo>
                    <a:cubicBezTo>
                      <a:pt x="5" y="29"/>
                      <a:pt x="8" y="31"/>
                      <a:pt x="11" y="31"/>
                    </a:cubicBezTo>
                    <a:cubicBezTo>
                      <a:pt x="14" y="31"/>
                      <a:pt x="17" y="29"/>
                      <a:pt x="17" y="26"/>
                    </a:cubicBezTo>
                    <a:cubicBezTo>
                      <a:pt x="17" y="24"/>
                      <a:pt x="16" y="22"/>
                      <a:pt x="12" y="20"/>
                    </a:cubicBezTo>
                    <a:cubicBezTo>
                      <a:pt x="7" y="16"/>
                      <a:pt x="5" y="14"/>
                      <a:pt x="5" y="10"/>
                    </a:cubicBezTo>
                    <a:cubicBezTo>
                      <a:pt x="5" y="4"/>
                      <a:pt x="10" y="0"/>
                      <a:pt x="18" y="0"/>
                    </a:cubicBezTo>
                    <a:cubicBezTo>
                      <a:pt x="20" y="0"/>
                      <a:pt x="23" y="1"/>
                      <a:pt x="26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19" name="Freeform 183"/>
              <p:cNvSpPr>
                <a:spLocks/>
              </p:cNvSpPr>
              <p:nvPr/>
            </p:nvSpPr>
            <p:spPr bwMode="auto">
              <a:xfrm>
                <a:off x="8539163" y="2825751"/>
                <a:ext cx="42863" cy="44450"/>
              </a:xfrm>
              <a:custGeom>
                <a:avLst/>
                <a:gdLst>
                  <a:gd name="T0" fmla="*/ 27 w 27"/>
                  <a:gd name="T1" fmla="*/ 0 h 28"/>
                  <a:gd name="T2" fmla="*/ 26 w 27"/>
                  <a:gd name="T3" fmla="*/ 4 h 28"/>
                  <a:gd name="T4" fmla="*/ 16 w 27"/>
                  <a:gd name="T5" fmla="*/ 4 h 28"/>
                  <a:gd name="T6" fmla="*/ 11 w 27"/>
                  <a:gd name="T7" fmla="*/ 28 h 28"/>
                  <a:gd name="T8" fmla="*/ 5 w 27"/>
                  <a:gd name="T9" fmla="*/ 28 h 28"/>
                  <a:gd name="T10" fmla="*/ 10 w 27"/>
                  <a:gd name="T11" fmla="*/ 4 h 28"/>
                  <a:gd name="T12" fmla="*/ 0 w 27"/>
                  <a:gd name="T13" fmla="*/ 4 h 28"/>
                  <a:gd name="T14" fmla="*/ 1 w 27"/>
                  <a:gd name="T15" fmla="*/ 0 h 28"/>
                  <a:gd name="T16" fmla="*/ 27 w 2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8">
                    <a:moveTo>
                      <a:pt x="27" y="0"/>
                    </a:moveTo>
                    <a:lnTo>
                      <a:pt x="26" y="4"/>
                    </a:lnTo>
                    <a:lnTo>
                      <a:pt x="16" y="4"/>
                    </a:lnTo>
                    <a:lnTo>
                      <a:pt x="11" y="28"/>
                    </a:lnTo>
                    <a:lnTo>
                      <a:pt x="5" y="28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0" name="Freeform 184"/>
              <p:cNvSpPr>
                <a:spLocks/>
              </p:cNvSpPr>
              <p:nvPr/>
            </p:nvSpPr>
            <p:spPr bwMode="auto">
              <a:xfrm>
                <a:off x="8588376" y="2824163"/>
                <a:ext cx="33338" cy="46038"/>
              </a:xfrm>
              <a:custGeom>
                <a:avLst/>
                <a:gdLst>
                  <a:gd name="T0" fmla="*/ 26 w 26"/>
                  <a:gd name="T1" fmla="*/ 6 h 35"/>
                  <a:gd name="T2" fmla="*/ 26 w 26"/>
                  <a:gd name="T3" fmla="*/ 7 h 35"/>
                  <a:gd name="T4" fmla="*/ 25 w 26"/>
                  <a:gd name="T5" fmla="*/ 7 h 35"/>
                  <a:gd name="T6" fmla="*/ 24 w 26"/>
                  <a:gd name="T7" fmla="*/ 7 h 35"/>
                  <a:gd name="T8" fmla="*/ 23 w 26"/>
                  <a:gd name="T9" fmla="*/ 7 h 35"/>
                  <a:gd name="T10" fmla="*/ 17 w 26"/>
                  <a:gd name="T11" fmla="*/ 4 h 35"/>
                  <a:gd name="T12" fmla="*/ 12 w 26"/>
                  <a:gd name="T13" fmla="*/ 8 h 35"/>
                  <a:gd name="T14" fmla="*/ 18 w 26"/>
                  <a:gd name="T15" fmla="*/ 15 h 35"/>
                  <a:gd name="T16" fmla="*/ 24 w 26"/>
                  <a:gd name="T17" fmla="*/ 25 h 35"/>
                  <a:gd name="T18" fmla="*/ 20 w 26"/>
                  <a:gd name="T19" fmla="*/ 32 h 35"/>
                  <a:gd name="T20" fmla="*/ 11 w 26"/>
                  <a:gd name="T21" fmla="*/ 35 h 35"/>
                  <a:gd name="T22" fmla="*/ 1 w 26"/>
                  <a:gd name="T23" fmla="*/ 33 h 35"/>
                  <a:gd name="T24" fmla="*/ 0 w 26"/>
                  <a:gd name="T25" fmla="*/ 32 h 35"/>
                  <a:gd name="T26" fmla="*/ 0 w 26"/>
                  <a:gd name="T27" fmla="*/ 28 h 35"/>
                  <a:gd name="T28" fmla="*/ 0 w 26"/>
                  <a:gd name="T29" fmla="*/ 28 h 35"/>
                  <a:gd name="T30" fmla="*/ 2 w 26"/>
                  <a:gd name="T31" fmla="*/ 27 h 35"/>
                  <a:gd name="T32" fmla="*/ 2 w 26"/>
                  <a:gd name="T33" fmla="*/ 27 h 35"/>
                  <a:gd name="T34" fmla="*/ 3 w 26"/>
                  <a:gd name="T35" fmla="*/ 28 h 35"/>
                  <a:gd name="T36" fmla="*/ 11 w 26"/>
                  <a:gd name="T37" fmla="*/ 31 h 35"/>
                  <a:gd name="T38" fmla="*/ 17 w 26"/>
                  <a:gd name="T39" fmla="*/ 26 h 35"/>
                  <a:gd name="T40" fmla="*/ 12 w 26"/>
                  <a:gd name="T41" fmla="*/ 20 h 35"/>
                  <a:gd name="T42" fmla="*/ 5 w 26"/>
                  <a:gd name="T43" fmla="*/ 10 h 35"/>
                  <a:gd name="T44" fmla="*/ 17 w 26"/>
                  <a:gd name="T45" fmla="*/ 0 h 35"/>
                  <a:gd name="T46" fmla="*/ 25 w 26"/>
                  <a:gd name="T47" fmla="*/ 1 h 35"/>
                  <a:gd name="T48" fmla="*/ 26 w 26"/>
                  <a:gd name="T49" fmla="*/ 2 h 35"/>
                  <a:gd name="T50" fmla="*/ 26 w 26"/>
                  <a:gd name="T51" fmla="*/ 3 h 35"/>
                  <a:gd name="T52" fmla="*/ 26 w 26"/>
                  <a:gd name="T53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35">
                    <a:moveTo>
                      <a:pt x="26" y="6"/>
                    </a:move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2" y="5"/>
                      <a:pt x="19" y="4"/>
                      <a:pt x="17" y="4"/>
                    </a:cubicBezTo>
                    <a:cubicBezTo>
                      <a:pt x="14" y="4"/>
                      <a:pt x="12" y="6"/>
                      <a:pt x="12" y="8"/>
                    </a:cubicBezTo>
                    <a:cubicBezTo>
                      <a:pt x="12" y="11"/>
                      <a:pt x="13" y="12"/>
                      <a:pt x="18" y="15"/>
                    </a:cubicBezTo>
                    <a:cubicBezTo>
                      <a:pt x="22" y="18"/>
                      <a:pt x="24" y="21"/>
                      <a:pt x="24" y="25"/>
                    </a:cubicBezTo>
                    <a:cubicBezTo>
                      <a:pt x="24" y="27"/>
                      <a:pt x="22" y="30"/>
                      <a:pt x="20" y="32"/>
                    </a:cubicBezTo>
                    <a:cubicBezTo>
                      <a:pt x="18" y="34"/>
                      <a:pt x="15" y="35"/>
                      <a:pt x="11" y="35"/>
                    </a:cubicBezTo>
                    <a:cubicBezTo>
                      <a:pt x="7" y="35"/>
                      <a:pt x="4" y="34"/>
                      <a:pt x="1" y="33"/>
                    </a:cubicBezTo>
                    <a:cubicBezTo>
                      <a:pt x="0" y="33"/>
                      <a:pt x="0" y="33"/>
                      <a:pt x="0" y="3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3" y="28"/>
                    </a:cubicBezTo>
                    <a:cubicBezTo>
                      <a:pt x="5" y="29"/>
                      <a:pt x="8" y="31"/>
                      <a:pt x="11" y="31"/>
                    </a:cubicBezTo>
                    <a:cubicBezTo>
                      <a:pt x="14" y="31"/>
                      <a:pt x="17" y="29"/>
                      <a:pt x="17" y="26"/>
                    </a:cubicBezTo>
                    <a:cubicBezTo>
                      <a:pt x="17" y="24"/>
                      <a:pt x="16" y="22"/>
                      <a:pt x="12" y="20"/>
                    </a:cubicBezTo>
                    <a:cubicBezTo>
                      <a:pt x="7" y="16"/>
                      <a:pt x="5" y="14"/>
                      <a:pt x="5" y="10"/>
                    </a:cubicBezTo>
                    <a:cubicBezTo>
                      <a:pt x="5" y="4"/>
                      <a:pt x="10" y="0"/>
                      <a:pt x="17" y="0"/>
                    </a:cubicBezTo>
                    <a:cubicBezTo>
                      <a:pt x="20" y="0"/>
                      <a:pt x="22" y="1"/>
                      <a:pt x="25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3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F7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1" name="Freeform 185"/>
              <p:cNvSpPr>
                <a:spLocks noEditPoints="1"/>
              </p:cNvSpPr>
              <p:nvPr/>
            </p:nvSpPr>
            <p:spPr bwMode="auto">
              <a:xfrm>
                <a:off x="7767638" y="2620963"/>
                <a:ext cx="273050" cy="271463"/>
              </a:xfrm>
              <a:custGeom>
                <a:avLst/>
                <a:gdLst>
                  <a:gd name="T0" fmla="*/ 201 w 208"/>
                  <a:gd name="T1" fmla="*/ 68 h 208"/>
                  <a:gd name="T2" fmla="*/ 200 w 208"/>
                  <a:gd name="T3" fmla="*/ 68 h 208"/>
                  <a:gd name="T4" fmla="*/ 201 w 208"/>
                  <a:gd name="T5" fmla="*/ 83 h 208"/>
                  <a:gd name="T6" fmla="*/ 147 w 208"/>
                  <a:gd name="T7" fmla="*/ 171 h 208"/>
                  <a:gd name="T8" fmla="*/ 85 w 208"/>
                  <a:gd name="T9" fmla="*/ 184 h 208"/>
                  <a:gd name="T10" fmla="*/ 58 w 208"/>
                  <a:gd name="T11" fmla="*/ 183 h 208"/>
                  <a:gd name="T12" fmla="*/ 38 w 208"/>
                  <a:gd name="T13" fmla="*/ 183 h 208"/>
                  <a:gd name="T14" fmla="*/ 37 w 208"/>
                  <a:gd name="T15" fmla="*/ 184 h 208"/>
                  <a:gd name="T16" fmla="*/ 104 w 208"/>
                  <a:gd name="T17" fmla="*/ 208 h 208"/>
                  <a:gd name="T18" fmla="*/ 208 w 208"/>
                  <a:gd name="T19" fmla="*/ 104 h 208"/>
                  <a:gd name="T20" fmla="*/ 201 w 208"/>
                  <a:gd name="T21" fmla="*/ 68 h 208"/>
                  <a:gd name="T22" fmla="*/ 63 w 208"/>
                  <a:gd name="T23" fmla="*/ 24 h 208"/>
                  <a:gd name="T24" fmla="*/ 64 w 208"/>
                  <a:gd name="T25" fmla="*/ 23 h 208"/>
                  <a:gd name="T26" fmla="*/ 119 w 208"/>
                  <a:gd name="T27" fmla="*/ 22 h 208"/>
                  <a:gd name="T28" fmla="*/ 179 w 208"/>
                  <a:gd name="T29" fmla="*/ 35 h 208"/>
                  <a:gd name="T30" fmla="*/ 180 w 208"/>
                  <a:gd name="T31" fmla="*/ 34 h 208"/>
                  <a:gd name="T32" fmla="*/ 106 w 208"/>
                  <a:gd name="T33" fmla="*/ 0 h 208"/>
                  <a:gd name="T34" fmla="*/ 0 w 208"/>
                  <a:gd name="T35" fmla="*/ 104 h 208"/>
                  <a:gd name="T36" fmla="*/ 28 w 208"/>
                  <a:gd name="T37" fmla="*/ 176 h 208"/>
                  <a:gd name="T38" fmla="*/ 29 w 208"/>
                  <a:gd name="T39" fmla="*/ 175 h 208"/>
                  <a:gd name="T40" fmla="*/ 63 w 208"/>
                  <a:gd name="T41" fmla="*/ 24 h 208"/>
                  <a:gd name="T42" fmla="*/ 112 w 208"/>
                  <a:gd name="T43" fmla="*/ 42 h 208"/>
                  <a:gd name="T44" fmla="*/ 94 w 208"/>
                  <a:gd name="T45" fmla="*/ 43 h 208"/>
                  <a:gd name="T46" fmla="*/ 67 w 208"/>
                  <a:gd name="T47" fmla="*/ 162 h 208"/>
                  <a:gd name="T48" fmla="*/ 85 w 208"/>
                  <a:gd name="T49" fmla="*/ 162 h 208"/>
                  <a:gd name="T50" fmla="*/ 146 w 208"/>
                  <a:gd name="T51" fmla="*/ 142 h 208"/>
                  <a:gd name="T52" fmla="*/ 165 w 208"/>
                  <a:gd name="T53" fmla="*/ 87 h 208"/>
                  <a:gd name="T54" fmla="*/ 149 w 208"/>
                  <a:gd name="T55" fmla="*/ 51 h 208"/>
                  <a:gd name="T56" fmla="*/ 112 w 208"/>
                  <a:gd name="T57" fmla="*/ 4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8" h="208">
                    <a:moveTo>
                      <a:pt x="201" y="68"/>
                    </a:moveTo>
                    <a:cubicBezTo>
                      <a:pt x="200" y="68"/>
                      <a:pt x="200" y="68"/>
                      <a:pt x="200" y="68"/>
                    </a:cubicBezTo>
                    <a:cubicBezTo>
                      <a:pt x="200" y="73"/>
                      <a:pt x="201" y="78"/>
                      <a:pt x="201" y="83"/>
                    </a:cubicBezTo>
                    <a:cubicBezTo>
                      <a:pt x="201" y="119"/>
                      <a:pt x="180" y="155"/>
                      <a:pt x="147" y="171"/>
                    </a:cubicBezTo>
                    <a:cubicBezTo>
                      <a:pt x="130" y="179"/>
                      <a:pt x="113" y="184"/>
                      <a:pt x="85" y="184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38" y="183"/>
                      <a:pt x="38" y="183"/>
                      <a:pt x="38" y="183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55" y="199"/>
                      <a:pt x="79" y="208"/>
                      <a:pt x="104" y="208"/>
                    </a:cubicBezTo>
                    <a:cubicBezTo>
                      <a:pt x="160" y="208"/>
                      <a:pt x="208" y="161"/>
                      <a:pt x="208" y="104"/>
                    </a:cubicBezTo>
                    <a:cubicBezTo>
                      <a:pt x="208" y="91"/>
                      <a:pt x="205" y="79"/>
                      <a:pt x="201" y="68"/>
                    </a:cubicBezTo>
                    <a:moveTo>
                      <a:pt x="63" y="24"/>
                    </a:moveTo>
                    <a:cubicBezTo>
                      <a:pt x="64" y="23"/>
                      <a:pt x="64" y="23"/>
                      <a:pt x="64" y="23"/>
                    </a:cubicBezTo>
                    <a:cubicBezTo>
                      <a:pt x="95" y="22"/>
                      <a:pt x="113" y="22"/>
                      <a:pt x="119" y="22"/>
                    </a:cubicBezTo>
                    <a:cubicBezTo>
                      <a:pt x="150" y="22"/>
                      <a:pt x="166" y="25"/>
                      <a:pt x="179" y="35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61" y="14"/>
                      <a:pt x="135" y="0"/>
                      <a:pt x="106" y="0"/>
                    </a:cubicBezTo>
                    <a:cubicBezTo>
                      <a:pt x="47" y="0"/>
                      <a:pt x="0" y="46"/>
                      <a:pt x="0" y="104"/>
                    </a:cubicBezTo>
                    <a:cubicBezTo>
                      <a:pt x="0" y="131"/>
                      <a:pt x="10" y="157"/>
                      <a:pt x="28" y="176"/>
                    </a:cubicBezTo>
                    <a:cubicBezTo>
                      <a:pt x="29" y="175"/>
                      <a:pt x="29" y="175"/>
                      <a:pt x="29" y="175"/>
                    </a:cubicBezTo>
                    <a:lnTo>
                      <a:pt x="63" y="24"/>
                    </a:lnTo>
                    <a:close/>
                    <a:moveTo>
                      <a:pt x="112" y="42"/>
                    </a:moveTo>
                    <a:cubicBezTo>
                      <a:pt x="105" y="42"/>
                      <a:pt x="104" y="42"/>
                      <a:pt x="94" y="43"/>
                    </a:cubicBezTo>
                    <a:cubicBezTo>
                      <a:pt x="67" y="162"/>
                      <a:pt x="67" y="162"/>
                      <a:pt x="67" y="162"/>
                    </a:cubicBezTo>
                    <a:cubicBezTo>
                      <a:pt x="75" y="162"/>
                      <a:pt x="79" y="162"/>
                      <a:pt x="85" y="162"/>
                    </a:cubicBezTo>
                    <a:cubicBezTo>
                      <a:pt x="118" y="162"/>
                      <a:pt x="133" y="157"/>
                      <a:pt x="146" y="142"/>
                    </a:cubicBezTo>
                    <a:cubicBezTo>
                      <a:pt x="157" y="128"/>
                      <a:pt x="165" y="107"/>
                      <a:pt x="165" y="87"/>
                    </a:cubicBezTo>
                    <a:cubicBezTo>
                      <a:pt x="165" y="69"/>
                      <a:pt x="159" y="59"/>
                      <a:pt x="149" y="51"/>
                    </a:cubicBezTo>
                    <a:cubicBezTo>
                      <a:pt x="140" y="45"/>
                      <a:pt x="133" y="42"/>
                      <a:pt x="112" y="42"/>
                    </a:cubicBezTo>
                  </a:path>
                </a:pathLst>
              </a:custGeom>
              <a:solidFill>
                <a:srgbClr val="0038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</p:grpSp>
      <p:grpSp>
        <p:nvGrpSpPr>
          <p:cNvPr id="9319" name="Skupina 9318"/>
          <p:cNvGrpSpPr/>
          <p:nvPr/>
        </p:nvGrpSpPr>
        <p:grpSpPr>
          <a:xfrm>
            <a:off x="2028826" y="5260975"/>
            <a:ext cx="7421562" cy="1835150"/>
            <a:chOff x="2028826" y="5260975"/>
            <a:chExt cx="7421562" cy="1835150"/>
          </a:xfrm>
        </p:grpSpPr>
        <p:grpSp>
          <p:nvGrpSpPr>
            <p:cNvPr id="9749" name="Skupina 9748"/>
            <p:cNvGrpSpPr/>
            <p:nvPr/>
          </p:nvGrpSpPr>
          <p:grpSpPr>
            <a:xfrm>
              <a:off x="2028826" y="5834063"/>
              <a:ext cx="5368924" cy="722313"/>
              <a:chOff x="2028826" y="5834063"/>
              <a:chExt cx="5368924" cy="722313"/>
            </a:xfrm>
          </p:grpSpPr>
          <p:sp>
            <p:nvSpPr>
              <p:cNvPr id="9722" name="Freeform 186"/>
              <p:cNvSpPr>
                <a:spLocks/>
              </p:cNvSpPr>
              <p:nvPr/>
            </p:nvSpPr>
            <p:spPr bwMode="auto">
              <a:xfrm>
                <a:off x="6629401" y="5834063"/>
                <a:ext cx="131763" cy="185738"/>
              </a:xfrm>
              <a:custGeom>
                <a:avLst/>
                <a:gdLst>
                  <a:gd name="T0" fmla="*/ 100 w 100"/>
                  <a:gd name="T1" fmla="*/ 0 h 142"/>
                  <a:gd name="T2" fmla="*/ 100 w 100"/>
                  <a:gd name="T3" fmla="*/ 99 h 142"/>
                  <a:gd name="T4" fmla="*/ 62 w 100"/>
                  <a:gd name="T5" fmla="*/ 142 h 142"/>
                  <a:gd name="T6" fmla="*/ 40 w 100"/>
                  <a:gd name="T7" fmla="*/ 142 h 142"/>
                  <a:gd name="T8" fmla="*/ 0 w 100"/>
                  <a:gd name="T9" fmla="*/ 99 h 142"/>
                  <a:gd name="T10" fmla="*/ 0 w 100"/>
                  <a:gd name="T11" fmla="*/ 0 h 142"/>
                  <a:gd name="T12" fmla="*/ 21 w 100"/>
                  <a:gd name="T13" fmla="*/ 0 h 142"/>
                  <a:gd name="T14" fmla="*/ 21 w 100"/>
                  <a:gd name="T15" fmla="*/ 99 h 142"/>
                  <a:gd name="T16" fmla="*/ 40 w 100"/>
                  <a:gd name="T17" fmla="*/ 122 h 142"/>
                  <a:gd name="T18" fmla="*/ 62 w 100"/>
                  <a:gd name="T19" fmla="*/ 122 h 142"/>
                  <a:gd name="T20" fmla="*/ 79 w 100"/>
                  <a:gd name="T21" fmla="*/ 99 h 142"/>
                  <a:gd name="T22" fmla="*/ 79 w 100"/>
                  <a:gd name="T23" fmla="*/ 0 h 142"/>
                  <a:gd name="T24" fmla="*/ 100 w 100"/>
                  <a:gd name="T2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42">
                    <a:moveTo>
                      <a:pt x="100" y="0"/>
                    </a:moveTo>
                    <a:cubicBezTo>
                      <a:pt x="100" y="99"/>
                      <a:pt x="100" y="99"/>
                      <a:pt x="100" y="99"/>
                    </a:cubicBezTo>
                    <a:cubicBezTo>
                      <a:pt x="100" y="124"/>
                      <a:pt x="86" y="142"/>
                      <a:pt x="62" y="142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18" y="142"/>
                      <a:pt x="0" y="126"/>
                      <a:pt x="0" y="9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1" y="115"/>
                      <a:pt x="29" y="122"/>
                      <a:pt x="40" y="122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72" y="122"/>
                      <a:pt x="79" y="114"/>
                      <a:pt x="79" y="99"/>
                    </a:cubicBezTo>
                    <a:cubicBezTo>
                      <a:pt x="79" y="0"/>
                      <a:pt x="79" y="0"/>
                      <a:pt x="79" y="0"/>
                    </a:cubicBez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3" name="Freeform 187"/>
              <p:cNvSpPr>
                <a:spLocks/>
              </p:cNvSpPr>
              <p:nvPr/>
            </p:nvSpPr>
            <p:spPr bwMode="auto">
              <a:xfrm>
                <a:off x="6792913" y="5884863"/>
                <a:ext cx="103188" cy="131763"/>
              </a:xfrm>
              <a:custGeom>
                <a:avLst/>
                <a:gdLst>
                  <a:gd name="T0" fmla="*/ 45 w 79"/>
                  <a:gd name="T1" fmla="*/ 0 h 101"/>
                  <a:gd name="T2" fmla="*/ 79 w 79"/>
                  <a:gd name="T3" fmla="*/ 35 h 101"/>
                  <a:gd name="T4" fmla="*/ 79 w 79"/>
                  <a:gd name="T5" fmla="*/ 101 h 101"/>
                  <a:gd name="T6" fmla="*/ 59 w 79"/>
                  <a:gd name="T7" fmla="*/ 101 h 101"/>
                  <a:gd name="T8" fmla="*/ 59 w 79"/>
                  <a:gd name="T9" fmla="*/ 35 h 101"/>
                  <a:gd name="T10" fmla="*/ 45 w 79"/>
                  <a:gd name="T11" fmla="*/ 19 h 101"/>
                  <a:gd name="T12" fmla="*/ 34 w 79"/>
                  <a:gd name="T13" fmla="*/ 19 h 101"/>
                  <a:gd name="T14" fmla="*/ 20 w 79"/>
                  <a:gd name="T15" fmla="*/ 33 h 101"/>
                  <a:gd name="T16" fmla="*/ 20 w 79"/>
                  <a:gd name="T17" fmla="*/ 101 h 101"/>
                  <a:gd name="T18" fmla="*/ 0 w 79"/>
                  <a:gd name="T19" fmla="*/ 101 h 101"/>
                  <a:gd name="T20" fmla="*/ 0 w 79"/>
                  <a:gd name="T21" fmla="*/ 1 h 101"/>
                  <a:gd name="T22" fmla="*/ 15 w 79"/>
                  <a:gd name="T23" fmla="*/ 1 h 101"/>
                  <a:gd name="T24" fmla="*/ 16 w 79"/>
                  <a:gd name="T25" fmla="*/ 9 h 101"/>
                  <a:gd name="T26" fmla="*/ 34 w 79"/>
                  <a:gd name="T27" fmla="*/ 0 h 101"/>
                  <a:gd name="T28" fmla="*/ 45 w 79"/>
                  <a:gd name="T2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01">
                    <a:moveTo>
                      <a:pt x="45" y="0"/>
                    </a:moveTo>
                    <a:cubicBezTo>
                      <a:pt x="63" y="0"/>
                      <a:pt x="79" y="14"/>
                      <a:pt x="79" y="35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25"/>
                      <a:pt x="52" y="19"/>
                      <a:pt x="45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27" y="19"/>
                      <a:pt x="20" y="25"/>
                      <a:pt x="20" y="3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8" y="5"/>
                      <a:pt x="25" y="0"/>
                      <a:pt x="34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4" name="Freeform 188"/>
              <p:cNvSpPr>
                <a:spLocks noEditPoints="1"/>
              </p:cNvSpPr>
              <p:nvPr/>
            </p:nvSpPr>
            <p:spPr bwMode="auto">
              <a:xfrm>
                <a:off x="6921501" y="5842001"/>
                <a:ext cx="25400" cy="174625"/>
              </a:xfrm>
              <a:custGeom>
                <a:avLst/>
                <a:gdLst>
                  <a:gd name="T0" fmla="*/ 16 w 16"/>
                  <a:gd name="T1" fmla="*/ 0 h 110"/>
                  <a:gd name="T2" fmla="*/ 16 w 16"/>
                  <a:gd name="T3" fmla="*/ 19 h 110"/>
                  <a:gd name="T4" fmla="*/ 0 w 16"/>
                  <a:gd name="T5" fmla="*/ 19 h 110"/>
                  <a:gd name="T6" fmla="*/ 0 w 16"/>
                  <a:gd name="T7" fmla="*/ 0 h 110"/>
                  <a:gd name="T8" fmla="*/ 16 w 16"/>
                  <a:gd name="T9" fmla="*/ 0 h 110"/>
                  <a:gd name="T10" fmla="*/ 16 w 16"/>
                  <a:gd name="T11" fmla="*/ 28 h 110"/>
                  <a:gd name="T12" fmla="*/ 16 w 16"/>
                  <a:gd name="T13" fmla="*/ 110 h 110"/>
                  <a:gd name="T14" fmla="*/ 0 w 16"/>
                  <a:gd name="T15" fmla="*/ 110 h 110"/>
                  <a:gd name="T16" fmla="*/ 0 w 16"/>
                  <a:gd name="T17" fmla="*/ 28 h 110"/>
                  <a:gd name="T18" fmla="*/ 16 w 16"/>
                  <a:gd name="T19" fmla="*/ 2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10">
                    <a:moveTo>
                      <a:pt x="16" y="0"/>
                    </a:moveTo>
                    <a:lnTo>
                      <a:pt x="16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  <a:moveTo>
                      <a:pt x="16" y="28"/>
                    </a:moveTo>
                    <a:lnTo>
                      <a:pt x="16" y="110"/>
                    </a:lnTo>
                    <a:lnTo>
                      <a:pt x="0" y="110"/>
                    </a:lnTo>
                    <a:lnTo>
                      <a:pt x="0" y="28"/>
                    </a:lnTo>
                    <a:lnTo>
                      <a:pt x="16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5" name="Freeform 189"/>
              <p:cNvSpPr>
                <a:spLocks/>
              </p:cNvSpPr>
              <p:nvPr/>
            </p:nvSpPr>
            <p:spPr bwMode="auto">
              <a:xfrm>
                <a:off x="6967538" y="5884863"/>
                <a:ext cx="92075" cy="133350"/>
              </a:xfrm>
              <a:custGeom>
                <a:avLst/>
                <a:gdLst>
                  <a:gd name="T0" fmla="*/ 71 w 71"/>
                  <a:gd name="T1" fmla="*/ 0 h 102"/>
                  <a:gd name="T2" fmla="*/ 71 w 71"/>
                  <a:gd name="T3" fmla="*/ 19 h 102"/>
                  <a:gd name="T4" fmla="*/ 41 w 71"/>
                  <a:gd name="T5" fmla="*/ 19 h 102"/>
                  <a:gd name="T6" fmla="*/ 20 w 71"/>
                  <a:gd name="T7" fmla="*/ 41 h 102"/>
                  <a:gd name="T8" fmla="*/ 20 w 71"/>
                  <a:gd name="T9" fmla="*/ 60 h 102"/>
                  <a:gd name="T10" fmla="*/ 41 w 71"/>
                  <a:gd name="T11" fmla="*/ 84 h 102"/>
                  <a:gd name="T12" fmla="*/ 71 w 71"/>
                  <a:gd name="T13" fmla="*/ 84 h 102"/>
                  <a:gd name="T14" fmla="*/ 71 w 71"/>
                  <a:gd name="T15" fmla="*/ 102 h 102"/>
                  <a:gd name="T16" fmla="*/ 41 w 71"/>
                  <a:gd name="T17" fmla="*/ 102 h 102"/>
                  <a:gd name="T18" fmla="*/ 0 w 71"/>
                  <a:gd name="T19" fmla="*/ 60 h 102"/>
                  <a:gd name="T20" fmla="*/ 0 w 71"/>
                  <a:gd name="T21" fmla="*/ 41 h 102"/>
                  <a:gd name="T22" fmla="*/ 41 w 71"/>
                  <a:gd name="T23" fmla="*/ 0 h 102"/>
                  <a:gd name="T24" fmla="*/ 71 w 71"/>
                  <a:gd name="T2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02">
                    <a:moveTo>
                      <a:pt x="71" y="0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26" y="19"/>
                      <a:pt x="20" y="25"/>
                      <a:pt x="20" y="41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77"/>
                      <a:pt x="26" y="84"/>
                      <a:pt x="41" y="84"/>
                    </a:cubicBezTo>
                    <a:cubicBezTo>
                      <a:pt x="71" y="84"/>
                      <a:pt x="71" y="84"/>
                      <a:pt x="71" y="84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41" y="102"/>
                      <a:pt x="41" y="102"/>
                      <a:pt x="41" y="102"/>
                    </a:cubicBezTo>
                    <a:cubicBezTo>
                      <a:pt x="14" y="102"/>
                      <a:pt x="0" y="88"/>
                      <a:pt x="0" y="6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5"/>
                      <a:pt x="14" y="0"/>
                      <a:pt x="41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6" name="Freeform 190"/>
              <p:cNvSpPr>
                <a:spLocks noEditPoints="1"/>
              </p:cNvSpPr>
              <p:nvPr/>
            </p:nvSpPr>
            <p:spPr bwMode="auto">
              <a:xfrm>
                <a:off x="7073901" y="5884863"/>
                <a:ext cx="106363" cy="134938"/>
              </a:xfrm>
              <a:custGeom>
                <a:avLst/>
                <a:gdLst>
                  <a:gd name="T0" fmla="*/ 47 w 82"/>
                  <a:gd name="T1" fmla="*/ 0 h 103"/>
                  <a:gd name="T2" fmla="*/ 82 w 82"/>
                  <a:gd name="T3" fmla="*/ 39 h 103"/>
                  <a:gd name="T4" fmla="*/ 82 w 82"/>
                  <a:gd name="T5" fmla="*/ 66 h 103"/>
                  <a:gd name="T6" fmla="*/ 47 w 82"/>
                  <a:gd name="T7" fmla="*/ 103 h 103"/>
                  <a:gd name="T8" fmla="*/ 35 w 82"/>
                  <a:gd name="T9" fmla="*/ 103 h 103"/>
                  <a:gd name="T10" fmla="*/ 0 w 82"/>
                  <a:gd name="T11" fmla="*/ 66 h 103"/>
                  <a:gd name="T12" fmla="*/ 0 w 82"/>
                  <a:gd name="T13" fmla="*/ 39 h 103"/>
                  <a:gd name="T14" fmla="*/ 35 w 82"/>
                  <a:gd name="T15" fmla="*/ 0 h 103"/>
                  <a:gd name="T16" fmla="*/ 47 w 82"/>
                  <a:gd name="T17" fmla="*/ 0 h 103"/>
                  <a:gd name="T18" fmla="*/ 62 w 82"/>
                  <a:gd name="T19" fmla="*/ 39 h 103"/>
                  <a:gd name="T20" fmla="*/ 47 w 82"/>
                  <a:gd name="T21" fmla="*/ 19 h 103"/>
                  <a:gd name="T22" fmla="*/ 35 w 82"/>
                  <a:gd name="T23" fmla="*/ 19 h 103"/>
                  <a:gd name="T24" fmla="*/ 20 w 82"/>
                  <a:gd name="T25" fmla="*/ 39 h 103"/>
                  <a:gd name="T26" fmla="*/ 20 w 82"/>
                  <a:gd name="T27" fmla="*/ 66 h 103"/>
                  <a:gd name="T28" fmla="*/ 35 w 82"/>
                  <a:gd name="T29" fmla="*/ 84 h 103"/>
                  <a:gd name="T30" fmla="*/ 47 w 82"/>
                  <a:gd name="T31" fmla="*/ 84 h 103"/>
                  <a:gd name="T32" fmla="*/ 62 w 82"/>
                  <a:gd name="T33" fmla="*/ 66 h 103"/>
                  <a:gd name="T34" fmla="*/ 62 w 82"/>
                  <a:gd name="T35" fmla="*/ 3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03">
                    <a:moveTo>
                      <a:pt x="47" y="0"/>
                    </a:moveTo>
                    <a:cubicBezTo>
                      <a:pt x="67" y="0"/>
                      <a:pt x="82" y="19"/>
                      <a:pt x="82" y="39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2" y="86"/>
                      <a:pt x="67" y="103"/>
                      <a:pt x="47" y="103"/>
                    </a:cubicBezTo>
                    <a:cubicBezTo>
                      <a:pt x="35" y="103"/>
                      <a:pt x="35" y="103"/>
                      <a:pt x="35" y="103"/>
                    </a:cubicBezTo>
                    <a:cubicBezTo>
                      <a:pt x="15" y="103"/>
                      <a:pt x="0" y="86"/>
                      <a:pt x="0" y="6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9"/>
                      <a:pt x="15" y="0"/>
                      <a:pt x="35" y="0"/>
                    </a:cubicBezTo>
                    <a:lnTo>
                      <a:pt x="47" y="0"/>
                    </a:lnTo>
                    <a:close/>
                    <a:moveTo>
                      <a:pt x="62" y="39"/>
                    </a:moveTo>
                    <a:cubicBezTo>
                      <a:pt x="62" y="28"/>
                      <a:pt x="55" y="19"/>
                      <a:pt x="4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27" y="19"/>
                      <a:pt x="20" y="28"/>
                      <a:pt x="20" y="39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76"/>
                      <a:pt x="27" y="84"/>
                      <a:pt x="35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55" y="84"/>
                      <a:pt x="62" y="76"/>
                      <a:pt x="62" y="66"/>
                    </a:cubicBezTo>
                    <a:lnTo>
                      <a:pt x="62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7" name="Freeform 191"/>
              <p:cNvSpPr>
                <a:spLocks/>
              </p:cNvSpPr>
              <p:nvPr/>
            </p:nvSpPr>
            <p:spPr bwMode="auto">
              <a:xfrm>
                <a:off x="7200901" y="5884863"/>
                <a:ext cx="73025" cy="131763"/>
              </a:xfrm>
              <a:custGeom>
                <a:avLst/>
                <a:gdLst>
                  <a:gd name="T0" fmla="*/ 56 w 56"/>
                  <a:gd name="T1" fmla="*/ 0 h 101"/>
                  <a:gd name="T2" fmla="*/ 56 w 56"/>
                  <a:gd name="T3" fmla="*/ 19 h 101"/>
                  <a:gd name="T4" fmla="*/ 41 w 56"/>
                  <a:gd name="T5" fmla="*/ 19 h 101"/>
                  <a:gd name="T6" fmla="*/ 20 w 56"/>
                  <a:gd name="T7" fmla="*/ 39 h 101"/>
                  <a:gd name="T8" fmla="*/ 20 w 56"/>
                  <a:gd name="T9" fmla="*/ 101 h 101"/>
                  <a:gd name="T10" fmla="*/ 0 w 56"/>
                  <a:gd name="T11" fmla="*/ 101 h 101"/>
                  <a:gd name="T12" fmla="*/ 0 w 56"/>
                  <a:gd name="T13" fmla="*/ 1 h 101"/>
                  <a:gd name="T14" fmla="*/ 15 w 56"/>
                  <a:gd name="T15" fmla="*/ 1 h 101"/>
                  <a:gd name="T16" fmla="*/ 16 w 56"/>
                  <a:gd name="T17" fmla="*/ 11 h 101"/>
                  <a:gd name="T18" fmla="*/ 41 w 56"/>
                  <a:gd name="T19" fmla="*/ 0 h 101"/>
                  <a:gd name="T20" fmla="*/ 56 w 56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101">
                    <a:moveTo>
                      <a:pt x="56" y="0"/>
                    </a:moveTo>
                    <a:cubicBezTo>
                      <a:pt x="56" y="19"/>
                      <a:pt x="56" y="19"/>
                      <a:pt x="56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26" y="19"/>
                      <a:pt x="20" y="26"/>
                      <a:pt x="20" y="39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7"/>
                      <a:pt x="25" y="0"/>
                      <a:pt x="41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8" name="Freeform 192"/>
              <p:cNvSpPr>
                <a:spLocks/>
              </p:cNvSpPr>
              <p:nvPr/>
            </p:nvSpPr>
            <p:spPr bwMode="auto">
              <a:xfrm>
                <a:off x="7291388" y="5884863"/>
                <a:ext cx="103188" cy="131763"/>
              </a:xfrm>
              <a:custGeom>
                <a:avLst/>
                <a:gdLst>
                  <a:gd name="T0" fmla="*/ 45 w 79"/>
                  <a:gd name="T1" fmla="*/ 0 h 101"/>
                  <a:gd name="T2" fmla="*/ 79 w 79"/>
                  <a:gd name="T3" fmla="*/ 35 h 101"/>
                  <a:gd name="T4" fmla="*/ 79 w 79"/>
                  <a:gd name="T5" fmla="*/ 101 h 101"/>
                  <a:gd name="T6" fmla="*/ 59 w 79"/>
                  <a:gd name="T7" fmla="*/ 101 h 101"/>
                  <a:gd name="T8" fmla="*/ 59 w 79"/>
                  <a:gd name="T9" fmla="*/ 35 h 101"/>
                  <a:gd name="T10" fmla="*/ 45 w 79"/>
                  <a:gd name="T11" fmla="*/ 19 h 101"/>
                  <a:gd name="T12" fmla="*/ 33 w 79"/>
                  <a:gd name="T13" fmla="*/ 19 h 101"/>
                  <a:gd name="T14" fmla="*/ 20 w 79"/>
                  <a:gd name="T15" fmla="*/ 33 h 101"/>
                  <a:gd name="T16" fmla="*/ 20 w 79"/>
                  <a:gd name="T17" fmla="*/ 101 h 101"/>
                  <a:gd name="T18" fmla="*/ 0 w 79"/>
                  <a:gd name="T19" fmla="*/ 101 h 101"/>
                  <a:gd name="T20" fmla="*/ 0 w 79"/>
                  <a:gd name="T21" fmla="*/ 1 h 101"/>
                  <a:gd name="T22" fmla="*/ 15 w 79"/>
                  <a:gd name="T23" fmla="*/ 1 h 101"/>
                  <a:gd name="T24" fmla="*/ 16 w 79"/>
                  <a:gd name="T25" fmla="*/ 9 h 101"/>
                  <a:gd name="T26" fmla="*/ 33 w 79"/>
                  <a:gd name="T27" fmla="*/ 0 h 101"/>
                  <a:gd name="T28" fmla="*/ 45 w 79"/>
                  <a:gd name="T2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01">
                    <a:moveTo>
                      <a:pt x="45" y="0"/>
                    </a:moveTo>
                    <a:cubicBezTo>
                      <a:pt x="63" y="0"/>
                      <a:pt x="79" y="14"/>
                      <a:pt x="79" y="35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25"/>
                      <a:pt x="52" y="19"/>
                      <a:pt x="45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27" y="19"/>
                      <a:pt x="20" y="25"/>
                      <a:pt x="20" y="3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8" y="5"/>
                      <a:pt x="25" y="0"/>
                      <a:pt x="33" y="0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29" name="Freeform 193"/>
              <p:cNvSpPr>
                <a:spLocks/>
              </p:cNvSpPr>
              <p:nvPr/>
            </p:nvSpPr>
            <p:spPr bwMode="auto">
              <a:xfrm>
                <a:off x="2028826" y="6137276"/>
                <a:ext cx="96838" cy="141288"/>
              </a:xfrm>
              <a:custGeom>
                <a:avLst/>
                <a:gdLst>
                  <a:gd name="T0" fmla="*/ 74 w 74"/>
                  <a:gd name="T1" fmla="*/ 0 h 108"/>
                  <a:gd name="T2" fmla="*/ 74 w 74"/>
                  <a:gd name="T3" fmla="*/ 77 h 108"/>
                  <a:gd name="T4" fmla="*/ 46 w 74"/>
                  <a:gd name="T5" fmla="*/ 108 h 108"/>
                  <a:gd name="T6" fmla="*/ 28 w 74"/>
                  <a:gd name="T7" fmla="*/ 108 h 108"/>
                  <a:gd name="T8" fmla="*/ 0 w 74"/>
                  <a:gd name="T9" fmla="*/ 77 h 108"/>
                  <a:gd name="T10" fmla="*/ 0 w 74"/>
                  <a:gd name="T11" fmla="*/ 0 h 108"/>
                  <a:gd name="T12" fmla="*/ 9 w 74"/>
                  <a:gd name="T13" fmla="*/ 0 h 108"/>
                  <a:gd name="T14" fmla="*/ 9 w 74"/>
                  <a:gd name="T15" fmla="*/ 77 h 108"/>
                  <a:gd name="T16" fmla="*/ 28 w 74"/>
                  <a:gd name="T17" fmla="*/ 99 h 108"/>
                  <a:gd name="T18" fmla="*/ 46 w 74"/>
                  <a:gd name="T19" fmla="*/ 99 h 108"/>
                  <a:gd name="T20" fmla="*/ 64 w 74"/>
                  <a:gd name="T21" fmla="*/ 77 h 108"/>
                  <a:gd name="T22" fmla="*/ 64 w 74"/>
                  <a:gd name="T23" fmla="*/ 0 h 108"/>
                  <a:gd name="T24" fmla="*/ 74 w 74"/>
                  <a:gd name="T25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" h="108">
                    <a:moveTo>
                      <a:pt x="74" y="0"/>
                    </a:moveTo>
                    <a:cubicBezTo>
                      <a:pt x="74" y="77"/>
                      <a:pt x="74" y="77"/>
                      <a:pt x="74" y="77"/>
                    </a:cubicBezTo>
                    <a:cubicBezTo>
                      <a:pt x="74" y="95"/>
                      <a:pt x="64" y="108"/>
                      <a:pt x="46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13" y="108"/>
                      <a:pt x="0" y="9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2"/>
                      <a:pt x="18" y="99"/>
                      <a:pt x="28" y="99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58" y="99"/>
                      <a:pt x="64" y="91"/>
                      <a:pt x="64" y="77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0" name="Freeform 194"/>
              <p:cNvSpPr>
                <a:spLocks/>
              </p:cNvSpPr>
              <p:nvPr/>
            </p:nvSpPr>
            <p:spPr bwMode="auto">
              <a:xfrm>
                <a:off x="2154238" y="6176963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7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1" name="Freeform 195"/>
              <p:cNvSpPr>
                <a:spLocks noEditPoints="1"/>
              </p:cNvSpPr>
              <p:nvPr/>
            </p:nvSpPr>
            <p:spPr bwMode="auto">
              <a:xfrm>
                <a:off x="2255838" y="6142038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2" name="Freeform 196"/>
              <p:cNvSpPr>
                <a:spLocks/>
              </p:cNvSpPr>
              <p:nvPr/>
            </p:nvSpPr>
            <p:spPr bwMode="auto">
              <a:xfrm>
                <a:off x="2289176" y="6176963"/>
                <a:ext cx="66675" cy="101600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9 w 51"/>
                  <a:gd name="T7" fmla="*/ 31 h 78"/>
                  <a:gd name="T8" fmla="*/ 9 w 51"/>
                  <a:gd name="T9" fmla="*/ 46 h 78"/>
                  <a:gd name="T10" fmla="*/ 30 w 51"/>
                  <a:gd name="T11" fmla="*/ 69 h 78"/>
                  <a:gd name="T12" fmla="*/ 51 w 51"/>
                  <a:gd name="T13" fmla="*/ 69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5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2"/>
                      <a:pt x="16" y="69"/>
                      <a:pt x="30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3" name="Freeform 197"/>
              <p:cNvSpPr>
                <a:spLocks noEditPoints="1"/>
              </p:cNvSpPr>
              <p:nvPr/>
            </p:nvSpPr>
            <p:spPr bwMode="auto">
              <a:xfrm>
                <a:off x="2371726" y="6176963"/>
                <a:ext cx="77788" cy="101600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5 w 60"/>
                  <a:gd name="T7" fmla="*/ 78 h 78"/>
                  <a:gd name="T8" fmla="*/ 26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6 w 60"/>
                  <a:gd name="T15" fmla="*/ 0 h 78"/>
                  <a:gd name="T16" fmla="*/ 35 w 60"/>
                  <a:gd name="T17" fmla="*/ 0 h 78"/>
                  <a:gd name="T18" fmla="*/ 52 w 60"/>
                  <a:gd name="T19" fmla="*/ 28 h 78"/>
                  <a:gd name="T20" fmla="*/ 35 w 60"/>
                  <a:gd name="T21" fmla="*/ 8 h 78"/>
                  <a:gd name="T22" fmla="*/ 26 w 60"/>
                  <a:gd name="T23" fmla="*/ 8 h 78"/>
                  <a:gd name="T24" fmla="*/ 9 w 60"/>
                  <a:gd name="T25" fmla="*/ 28 h 78"/>
                  <a:gd name="T26" fmla="*/ 9 w 60"/>
                  <a:gd name="T27" fmla="*/ 51 h 78"/>
                  <a:gd name="T28" fmla="*/ 26 w 60"/>
                  <a:gd name="T29" fmla="*/ 70 h 78"/>
                  <a:gd name="T30" fmla="*/ 35 w 60"/>
                  <a:gd name="T31" fmla="*/ 70 h 78"/>
                  <a:gd name="T32" fmla="*/ 52 w 60"/>
                  <a:gd name="T33" fmla="*/ 51 h 78"/>
                  <a:gd name="T34" fmla="*/ 52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8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4" name="Freeform 198"/>
              <p:cNvSpPr>
                <a:spLocks/>
              </p:cNvSpPr>
              <p:nvPr/>
            </p:nvSpPr>
            <p:spPr bwMode="auto">
              <a:xfrm>
                <a:off x="2470151" y="6175376"/>
                <a:ext cx="52388" cy="103188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8 w 39"/>
                  <a:gd name="T17" fmla="*/ 13 h 78"/>
                  <a:gd name="T18" fmla="*/ 30 w 39"/>
                  <a:gd name="T19" fmla="*/ 0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5" name="Freeform 199"/>
              <p:cNvSpPr>
                <a:spLocks/>
              </p:cNvSpPr>
              <p:nvPr/>
            </p:nvSpPr>
            <p:spPr bwMode="auto">
              <a:xfrm>
                <a:off x="2538413" y="6176963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6" name="Freeform 200"/>
              <p:cNvSpPr>
                <a:spLocks/>
              </p:cNvSpPr>
              <p:nvPr/>
            </p:nvSpPr>
            <p:spPr bwMode="auto">
              <a:xfrm>
                <a:off x="2698751" y="6175376"/>
                <a:ext cx="50800" cy="103188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0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5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7" name="Freeform 201"/>
              <p:cNvSpPr>
                <a:spLocks noEditPoints="1"/>
              </p:cNvSpPr>
              <p:nvPr/>
            </p:nvSpPr>
            <p:spPr bwMode="auto">
              <a:xfrm>
                <a:off x="2760663" y="6175376"/>
                <a:ext cx="76200" cy="103188"/>
              </a:xfrm>
              <a:custGeom>
                <a:avLst/>
                <a:gdLst>
                  <a:gd name="T0" fmla="*/ 0 w 58"/>
                  <a:gd name="T1" fmla="*/ 30 h 78"/>
                  <a:gd name="T2" fmla="*/ 28 w 58"/>
                  <a:gd name="T3" fmla="*/ 0 h 78"/>
                  <a:gd name="T4" fmla="*/ 58 w 58"/>
                  <a:gd name="T5" fmla="*/ 30 h 78"/>
                  <a:gd name="T6" fmla="*/ 58 w 58"/>
                  <a:gd name="T7" fmla="*/ 43 h 78"/>
                  <a:gd name="T8" fmla="*/ 8 w 58"/>
                  <a:gd name="T9" fmla="*/ 43 h 78"/>
                  <a:gd name="T10" fmla="*/ 8 w 58"/>
                  <a:gd name="T11" fmla="*/ 44 h 78"/>
                  <a:gd name="T12" fmla="*/ 28 w 58"/>
                  <a:gd name="T13" fmla="*/ 69 h 78"/>
                  <a:gd name="T14" fmla="*/ 56 w 58"/>
                  <a:gd name="T15" fmla="*/ 69 h 78"/>
                  <a:gd name="T16" fmla="*/ 56 w 58"/>
                  <a:gd name="T17" fmla="*/ 78 h 78"/>
                  <a:gd name="T18" fmla="*/ 28 w 58"/>
                  <a:gd name="T19" fmla="*/ 78 h 78"/>
                  <a:gd name="T20" fmla="*/ 0 w 58"/>
                  <a:gd name="T21" fmla="*/ 42 h 78"/>
                  <a:gd name="T22" fmla="*/ 0 w 58"/>
                  <a:gd name="T23" fmla="*/ 30 h 78"/>
                  <a:gd name="T24" fmla="*/ 49 w 58"/>
                  <a:gd name="T25" fmla="*/ 29 h 78"/>
                  <a:gd name="T26" fmla="*/ 28 w 58"/>
                  <a:gd name="T27" fmla="*/ 9 h 78"/>
                  <a:gd name="T28" fmla="*/ 8 w 58"/>
                  <a:gd name="T29" fmla="*/ 29 h 78"/>
                  <a:gd name="T30" fmla="*/ 8 w 58"/>
                  <a:gd name="T31" fmla="*/ 35 h 78"/>
                  <a:gd name="T32" fmla="*/ 49 w 58"/>
                  <a:gd name="T33" fmla="*/ 35 h 78"/>
                  <a:gd name="T34" fmla="*/ 49 w 58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8">
                    <a:moveTo>
                      <a:pt x="0" y="30"/>
                    </a:moveTo>
                    <a:cubicBezTo>
                      <a:pt x="0" y="11"/>
                      <a:pt x="12" y="0"/>
                      <a:pt x="28" y="0"/>
                    </a:cubicBezTo>
                    <a:cubicBezTo>
                      <a:pt x="47" y="0"/>
                      <a:pt x="58" y="11"/>
                      <a:pt x="58" y="30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6" y="78"/>
                      <a:pt x="0" y="65"/>
                      <a:pt x="0" y="42"/>
                    </a:cubicBezTo>
                    <a:lnTo>
                      <a:pt x="0" y="3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28" y="9"/>
                    </a:cubicBezTo>
                    <a:cubicBezTo>
                      <a:pt x="17" y="9"/>
                      <a:pt x="9" y="16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8" name="Freeform 202"/>
              <p:cNvSpPr>
                <a:spLocks noEditPoints="1"/>
              </p:cNvSpPr>
              <p:nvPr/>
            </p:nvSpPr>
            <p:spPr bwMode="auto">
              <a:xfrm>
                <a:off x="2849563" y="6178551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1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39" name="Rectangle 203"/>
              <p:cNvSpPr>
                <a:spLocks noChangeArrowheads="1"/>
              </p:cNvSpPr>
              <p:nvPr/>
            </p:nvSpPr>
            <p:spPr bwMode="auto">
              <a:xfrm>
                <a:off x="2949576" y="6137276"/>
                <a:ext cx="11113" cy="141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40" name="Freeform 204"/>
              <p:cNvSpPr>
                <a:spLocks noEditPoints="1"/>
              </p:cNvSpPr>
              <p:nvPr/>
            </p:nvSpPr>
            <p:spPr bwMode="auto">
              <a:xfrm>
                <a:off x="2987676" y="6142038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41" name="Freeform 205"/>
              <p:cNvSpPr>
                <a:spLocks/>
              </p:cNvSpPr>
              <p:nvPr/>
            </p:nvSpPr>
            <p:spPr bwMode="auto">
              <a:xfrm>
                <a:off x="3019426" y="6178551"/>
                <a:ext cx="69850" cy="100013"/>
              </a:xfrm>
              <a:custGeom>
                <a:avLst/>
                <a:gdLst>
                  <a:gd name="T0" fmla="*/ 44 w 44"/>
                  <a:gd name="T1" fmla="*/ 0 h 63"/>
                  <a:gd name="T2" fmla="*/ 44 w 44"/>
                  <a:gd name="T3" fmla="*/ 5 h 63"/>
                  <a:gd name="T4" fmla="*/ 10 w 44"/>
                  <a:gd name="T5" fmla="*/ 55 h 63"/>
                  <a:gd name="T6" fmla="*/ 44 w 44"/>
                  <a:gd name="T7" fmla="*/ 55 h 63"/>
                  <a:gd name="T8" fmla="*/ 44 w 44"/>
                  <a:gd name="T9" fmla="*/ 63 h 63"/>
                  <a:gd name="T10" fmla="*/ 0 w 44"/>
                  <a:gd name="T11" fmla="*/ 63 h 63"/>
                  <a:gd name="T12" fmla="*/ 0 w 44"/>
                  <a:gd name="T13" fmla="*/ 58 h 63"/>
                  <a:gd name="T14" fmla="*/ 34 w 44"/>
                  <a:gd name="T15" fmla="*/ 6 h 63"/>
                  <a:gd name="T16" fmla="*/ 1 w 44"/>
                  <a:gd name="T17" fmla="*/ 6 h 63"/>
                  <a:gd name="T18" fmla="*/ 1 w 44"/>
                  <a:gd name="T19" fmla="*/ 0 h 63"/>
                  <a:gd name="T20" fmla="*/ 44 w 44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3">
                    <a:moveTo>
                      <a:pt x="44" y="0"/>
                    </a:moveTo>
                    <a:lnTo>
                      <a:pt x="44" y="5"/>
                    </a:lnTo>
                    <a:lnTo>
                      <a:pt x="10" y="55"/>
                    </a:lnTo>
                    <a:lnTo>
                      <a:pt x="44" y="55"/>
                    </a:lnTo>
                    <a:lnTo>
                      <a:pt x="44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34" y="6"/>
                    </a:lnTo>
                    <a:lnTo>
                      <a:pt x="1" y="6"/>
                    </a:lnTo>
                    <a:lnTo>
                      <a:pt x="1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742" name="Freeform 206"/>
              <p:cNvSpPr>
                <a:spLocks/>
              </p:cNvSpPr>
              <p:nvPr/>
            </p:nvSpPr>
            <p:spPr bwMode="auto">
              <a:xfrm>
                <a:off x="3108326" y="6178551"/>
                <a:ext cx="76200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7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1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1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6"/>
                      <a:pt x="0" y="5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5" name="Freeform 208"/>
              <p:cNvSpPr>
                <a:spLocks noEditPoints="1"/>
              </p:cNvSpPr>
              <p:nvPr/>
            </p:nvSpPr>
            <p:spPr bwMode="auto">
              <a:xfrm>
                <a:off x="3187700" y="6142038"/>
                <a:ext cx="33338" cy="174625"/>
              </a:xfrm>
              <a:custGeom>
                <a:avLst/>
                <a:gdLst>
                  <a:gd name="T0" fmla="*/ 25 w 25"/>
                  <a:gd name="T1" fmla="*/ 28 h 134"/>
                  <a:gd name="T2" fmla="*/ 25 w 25"/>
                  <a:gd name="T3" fmla="*/ 95 h 134"/>
                  <a:gd name="T4" fmla="*/ 18 w 25"/>
                  <a:gd name="T5" fmla="*/ 118 h 134"/>
                  <a:gd name="T6" fmla="*/ 7 w 25"/>
                  <a:gd name="T7" fmla="*/ 134 h 134"/>
                  <a:gd name="T8" fmla="*/ 0 w 25"/>
                  <a:gd name="T9" fmla="*/ 129 h 134"/>
                  <a:gd name="T10" fmla="*/ 11 w 25"/>
                  <a:gd name="T11" fmla="*/ 114 h 134"/>
                  <a:gd name="T12" fmla="*/ 16 w 25"/>
                  <a:gd name="T13" fmla="*/ 95 h 134"/>
                  <a:gd name="T14" fmla="*/ 16 w 25"/>
                  <a:gd name="T15" fmla="*/ 28 h 134"/>
                  <a:gd name="T16" fmla="*/ 25 w 25"/>
                  <a:gd name="T17" fmla="*/ 28 h 134"/>
                  <a:gd name="T18" fmla="*/ 25 w 25"/>
                  <a:gd name="T19" fmla="*/ 0 h 134"/>
                  <a:gd name="T20" fmla="*/ 25 w 25"/>
                  <a:gd name="T21" fmla="*/ 11 h 134"/>
                  <a:gd name="T22" fmla="*/ 16 w 25"/>
                  <a:gd name="T23" fmla="*/ 11 h 134"/>
                  <a:gd name="T24" fmla="*/ 16 w 25"/>
                  <a:gd name="T25" fmla="*/ 0 h 134"/>
                  <a:gd name="T26" fmla="*/ 25 w 25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34">
                    <a:moveTo>
                      <a:pt x="25" y="28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03"/>
                      <a:pt x="23" y="110"/>
                      <a:pt x="18" y="118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07"/>
                      <a:pt x="16" y="102"/>
                      <a:pt x="16" y="95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25" y="28"/>
                    </a:lnTo>
                    <a:close/>
                    <a:moveTo>
                      <a:pt x="25" y="0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6" name="Freeform 209"/>
              <p:cNvSpPr>
                <a:spLocks noEditPoints="1"/>
              </p:cNvSpPr>
              <p:nvPr/>
            </p:nvSpPr>
            <p:spPr bwMode="auto">
              <a:xfrm>
                <a:off x="3241675" y="6175375"/>
                <a:ext cx="76200" cy="103188"/>
              </a:xfrm>
              <a:custGeom>
                <a:avLst/>
                <a:gdLst>
                  <a:gd name="T0" fmla="*/ 0 w 58"/>
                  <a:gd name="T1" fmla="*/ 30 h 78"/>
                  <a:gd name="T2" fmla="*/ 29 w 58"/>
                  <a:gd name="T3" fmla="*/ 0 h 78"/>
                  <a:gd name="T4" fmla="*/ 58 w 58"/>
                  <a:gd name="T5" fmla="*/ 30 h 78"/>
                  <a:gd name="T6" fmla="*/ 58 w 58"/>
                  <a:gd name="T7" fmla="*/ 43 h 78"/>
                  <a:gd name="T8" fmla="*/ 9 w 58"/>
                  <a:gd name="T9" fmla="*/ 43 h 78"/>
                  <a:gd name="T10" fmla="*/ 9 w 58"/>
                  <a:gd name="T11" fmla="*/ 44 h 78"/>
                  <a:gd name="T12" fmla="*/ 28 w 58"/>
                  <a:gd name="T13" fmla="*/ 69 h 78"/>
                  <a:gd name="T14" fmla="*/ 56 w 58"/>
                  <a:gd name="T15" fmla="*/ 69 h 78"/>
                  <a:gd name="T16" fmla="*/ 56 w 58"/>
                  <a:gd name="T17" fmla="*/ 78 h 78"/>
                  <a:gd name="T18" fmla="*/ 28 w 58"/>
                  <a:gd name="T19" fmla="*/ 78 h 78"/>
                  <a:gd name="T20" fmla="*/ 0 w 58"/>
                  <a:gd name="T21" fmla="*/ 42 h 78"/>
                  <a:gd name="T22" fmla="*/ 0 w 58"/>
                  <a:gd name="T23" fmla="*/ 30 h 78"/>
                  <a:gd name="T24" fmla="*/ 49 w 58"/>
                  <a:gd name="T25" fmla="*/ 29 h 78"/>
                  <a:gd name="T26" fmla="*/ 29 w 58"/>
                  <a:gd name="T27" fmla="*/ 9 h 78"/>
                  <a:gd name="T28" fmla="*/ 9 w 58"/>
                  <a:gd name="T29" fmla="*/ 29 h 78"/>
                  <a:gd name="T30" fmla="*/ 9 w 58"/>
                  <a:gd name="T31" fmla="*/ 35 h 78"/>
                  <a:gd name="T32" fmla="*/ 49 w 58"/>
                  <a:gd name="T33" fmla="*/ 35 h 78"/>
                  <a:gd name="T34" fmla="*/ 49 w 58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8">
                    <a:moveTo>
                      <a:pt x="0" y="30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30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6" y="78"/>
                      <a:pt x="0" y="65"/>
                      <a:pt x="0" y="42"/>
                    </a:cubicBezTo>
                    <a:lnTo>
                      <a:pt x="0" y="3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29" y="9"/>
                    </a:cubicBezTo>
                    <a:cubicBezTo>
                      <a:pt x="17" y="9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7" name="Rectangle 210"/>
              <p:cNvSpPr>
                <a:spLocks noChangeArrowheads="1"/>
              </p:cNvSpPr>
              <p:nvPr/>
            </p:nvSpPr>
            <p:spPr bwMode="auto">
              <a:xfrm>
                <a:off x="3403600" y="6137275"/>
                <a:ext cx="12700" cy="141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8" name="Freeform 211"/>
              <p:cNvSpPr>
                <a:spLocks/>
              </p:cNvSpPr>
              <p:nvPr/>
            </p:nvSpPr>
            <p:spPr bwMode="auto">
              <a:xfrm>
                <a:off x="3438525" y="6137275"/>
                <a:ext cx="101600" cy="141288"/>
              </a:xfrm>
              <a:custGeom>
                <a:avLst/>
                <a:gdLst>
                  <a:gd name="T0" fmla="*/ 64 w 64"/>
                  <a:gd name="T1" fmla="*/ 0 h 89"/>
                  <a:gd name="T2" fmla="*/ 64 w 64"/>
                  <a:gd name="T3" fmla="*/ 8 h 89"/>
                  <a:gd name="T4" fmla="*/ 36 w 64"/>
                  <a:gd name="T5" fmla="*/ 8 h 89"/>
                  <a:gd name="T6" fmla="*/ 36 w 64"/>
                  <a:gd name="T7" fmla="*/ 89 h 89"/>
                  <a:gd name="T8" fmla="*/ 28 w 64"/>
                  <a:gd name="T9" fmla="*/ 89 h 89"/>
                  <a:gd name="T10" fmla="*/ 28 w 64"/>
                  <a:gd name="T11" fmla="*/ 8 h 89"/>
                  <a:gd name="T12" fmla="*/ 0 w 64"/>
                  <a:gd name="T13" fmla="*/ 8 h 89"/>
                  <a:gd name="T14" fmla="*/ 0 w 64"/>
                  <a:gd name="T15" fmla="*/ 0 h 89"/>
                  <a:gd name="T16" fmla="*/ 64 w 6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89">
                    <a:moveTo>
                      <a:pt x="64" y="0"/>
                    </a:moveTo>
                    <a:lnTo>
                      <a:pt x="64" y="8"/>
                    </a:lnTo>
                    <a:lnTo>
                      <a:pt x="36" y="8"/>
                    </a:lnTo>
                    <a:lnTo>
                      <a:pt x="36" y="89"/>
                    </a:lnTo>
                    <a:lnTo>
                      <a:pt x="28" y="89"/>
                    </a:lnTo>
                    <a:lnTo>
                      <a:pt x="28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" name="Freeform 212"/>
              <p:cNvSpPr>
                <a:spLocks noEditPoints="1"/>
              </p:cNvSpPr>
              <p:nvPr/>
            </p:nvSpPr>
            <p:spPr bwMode="auto">
              <a:xfrm>
                <a:off x="3616325" y="6176963"/>
                <a:ext cx="76200" cy="138113"/>
              </a:xfrm>
              <a:custGeom>
                <a:avLst/>
                <a:gdLst>
                  <a:gd name="T0" fmla="*/ 34 w 58"/>
                  <a:gd name="T1" fmla="*/ 0 h 105"/>
                  <a:gd name="T2" fmla="*/ 58 w 58"/>
                  <a:gd name="T3" fmla="*/ 29 h 105"/>
                  <a:gd name="T4" fmla="*/ 58 w 58"/>
                  <a:gd name="T5" fmla="*/ 52 h 105"/>
                  <a:gd name="T6" fmla="*/ 34 w 58"/>
                  <a:gd name="T7" fmla="*/ 78 h 105"/>
                  <a:gd name="T8" fmla="*/ 26 w 58"/>
                  <a:gd name="T9" fmla="*/ 78 h 105"/>
                  <a:gd name="T10" fmla="*/ 9 w 58"/>
                  <a:gd name="T11" fmla="*/ 68 h 105"/>
                  <a:gd name="T12" fmla="*/ 9 w 58"/>
                  <a:gd name="T13" fmla="*/ 105 h 105"/>
                  <a:gd name="T14" fmla="*/ 0 w 58"/>
                  <a:gd name="T15" fmla="*/ 105 h 105"/>
                  <a:gd name="T16" fmla="*/ 0 w 58"/>
                  <a:gd name="T17" fmla="*/ 0 h 105"/>
                  <a:gd name="T18" fmla="*/ 7 w 58"/>
                  <a:gd name="T19" fmla="*/ 0 h 105"/>
                  <a:gd name="T20" fmla="*/ 8 w 58"/>
                  <a:gd name="T21" fmla="*/ 8 h 105"/>
                  <a:gd name="T22" fmla="*/ 23 w 58"/>
                  <a:gd name="T23" fmla="*/ 0 h 105"/>
                  <a:gd name="T24" fmla="*/ 34 w 58"/>
                  <a:gd name="T25" fmla="*/ 0 h 105"/>
                  <a:gd name="T26" fmla="*/ 49 w 58"/>
                  <a:gd name="T27" fmla="*/ 29 h 105"/>
                  <a:gd name="T28" fmla="*/ 34 w 58"/>
                  <a:gd name="T29" fmla="*/ 8 h 105"/>
                  <a:gd name="T30" fmla="*/ 23 w 58"/>
                  <a:gd name="T31" fmla="*/ 8 h 105"/>
                  <a:gd name="T32" fmla="*/ 9 w 58"/>
                  <a:gd name="T33" fmla="*/ 21 h 105"/>
                  <a:gd name="T34" fmla="*/ 9 w 58"/>
                  <a:gd name="T35" fmla="*/ 53 h 105"/>
                  <a:gd name="T36" fmla="*/ 25 w 58"/>
                  <a:gd name="T37" fmla="*/ 69 h 105"/>
                  <a:gd name="T38" fmla="*/ 34 w 58"/>
                  <a:gd name="T39" fmla="*/ 69 h 105"/>
                  <a:gd name="T40" fmla="*/ 49 w 58"/>
                  <a:gd name="T41" fmla="*/ 52 h 105"/>
                  <a:gd name="T42" fmla="*/ 49 w 58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5">
                    <a:moveTo>
                      <a:pt x="34" y="0"/>
                    </a:moveTo>
                    <a:cubicBezTo>
                      <a:pt x="48" y="0"/>
                      <a:pt x="58" y="11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7"/>
                      <a:pt x="47" y="78"/>
                      <a:pt x="34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8" y="78"/>
                      <a:pt x="12" y="73"/>
                      <a:pt x="9" y="68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3"/>
                      <a:pt x="16" y="0"/>
                      <a:pt x="23" y="0"/>
                    </a:cubicBezTo>
                    <a:lnTo>
                      <a:pt x="34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3" y="8"/>
                      <a:pt x="3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6" y="8"/>
                      <a:pt x="10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2"/>
                      <a:pt x="17" y="69"/>
                      <a:pt x="25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0" name="Freeform 213"/>
              <p:cNvSpPr>
                <a:spLocks/>
              </p:cNvSpPr>
              <p:nvPr/>
            </p:nvSpPr>
            <p:spPr bwMode="auto">
              <a:xfrm>
                <a:off x="3713163" y="6175375"/>
                <a:ext cx="50800" cy="103188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0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1" name="Freeform 214"/>
              <p:cNvSpPr>
                <a:spLocks noEditPoints="1"/>
              </p:cNvSpPr>
              <p:nvPr/>
            </p:nvSpPr>
            <p:spPr bwMode="auto">
              <a:xfrm>
                <a:off x="3771900" y="6176963"/>
                <a:ext cx="79375" cy="101600"/>
              </a:xfrm>
              <a:custGeom>
                <a:avLst/>
                <a:gdLst>
                  <a:gd name="T0" fmla="*/ 34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4 w 60"/>
                  <a:gd name="T7" fmla="*/ 78 h 78"/>
                  <a:gd name="T8" fmla="*/ 25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5 w 60"/>
                  <a:gd name="T15" fmla="*/ 0 h 78"/>
                  <a:gd name="T16" fmla="*/ 34 w 60"/>
                  <a:gd name="T17" fmla="*/ 0 h 78"/>
                  <a:gd name="T18" fmla="*/ 51 w 60"/>
                  <a:gd name="T19" fmla="*/ 28 h 78"/>
                  <a:gd name="T20" fmla="*/ 34 w 60"/>
                  <a:gd name="T21" fmla="*/ 8 h 78"/>
                  <a:gd name="T22" fmla="*/ 25 w 60"/>
                  <a:gd name="T23" fmla="*/ 8 h 78"/>
                  <a:gd name="T24" fmla="*/ 8 w 60"/>
                  <a:gd name="T25" fmla="*/ 28 h 78"/>
                  <a:gd name="T26" fmla="*/ 8 w 60"/>
                  <a:gd name="T27" fmla="*/ 51 h 78"/>
                  <a:gd name="T28" fmla="*/ 25 w 60"/>
                  <a:gd name="T29" fmla="*/ 70 h 78"/>
                  <a:gd name="T30" fmla="*/ 34 w 60"/>
                  <a:gd name="T31" fmla="*/ 70 h 78"/>
                  <a:gd name="T32" fmla="*/ 51 w 60"/>
                  <a:gd name="T33" fmla="*/ 51 h 78"/>
                  <a:gd name="T34" fmla="*/ 51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4" y="0"/>
                    </a:moveTo>
                    <a:cubicBezTo>
                      <a:pt x="49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49" y="78"/>
                      <a:pt x="3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0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4" y="0"/>
                    </a:lnTo>
                    <a:close/>
                    <a:moveTo>
                      <a:pt x="51" y="28"/>
                    </a:moveTo>
                    <a:cubicBezTo>
                      <a:pt x="51" y="18"/>
                      <a:pt x="44" y="8"/>
                      <a:pt x="3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8" y="18"/>
                      <a:pt x="8" y="28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62"/>
                      <a:pt x="16" y="70"/>
                      <a:pt x="2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2" name="Freeform 215"/>
              <p:cNvSpPr>
                <a:spLocks noEditPoints="1"/>
              </p:cNvSpPr>
              <p:nvPr/>
            </p:nvSpPr>
            <p:spPr bwMode="auto">
              <a:xfrm>
                <a:off x="3851275" y="6142038"/>
                <a:ext cx="31750" cy="174625"/>
              </a:xfrm>
              <a:custGeom>
                <a:avLst/>
                <a:gdLst>
                  <a:gd name="T0" fmla="*/ 25 w 25"/>
                  <a:gd name="T1" fmla="*/ 28 h 134"/>
                  <a:gd name="T2" fmla="*/ 25 w 25"/>
                  <a:gd name="T3" fmla="*/ 95 h 134"/>
                  <a:gd name="T4" fmla="*/ 18 w 25"/>
                  <a:gd name="T5" fmla="*/ 118 h 134"/>
                  <a:gd name="T6" fmla="*/ 7 w 25"/>
                  <a:gd name="T7" fmla="*/ 134 h 134"/>
                  <a:gd name="T8" fmla="*/ 0 w 25"/>
                  <a:gd name="T9" fmla="*/ 129 h 134"/>
                  <a:gd name="T10" fmla="*/ 11 w 25"/>
                  <a:gd name="T11" fmla="*/ 114 h 134"/>
                  <a:gd name="T12" fmla="*/ 17 w 25"/>
                  <a:gd name="T13" fmla="*/ 95 h 134"/>
                  <a:gd name="T14" fmla="*/ 17 w 25"/>
                  <a:gd name="T15" fmla="*/ 28 h 134"/>
                  <a:gd name="T16" fmla="*/ 25 w 25"/>
                  <a:gd name="T17" fmla="*/ 28 h 134"/>
                  <a:gd name="T18" fmla="*/ 25 w 25"/>
                  <a:gd name="T19" fmla="*/ 0 h 134"/>
                  <a:gd name="T20" fmla="*/ 25 w 25"/>
                  <a:gd name="T21" fmla="*/ 11 h 134"/>
                  <a:gd name="T22" fmla="*/ 17 w 25"/>
                  <a:gd name="T23" fmla="*/ 11 h 134"/>
                  <a:gd name="T24" fmla="*/ 17 w 25"/>
                  <a:gd name="T25" fmla="*/ 0 h 134"/>
                  <a:gd name="T26" fmla="*/ 25 w 25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34">
                    <a:moveTo>
                      <a:pt x="25" y="28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03"/>
                      <a:pt x="24" y="110"/>
                      <a:pt x="18" y="118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6" y="107"/>
                      <a:pt x="17" y="102"/>
                      <a:pt x="17" y="95"/>
                    </a:cubicBezTo>
                    <a:cubicBezTo>
                      <a:pt x="17" y="28"/>
                      <a:pt x="17" y="28"/>
                      <a:pt x="17" y="28"/>
                    </a:cubicBezTo>
                    <a:lnTo>
                      <a:pt x="25" y="28"/>
                    </a:lnTo>
                    <a:close/>
                    <a:moveTo>
                      <a:pt x="25" y="0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3" name="Freeform 216"/>
              <p:cNvSpPr>
                <a:spLocks noEditPoints="1"/>
              </p:cNvSpPr>
              <p:nvPr/>
            </p:nvSpPr>
            <p:spPr bwMode="auto">
              <a:xfrm>
                <a:off x="3903663" y="6175375"/>
                <a:ext cx="77788" cy="103188"/>
              </a:xfrm>
              <a:custGeom>
                <a:avLst/>
                <a:gdLst>
                  <a:gd name="T0" fmla="*/ 0 w 59"/>
                  <a:gd name="T1" fmla="*/ 30 h 78"/>
                  <a:gd name="T2" fmla="*/ 29 w 59"/>
                  <a:gd name="T3" fmla="*/ 0 h 78"/>
                  <a:gd name="T4" fmla="*/ 59 w 59"/>
                  <a:gd name="T5" fmla="*/ 30 h 78"/>
                  <a:gd name="T6" fmla="*/ 59 w 59"/>
                  <a:gd name="T7" fmla="*/ 43 h 78"/>
                  <a:gd name="T8" fmla="*/ 9 w 59"/>
                  <a:gd name="T9" fmla="*/ 43 h 78"/>
                  <a:gd name="T10" fmla="*/ 9 w 59"/>
                  <a:gd name="T11" fmla="*/ 44 h 78"/>
                  <a:gd name="T12" fmla="*/ 29 w 59"/>
                  <a:gd name="T13" fmla="*/ 69 h 78"/>
                  <a:gd name="T14" fmla="*/ 56 w 59"/>
                  <a:gd name="T15" fmla="*/ 69 h 78"/>
                  <a:gd name="T16" fmla="*/ 56 w 59"/>
                  <a:gd name="T17" fmla="*/ 78 h 78"/>
                  <a:gd name="T18" fmla="*/ 29 w 59"/>
                  <a:gd name="T19" fmla="*/ 78 h 78"/>
                  <a:gd name="T20" fmla="*/ 0 w 59"/>
                  <a:gd name="T21" fmla="*/ 42 h 78"/>
                  <a:gd name="T22" fmla="*/ 0 w 59"/>
                  <a:gd name="T23" fmla="*/ 30 h 78"/>
                  <a:gd name="T24" fmla="*/ 50 w 59"/>
                  <a:gd name="T25" fmla="*/ 29 h 78"/>
                  <a:gd name="T26" fmla="*/ 29 w 59"/>
                  <a:gd name="T27" fmla="*/ 9 h 78"/>
                  <a:gd name="T28" fmla="*/ 9 w 59"/>
                  <a:gd name="T29" fmla="*/ 29 h 78"/>
                  <a:gd name="T30" fmla="*/ 9 w 59"/>
                  <a:gd name="T31" fmla="*/ 35 h 78"/>
                  <a:gd name="T32" fmla="*/ 50 w 59"/>
                  <a:gd name="T33" fmla="*/ 35 h 78"/>
                  <a:gd name="T34" fmla="*/ 50 w 59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78">
                    <a:moveTo>
                      <a:pt x="0" y="30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9" y="11"/>
                      <a:pt x="59" y="30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4" y="69"/>
                      <a:pt x="29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7" y="78"/>
                      <a:pt x="0" y="65"/>
                      <a:pt x="0" y="42"/>
                    </a:cubicBezTo>
                    <a:lnTo>
                      <a:pt x="0" y="30"/>
                    </a:lnTo>
                    <a:close/>
                    <a:moveTo>
                      <a:pt x="50" y="29"/>
                    </a:moveTo>
                    <a:cubicBezTo>
                      <a:pt x="50" y="16"/>
                      <a:pt x="43" y="9"/>
                      <a:pt x="29" y="9"/>
                    </a:cubicBezTo>
                    <a:cubicBezTo>
                      <a:pt x="18" y="9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50" y="35"/>
                      <a:pt x="50" y="35"/>
                      <a:pt x="50" y="35"/>
                    </a:cubicBez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4" name="Freeform 217"/>
              <p:cNvSpPr>
                <a:spLocks/>
              </p:cNvSpPr>
              <p:nvPr/>
            </p:nvSpPr>
            <p:spPr bwMode="auto">
              <a:xfrm>
                <a:off x="4002088" y="6137275"/>
                <a:ext cx="76200" cy="141288"/>
              </a:xfrm>
              <a:custGeom>
                <a:avLst/>
                <a:gdLst>
                  <a:gd name="T0" fmla="*/ 7 w 48"/>
                  <a:gd name="T1" fmla="*/ 0 h 89"/>
                  <a:gd name="T2" fmla="*/ 7 w 48"/>
                  <a:gd name="T3" fmla="*/ 51 h 89"/>
                  <a:gd name="T4" fmla="*/ 16 w 48"/>
                  <a:gd name="T5" fmla="*/ 51 h 89"/>
                  <a:gd name="T6" fmla="*/ 37 w 48"/>
                  <a:gd name="T7" fmla="*/ 26 h 89"/>
                  <a:gd name="T8" fmla="*/ 47 w 48"/>
                  <a:gd name="T9" fmla="*/ 26 h 89"/>
                  <a:gd name="T10" fmla="*/ 23 w 48"/>
                  <a:gd name="T11" fmla="*/ 54 h 89"/>
                  <a:gd name="T12" fmla="*/ 48 w 48"/>
                  <a:gd name="T13" fmla="*/ 89 h 89"/>
                  <a:gd name="T14" fmla="*/ 39 w 48"/>
                  <a:gd name="T15" fmla="*/ 89 h 89"/>
                  <a:gd name="T16" fmla="*/ 16 w 48"/>
                  <a:gd name="T17" fmla="*/ 57 h 89"/>
                  <a:gd name="T18" fmla="*/ 7 w 48"/>
                  <a:gd name="T19" fmla="*/ 57 h 89"/>
                  <a:gd name="T20" fmla="*/ 7 w 48"/>
                  <a:gd name="T21" fmla="*/ 89 h 89"/>
                  <a:gd name="T22" fmla="*/ 0 w 48"/>
                  <a:gd name="T23" fmla="*/ 89 h 89"/>
                  <a:gd name="T24" fmla="*/ 0 w 48"/>
                  <a:gd name="T25" fmla="*/ 0 h 89"/>
                  <a:gd name="T26" fmla="*/ 7 w 48"/>
                  <a:gd name="T2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89">
                    <a:moveTo>
                      <a:pt x="7" y="0"/>
                    </a:moveTo>
                    <a:lnTo>
                      <a:pt x="7" y="51"/>
                    </a:lnTo>
                    <a:lnTo>
                      <a:pt x="16" y="51"/>
                    </a:lnTo>
                    <a:lnTo>
                      <a:pt x="37" y="26"/>
                    </a:lnTo>
                    <a:lnTo>
                      <a:pt x="47" y="26"/>
                    </a:lnTo>
                    <a:lnTo>
                      <a:pt x="23" y="54"/>
                    </a:lnTo>
                    <a:lnTo>
                      <a:pt x="48" y="89"/>
                    </a:lnTo>
                    <a:lnTo>
                      <a:pt x="39" y="89"/>
                    </a:lnTo>
                    <a:lnTo>
                      <a:pt x="16" y="57"/>
                    </a:lnTo>
                    <a:lnTo>
                      <a:pt x="7" y="57"/>
                    </a:lnTo>
                    <a:lnTo>
                      <a:pt x="7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5" name="Freeform 218"/>
              <p:cNvSpPr>
                <a:spLocks/>
              </p:cNvSpPr>
              <p:nvPr/>
            </p:nvSpPr>
            <p:spPr bwMode="auto">
              <a:xfrm>
                <a:off x="4086225" y="6154738"/>
                <a:ext cx="58738" cy="123825"/>
              </a:xfrm>
              <a:custGeom>
                <a:avLst/>
                <a:gdLst>
                  <a:gd name="T0" fmla="*/ 21 w 45"/>
                  <a:gd name="T1" fmla="*/ 0 h 95"/>
                  <a:gd name="T2" fmla="*/ 21 w 45"/>
                  <a:gd name="T3" fmla="*/ 18 h 95"/>
                  <a:gd name="T4" fmla="*/ 45 w 45"/>
                  <a:gd name="T5" fmla="*/ 18 h 95"/>
                  <a:gd name="T6" fmla="*/ 45 w 45"/>
                  <a:gd name="T7" fmla="*/ 26 h 95"/>
                  <a:gd name="T8" fmla="*/ 21 w 45"/>
                  <a:gd name="T9" fmla="*/ 26 h 95"/>
                  <a:gd name="T10" fmla="*/ 21 w 45"/>
                  <a:gd name="T11" fmla="*/ 70 h 95"/>
                  <a:gd name="T12" fmla="*/ 35 w 45"/>
                  <a:gd name="T13" fmla="*/ 87 h 95"/>
                  <a:gd name="T14" fmla="*/ 45 w 45"/>
                  <a:gd name="T15" fmla="*/ 87 h 95"/>
                  <a:gd name="T16" fmla="*/ 45 w 45"/>
                  <a:gd name="T17" fmla="*/ 95 h 95"/>
                  <a:gd name="T18" fmla="*/ 35 w 45"/>
                  <a:gd name="T19" fmla="*/ 95 h 95"/>
                  <a:gd name="T20" fmla="*/ 12 w 45"/>
                  <a:gd name="T21" fmla="*/ 70 h 95"/>
                  <a:gd name="T22" fmla="*/ 12 w 45"/>
                  <a:gd name="T23" fmla="*/ 26 h 95"/>
                  <a:gd name="T24" fmla="*/ 0 w 45"/>
                  <a:gd name="T25" fmla="*/ 26 h 95"/>
                  <a:gd name="T26" fmla="*/ 0 w 45"/>
                  <a:gd name="T27" fmla="*/ 18 h 95"/>
                  <a:gd name="T28" fmla="*/ 12 w 45"/>
                  <a:gd name="T29" fmla="*/ 18 h 95"/>
                  <a:gd name="T30" fmla="*/ 12 w 45"/>
                  <a:gd name="T31" fmla="*/ 0 h 95"/>
                  <a:gd name="T32" fmla="*/ 21 w 45"/>
                  <a:gd name="T3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5">
                    <a:moveTo>
                      <a:pt x="21" y="0"/>
                    </a:moveTo>
                    <a:cubicBezTo>
                      <a:pt x="21" y="18"/>
                      <a:pt x="21" y="18"/>
                      <a:pt x="2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81"/>
                      <a:pt x="24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18" y="95"/>
                      <a:pt x="12" y="85"/>
                      <a:pt x="12" y="7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6" name="Freeform 219"/>
              <p:cNvSpPr>
                <a:spLocks/>
              </p:cNvSpPr>
              <p:nvPr/>
            </p:nvSpPr>
            <p:spPr bwMode="auto">
              <a:xfrm>
                <a:off x="4156075" y="6178550"/>
                <a:ext cx="84138" cy="142875"/>
              </a:xfrm>
              <a:custGeom>
                <a:avLst/>
                <a:gdLst>
                  <a:gd name="T0" fmla="*/ 53 w 53"/>
                  <a:gd name="T1" fmla="*/ 0 h 90"/>
                  <a:gd name="T2" fmla="*/ 21 w 53"/>
                  <a:gd name="T3" fmla="*/ 90 h 90"/>
                  <a:gd name="T4" fmla="*/ 12 w 53"/>
                  <a:gd name="T5" fmla="*/ 90 h 90"/>
                  <a:gd name="T6" fmla="*/ 23 w 53"/>
                  <a:gd name="T7" fmla="*/ 62 h 90"/>
                  <a:gd name="T8" fmla="*/ 0 w 53"/>
                  <a:gd name="T9" fmla="*/ 0 h 90"/>
                  <a:gd name="T10" fmla="*/ 8 w 53"/>
                  <a:gd name="T11" fmla="*/ 0 h 90"/>
                  <a:gd name="T12" fmla="*/ 27 w 53"/>
                  <a:gd name="T13" fmla="*/ 51 h 90"/>
                  <a:gd name="T14" fmla="*/ 46 w 53"/>
                  <a:gd name="T15" fmla="*/ 0 h 90"/>
                  <a:gd name="T16" fmla="*/ 53 w 53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90">
                    <a:moveTo>
                      <a:pt x="53" y="0"/>
                    </a:moveTo>
                    <a:lnTo>
                      <a:pt x="21" y="90"/>
                    </a:lnTo>
                    <a:lnTo>
                      <a:pt x="12" y="90"/>
                    </a:lnTo>
                    <a:lnTo>
                      <a:pt x="23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1"/>
                    </a:lnTo>
                    <a:lnTo>
                      <a:pt x="46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7" name="Freeform 220"/>
              <p:cNvSpPr>
                <a:spLocks noEditPoints="1"/>
              </p:cNvSpPr>
              <p:nvPr/>
            </p:nvSpPr>
            <p:spPr bwMode="auto">
              <a:xfrm>
                <a:off x="4318000" y="6176963"/>
                <a:ext cx="74613" cy="138113"/>
              </a:xfrm>
              <a:custGeom>
                <a:avLst/>
                <a:gdLst>
                  <a:gd name="T0" fmla="*/ 33 w 57"/>
                  <a:gd name="T1" fmla="*/ 0 h 105"/>
                  <a:gd name="T2" fmla="*/ 57 w 57"/>
                  <a:gd name="T3" fmla="*/ 29 h 105"/>
                  <a:gd name="T4" fmla="*/ 57 w 57"/>
                  <a:gd name="T5" fmla="*/ 52 h 105"/>
                  <a:gd name="T6" fmla="*/ 33 w 57"/>
                  <a:gd name="T7" fmla="*/ 78 h 105"/>
                  <a:gd name="T8" fmla="*/ 25 w 57"/>
                  <a:gd name="T9" fmla="*/ 78 h 105"/>
                  <a:gd name="T10" fmla="*/ 8 w 57"/>
                  <a:gd name="T11" fmla="*/ 68 h 105"/>
                  <a:gd name="T12" fmla="*/ 8 w 57"/>
                  <a:gd name="T13" fmla="*/ 105 h 105"/>
                  <a:gd name="T14" fmla="*/ 0 w 57"/>
                  <a:gd name="T15" fmla="*/ 105 h 105"/>
                  <a:gd name="T16" fmla="*/ 0 w 57"/>
                  <a:gd name="T17" fmla="*/ 0 h 105"/>
                  <a:gd name="T18" fmla="*/ 7 w 57"/>
                  <a:gd name="T19" fmla="*/ 0 h 105"/>
                  <a:gd name="T20" fmla="*/ 7 w 57"/>
                  <a:gd name="T21" fmla="*/ 8 h 105"/>
                  <a:gd name="T22" fmla="*/ 22 w 57"/>
                  <a:gd name="T23" fmla="*/ 0 h 105"/>
                  <a:gd name="T24" fmla="*/ 33 w 57"/>
                  <a:gd name="T25" fmla="*/ 0 h 105"/>
                  <a:gd name="T26" fmla="*/ 49 w 57"/>
                  <a:gd name="T27" fmla="*/ 29 h 105"/>
                  <a:gd name="T28" fmla="*/ 33 w 57"/>
                  <a:gd name="T29" fmla="*/ 8 h 105"/>
                  <a:gd name="T30" fmla="*/ 22 w 57"/>
                  <a:gd name="T31" fmla="*/ 8 h 105"/>
                  <a:gd name="T32" fmla="*/ 8 w 57"/>
                  <a:gd name="T33" fmla="*/ 21 h 105"/>
                  <a:gd name="T34" fmla="*/ 8 w 57"/>
                  <a:gd name="T35" fmla="*/ 53 h 105"/>
                  <a:gd name="T36" fmla="*/ 24 w 57"/>
                  <a:gd name="T37" fmla="*/ 69 h 105"/>
                  <a:gd name="T38" fmla="*/ 33 w 57"/>
                  <a:gd name="T39" fmla="*/ 69 h 105"/>
                  <a:gd name="T40" fmla="*/ 49 w 57"/>
                  <a:gd name="T41" fmla="*/ 52 h 105"/>
                  <a:gd name="T42" fmla="*/ 49 w 57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5">
                    <a:moveTo>
                      <a:pt x="33" y="0"/>
                    </a:moveTo>
                    <a:cubicBezTo>
                      <a:pt x="47" y="0"/>
                      <a:pt x="57" y="11"/>
                      <a:pt x="57" y="29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67"/>
                      <a:pt x="46" y="78"/>
                      <a:pt x="33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8" y="78"/>
                      <a:pt x="11" y="73"/>
                      <a:pt x="8" y="68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" y="3"/>
                      <a:pt x="15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8"/>
                      <a:pt x="3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8"/>
                      <a:pt x="9" y="14"/>
                      <a:pt x="8" y="2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62"/>
                      <a:pt x="16" y="69"/>
                      <a:pt x="24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41" y="69"/>
                      <a:pt x="49" y="62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8" name="Freeform 221"/>
              <p:cNvSpPr>
                <a:spLocks/>
              </p:cNvSpPr>
              <p:nvPr/>
            </p:nvSpPr>
            <p:spPr bwMode="auto">
              <a:xfrm>
                <a:off x="4413250" y="6175375"/>
                <a:ext cx="52388" cy="103188"/>
              </a:xfrm>
              <a:custGeom>
                <a:avLst/>
                <a:gdLst>
                  <a:gd name="T0" fmla="*/ 40 w 40"/>
                  <a:gd name="T1" fmla="*/ 0 h 78"/>
                  <a:gd name="T2" fmla="*/ 40 w 40"/>
                  <a:gd name="T3" fmla="*/ 9 h 78"/>
                  <a:gd name="T4" fmla="*/ 30 w 40"/>
                  <a:gd name="T5" fmla="*/ 9 h 78"/>
                  <a:gd name="T6" fmla="*/ 9 w 40"/>
                  <a:gd name="T7" fmla="*/ 30 h 78"/>
                  <a:gd name="T8" fmla="*/ 9 w 40"/>
                  <a:gd name="T9" fmla="*/ 78 h 78"/>
                  <a:gd name="T10" fmla="*/ 0 w 40"/>
                  <a:gd name="T11" fmla="*/ 78 h 78"/>
                  <a:gd name="T12" fmla="*/ 0 w 40"/>
                  <a:gd name="T13" fmla="*/ 1 h 78"/>
                  <a:gd name="T14" fmla="*/ 7 w 40"/>
                  <a:gd name="T15" fmla="*/ 1 h 78"/>
                  <a:gd name="T16" fmla="*/ 8 w 40"/>
                  <a:gd name="T17" fmla="*/ 13 h 78"/>
                  <a:gd name="T18" fmla="*/ 30 w 40"/>
                  <a:gd name="T19" fmla="*/ 0 h 78"/>
                  <a:gd name="T20" fmla="*/ 40 w 40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78">
                    <a:moveTo>
                      <a:pt x="40" y="0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9" name="Freeform 222"/>
              <p:cNvSpPr>
                <a:spLocks noEditPoints="1"/>
              </p:cNvSpPr>
              <p:nvPr/>
            </p:nvSpPr>
            <p:spPr bwMode="auto">
              <a:xfrm>
                <a:off x="4471988" y="6176963"/>
                <a:ext cx="79375" cy="101600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5 w 60"/>
                  <a:gd name="T7" fmla="*/ 78 h 78"/>
                  <a:gd name="T8" fmla="*/ 25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5 w 60"/>
                  <a:gd name="T15" fmla="*/ 0 h 78"/>
                  <a:gd name="T16" fmla="*/ 35 w 60"/>
                  <a:gd name="T17" fmla="*/ 0 h 78"/>
                  <a:gd name="T18" fmla="*/ 51 w 60"/>
                  <a:gd name="T19" fmla="*/ 28 h 78"/>
                  <a:gd name="T20" fmla="*/ 35 w 60"/>
                  <a:gd name="T21" fmla="*/ 8 h 78"/>
                  <a:gd name="T22" fmla="*/ 25 w 60"/>
                  <a:gd name="T23" fmla="*/ 8 h 78"/>
                  <a:gd name="T24" fmla="*/ 9 w 60"/>
                  <a:gd name="T25" fmla="*/ 28 h 78"/>
                  <a:gd name="T26" fmla="*/ 9 w 60"/>
                  <a:gd name="T27" fmla="*/ 51 h 78"/>
                  <a:gd name="T28" fmla="*/ 25 w 60"/>
                  <a:gd name="T29" fmla="*/ 70 h 78"/>
                  <a:gd name="T30" fmla="*/ 35 w 60"/>
                  <a:gd name="T31" fmla="*/ 70 h 78"/>
                  <a:gd name="T32" fmla="*/ 51 w 60"/>
                  <a:gd name="T33" fmla="*/ 51 h 78"/>
                  <a:gd name="T34" fmla="*/ 51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8"/>
                      <a:pt x="3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0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5" y="0"/>
                    </a:lnTo>
                    <a:close/>
                    <a:moveTo>
                      <a:pt x="51" y="28"/>
                    </a:moveTo>
                    <a:cubicBezTo>
                      <a:pt x="51" y="18"/>
                      <a:pt x="44" y="8"/>
                      <a:pt x="3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" name="Freeform 223"/>
              <p:cNvSpPr>
                <a:spLocks/>
              </p:cNvSpPr>
              <p:nvPr/>
            </p:nvSpPr>
            <p:spPr bwMode="auto">
              <a:xfrm>
                <a:off x="4627563" y="6178550"/>
                <a:ext cx="68263" cy="100013"/>
              </a:xfrm>
              <a:custGeom>
                <a:avLst/>
                <a:gdLst>
                  <a:gd name="T0" fmla="*/ 43 w 43"/>
                  <a:gd name="T1" fmla="*/ 0 h 63"/>
                  <a:gd name="T2" fmla="*/ 43 w 43"/>
                  <a:gd name="T3" fmla="*/ 5 h 63"/>
                  <a:gd name="T4" fmla="*/ 9 w 43"/>
                  <a:gd name="T5" fmla="*/ 55 h 63"/>
                  <a:gd name="T6" fmla="*/ 43 w 43"/>
                  <a:gd name="T7" fmla="*/ 55 h 63"/>
                  <a:gd name="T8" fmla="*/ 43 w 43"/>
                  <a:gd name="T9" fmla="*/ 63 h 63"/>
                  <a:gd name="T10" fmla="*/ 0 w 43"/>
                  <a:gd name="T11" fmla="*/ 63 h 63"/>
                  <a:gd name="T12" fmla="*/ 0 w 43"/>
                  <a:gd name="T13" fmla="*/ 58 h 63"/>
                  <a:gd name="T14" fmla="*/ 34 w 43"/>
                  <a:gd name="T15" fmla="*/ 6 h 63"/>
                  <a:gd name="T16" fmla="*/ 0 w 43"/>
                  <a:gd name="T17" fmla="*/ 6 h 63"/>
                  <a:gd name="T18" fmla="*/ 0 w 43"/>
                  <a:gd name="T19" fmla="*/ 0 h 63"/>
                  <a:gd name="T20" fmla="*/ 43 w 43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3">
                    <a:moveTo>
                      <a:pt x="43" y="0"/>
                    </a:moveTo>
                    <a:lnTo>
                      <a:pt x="43" y="5"/>
                    </a:lnTo>
                    <a:lnTo>
                      <a:pt x="9" y="55"/>
                    </a:lnTo>
                    <a:lnTo>
                      <a:pt x="43" y="55"/>
                    </a:lnTo>
                    <a:lnTo>
                      <a:pt x="43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3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1" name="Freeform 224"/>
              <p:cNvSpPr>
                <a:spLocks noEditPoints="1"/>
              </p:cNvSpPr>
              <p:nvPr/>
            </p:nvSpPr>
            <p:spPr bwMode="auto">
              <a:xfrm>
                <a:off x="4711700" y="6178550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1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2" name="Freeform 225"/>
              <p:cNvSpPr>
                <a:spLocks noEditPoints="1"/>
              </p:cNvSpPr>
              <p:nvPr/>
            </p:nvSpPr>
            <p:spPr bwMode="auto">
              <a:xfrm>
                <a:off x="4787900" y="6142038"/>
                <a:ext cx="34925" cy="174625"/>
              </a:xfrm>
              <a:custGeom>
                <a:avLst/>
                <a:gdLst>
                  <a:gd name="T0" fmla="*/ 26 w 26"/>
                  <a:gd name="T1" fmla="*/ 28 h 134"/>
                  <a:gd name="T2" fmla="*/ 26 w 26"/>
                  <a:gd name="T3" fmla="*/ 95 h 134"/>
                  <a:gd name="T4" fmla="*/ 19 w 26"/>
                  <a:gd name="T5" fmla="*/ 118 h 134"/>
                  <a:gd name="T6" fmla="*/ 8 w 26"/>
                  <a:gd name="T7" fmla="*/ 134 h 134"/>
                  <a:gd name="T8" fmla="*/ 0 w 26"/>
                  <a:gd name="T9" fmla="*/ 129 h 134"/>
                  <a:gd name="T10" fmla="*/ 11 w 26"/>
                  <a:gd name="T11" fmla="*/ 114 h 134"/>
                  <a:gd name="T12" fmla="*/ 17 w 26"/>
                  <a:gd name="T13" fmla="*/ 95 h 134"/>
                  <a:gd name="T14" fmla="*/ 17 w 26"/>
                  <a:gd name="T15" fmla="*/ 28 h 134"/>
                  <a:gd name="T16" fmla="*/ 26 w 26"/>
                  <a:gd name="T17" fmla="*/ 28 h 134"/>
                  <a:gd name="T18" fmla="*/ 26 w 26"/>
                  <a:gd name="T19" fmla="*/ 0 h 134"/>
                  <a:gd name="T20" fmla="*/ 26 w 26"/>
                  <a:gd name="T21" fmla="*/ 11 h 134"/>
                  <a:gd name="T22" fmla="*/ 17 w 26"/>
                  <a:gd name="T23" fmla="*/ 11 h 134"/>
                  <a:gd name="T24" fmla="*/ 17 w 26"/>
                  <a:gd name="T25" fmla="*/ 0 h 134"/>
                  <a:gd name="T26" fmla="*/ 26 w 26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34">
                    <a:moveTo>
                      <a:pt x="26" y="28"/>
                    </a:move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103"/>
                      <a:pt x="24" y="110"/>
                      <a:pt x="19" y="118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6" y="107"/>
                      <a:pt x="17" y="102"/>
                      <a:pt x="17" y="95"/>
                    </a:cubicBezTo>
                    <a:cubicBezTo>
                      <a:pt x="17" y="28"/>
                      <a:pt x="17" y="28"/>
                      <a:pt x="17" y="28"/>
                    </a:cubicBezTo>
                    <a:lnTo>
                      <a:pt x="26" y="28"/>
                    </a:lnTo>
                    <a:close/>
                    <a:moveTo>
                      <a:pt x="26" y="0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3" name="Freeform 226"/>
              <p:cNvSpPr>
                <a:spLocks noEditPoints="1"/>
              </p:cNvSpPr>
              <p:nvPr/>
            </p:nvSpPr>
            <p:spPr bwMode="auto">
              <a:xfrm>
                <a:off x="4830763" y="6129338"/>
                <a:ext cx="39688" cy="149225"/>
              </a:xfrm>
              <a:custGeom>
                <a:avLst/>
                <a:gdLst>
                  <a:gd name="T0" fmla="*/ 23 w 25"/>
                  <a:gd name="T1" fmla="*/ 0 h 94"/>
                  <a:gd name="T2" fmla="*/ 25 w 25"/>
                  <a:gd name="T3" fmla="*/ 6 h 94"/>
                  <a:gd name="T4" fmla="*/ 1 w 25"/>
                  <a:gd name="T5" fmla="*/ 17 h 94"/>
                  <a:gd name="T6" fmla="*/ 0 w 25"/>
                  <a:gd name="T7" fmla="*/ 11 h 94"/>
                  <a:gd name="T8" fmla="*/ 23 w 25"/>
                  <a:gd name="T9" fmla="*/ 0 h 94"/>
                  <a:gd name="T10" fmla="*/ 15 w 25"/>
                  <a:gd name="T11" fmla="*/ 31 h 94"/>
                  <a:gd name="T12" fmla="*/ 15 w 25"/>
                  <a:gd name="T13" fmla="*/ 94 h 94"/>
                  <a:gd name="T14" fmla="*/ 9 w 25"/>
                  <a:gd name="T15" fmla="*/ 94 h 94"/>
                  <a:gd name="T16" fmla="*/ 9 w 25"/>
                  <a:gd name="T17" fmla="*/ 31 h 94"/>
                  <a:gd name="T18" fmla="*/ 15 w 25"/>
                  <a:gd name="T19" fmla="*/ 3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4">
                    <a:moveTo>
                      <a:pt x="23" y="0"/>
                    </a:moveTo>
                    <a:lnTo>
                      <a:pt x="25" y="6"/>
                    </a:lnTo>
                    <a:lnTo>
                      <a:pt x="1" y="17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5" y="31"/>
                    </a:moveTo>
                    <a:lnTo>
                      <a:pt x="15" y="94"/>
                    </a:lnTo>
                    <a:lnTo>
                      <a:pt x="9" y="94"/>
                    </a:lnTo>
                    <a:lnTo>
                      <a:pt x="9" y="31"/>
                    </a:lnTo>
                    <a:lnTo>
                      <a:pt x="15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4" name="Freeform 227"/>
              <p:cNvSpPr>
                <a:spLocks/>
              </p:cNvSpPr>
              <p:nvPr/>
            </p:nvSpPr>
            <p:spPr bwMode="auto">
              <a:xfrm>
                <a:off x="4878388" y="6176963"/>
                <a:ext cx="130175" cy="101600"/>
              </a:xfrm>
              <a:custGeom>
                <a:avLst/>
                <a:gdLst>
                  <a:gd name="T0" fmla="*/ 76 w 100"/>
                  <a:gd name="T1" fmla="*/ 0 h 77"/>
                  <a:gd name="T2" fmla="*/ 100 w 100"/>
                  <a:gd name="T3" fmla="*/ 25 h 77"/>
                  <a:gd name="T4" fmla="*/ 100 w 100"/>
                  <a:gd name="T5" fmla="*/ 77 h 77"/>
                  <a:gd name="T6" fmla="*/ 91 w 100"/>
                  <a:gd name="T7" fmla="*/ 77 h 77"/>
                  <a:gd name="T8" fmla="*/ 91 w 100"/>
                  <a:gd name="T9" fmla="*/ 25 h 77"/>
                  <a:gd name="T10" fmla="*/ 76 w 100"/>
                  <a:gd name="T11" fmla="*/ 8 h 77"/>
                  <a:gd name="T12" fmla="*/ 70 w 100"/>
                  <a:gd name="T13" fmla="*/ 8 h 77"/>
                  <a:gd name="T14" fmla="*/ 54 w 100"/>
                  <a:gd name="T15" fmla="*/ 25 h 77"/>
                  <a:gd name="T16" fmla="*/ 54 w 100"/>
                  <a:gd name="T17" fmla="*/ 77 h 77"/>
                  <a:gd name="T18" fmla="*/ 46 w 100"/>
                  <a:gd name="T19" fmla="*/ 77 h 77"/>
                  <a:gd name="T20" fmla="*/ 46 w 100"/>
                  <a:gd name="T21" fmla="*/ 25 h 77"/>
                  <a:gd name="T22" fmla="*/ 30 w 100"/>
                  <a:gd name="T23" fmla="*/ 8 h 77"/>
                  <a:gd name="T24" fmla="*/ 24 w 100"/>
                  <a:gd name="T25" fmla="*/ 8 h 77"/>
                  <a:gd name="T26" fmla="*/ 9 w 100"/>
                  <a:gd name="T27" fmla="*/ 24 h 77"/>
                  <a:gd name="T28" fmla="*/ 9 w 100"/>
                  <a:gd name="T29" fmla="*/ 77 h 77"/>
                  <a:gd name="T30" fmla="*/ 0 w 100"/>
                  <a:gd name="T31" fmla="*/ 77 h 77"/>
                  <a:gd name="T32" fmla="*/ 0 w 100"/>
                  <a:gd name="T33" fmla="*/ 0 h 77"/>
                  <a:gd name="T34" fmla="*/ 7 w 100"/>
                  <a:gd name="T35" fmla="*/ 0 h 77"/>
                  <a:gd name="T36" fmla="*/ 7 w 100"/>
                  <a:gd name="T37" fmla="*/ 10 h 77"/>
                  <a:gd name="T38" fmla="*/ 24 w 100"/>
                  <a:gd name="T39" fmla="*/ 0 h 77"/>
                  <a:gd name="T40" fmla="*/ 30 w 100"/>
                  <a:gd name="T41" fmla="*/ 0 h 77"/>
                  <a:gd name="T42" fmla="*/ 50 w 100"/>
                  <a:gd name="T43" fmla="*/ 12 h 77"/>
                  <a:gd name="T44" fmla="*/ 70 w 100"/>
                  <a:gd name="T45" fmla="*/ 0 h 77"/>
                  <a:gd name="T46" fmla="*/ 76 w 100"/>
                  <a:gd name="T4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77">
                    <a:moveTo>
                      <a:pt x="76" y="0"/>
                    </a:moveTo>
                    <a:cubicBezTo>
                      <a:pt x="89" y="0"/>
                      <a:pt x="100" y="10"/>
                      <a:pt x="100" y="25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15"/>
                      <a:pt x="84" y="8"/>
                      <a:pt x="76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2" y="8"/>
                      <a:pt x="54" y="15"/>
                      <a:pt x="54" y="25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15"/>
                      <a:pt x="38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4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8" y="0"/>
                      <a:pt x="46" y="5"/>
                      <a:pt x="50" y="12"/>
                    </a:cubicBezTo>
                    <a:cubicBezTo>
                      <a:pt x="53" y="5"/>
                      <a:pt x="61" y="0"/>
                      <a:pt x="7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5" name="Freeform 228"/>
              <p:cNvSpPr>
                <a:spLocks noEditPoints="1"/>
              </p:cNvSpPr>
              <p:nvPr/>
            </p:nvSpPr>
            <p:spPr bwMode="auto">
              <a:xfrm>
                <a:off x="5026025" y="6178550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1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6" name="Freeform 229"/>
              <p:cNvSpPr>
                <a:spLocks/>
              </p:cNvSpPr>
              <p:nvPr/>
            </p:nvSpPr>
            <p:spPr bwMode="auto">
              <a:xfrm>
                <a:off x="5111750" y="6178550"/>
                <a:ext cx="87313" cy="100013"/>
              </a:xfrm>
              <a:custGeom>
                <a:avLst/>
                <a:gdLst>
                  <a:gd name="T0" fmla="*/ 55 w 55"/>
                  <a:gd name="T1" fmla="*/ 0 h 63"/>
                  <a:gd name="T2" fmla="*/ 31 w 55"/>
                  <a:gd name="T3" fmla="*/ 63 h 63"/>
                  <a:gd name="T4" fmla="*/ 24 w 55"/>
                  <a:gd name="T5" fmla="*/ 63 h 63"/>
                  <a:gd name="T6" fmla="*/ 0 w 55"/>
                  <a:gd name="T7" fmla="*/ 0 h 63"/>
                  <a:gd name="T8" fmla="*/ 8 w 55"/>
                  <a:gd name="T9" fmla="*/ 0 h 63"/>
                  <a:gd name="T10" fmla="*/ 28 w 55"/>
                  <a:gd name="T11" fmla="*/ 54 h 63"/>
                  <a:gd name="T12" fmla="*/ 47 w 55"/>
                  <a:gd name="T13" fmla="*/ 0 h 63"/>
                  <a:gd name="T14" fmla="*/ 55 w 55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3">
                    <a:moveTo>
                      <a:pt x="55" y="0"/>
                    </a:moveTo>
                    <a:lnTo>
                      <a:pt x="31" y="63"/>
                    </a:lnTo>
                    <a:lnTo>
                      <a:pt x="24" y="6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8" y="54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7" name="Freeform 230"/>
              <p:cNvSpPr>
                <a:spLocks noEditPoints="1"/>
              </p:cNvSpPr>
              <p:nvPr/>
            </p:nvSpPr>
            <p:spPr bwMode="auto">
              <a:xfrm>
                <a:off x="5208588" y="6129338"/>
                <a:ext cx="76200" cy="149225"/>
              </a:xfrm>
              <a:custGeom>
                <a:avLst/>
                <a:gdLst>
                  <a:gd name="T0" fmla="*/ 0 w 58"/>
                  <a:gd name="T1" fmla="*/ 65 h 113"/>
                  <a:gd name="T2" fmla="*/ 29 w 58"/>
                  <a:gd name="T3" fmla="*/ 35 h 113"/>
                  <a:gd name="T4" fmla="*/ 58 w 58"/>
                  <a:gd name="T5" fmla="*/ 65 h 113"/>
                  <a:gd name="T6" fmla="*/ 58 w 58"/>
                  <a:gd name="T7" fmla="*/ 78 h 113"/>
                  <a:gd name="T8" fmla="*/ 9 w 58"/>
                  <a:gd name="T9" fmla="*/ 78 h 113"/>
                  <a:gd name="T10" fmla="*/ 9 w 58"/>
                  <a:gd name="T11" fmla="*/ 79 h 113"/>
                  <a:gd name="T12" fmla="*/ 28 w 58"/>
                  <a:gd name="T13" fmla="*/ 104 h 113"/>
                  <a:gd name="T14" fmla="*/ 56 w 58"/>
                  <a:gd name="T15" fmla="*/ 104 h 113"/>
                  <a:gd name="T16" fmla="*/ 56 w 58"/>
                  <a:gd name="T17" fmla="*/ 113 h 113"/>
                  <a:gd name="T18" fmla="*/ 28 w 58"/>
                  <a:gd name="T19" fmla="*/ 113 h 113"/>
                  <a:gd name="T20" fmla="*/ 0 w 58"/>
                  <a:gd name="T21" fmla="*/ 77 h 113"/>
                  <a:gd name="T22" fmla="*/ 0 w 58"/>
                  <a:gd name="T23" fmla="*/ 65 h 113"/>
                  <a:gd name="T24" fmla="*/ 50 w 58"/>
                  <a:gd name="T25" fmla="*/ 65 h 113"/>
                  <a:gd name="T26" fmla="*/ 29 w 58"/>
                  <a:gd name="T27" fmla="*/ 44 h 113"/>
                  <a:gd name="T28" fmla="*/ 9 w 58"/>
                  <a:gd name="T29" fmla="*/ 65 h 113"/>
                  <a:gd name="T30" fmla="*/ 9 w 58"/>
                  <a:gd name="T31" fmla="*/ 70 h 113"/>
                  <a:gd name="T32" fmla="*/ 50 w 58"/>
                  <a:gd name="T33" fmla="*/ 70 h 113"/>
                  <a:gd name="T34" fmla="*/ 50 w 58"/>
                  <a:gd name="T35" fmla="*/ 65 h 113"/>
                  <a:gd name="T36" fmla="*/ 42 w 58"/>
                  <a:gd name="T37" fmla="*/ 0 h 113"/>
                  <a:gd name="T38" fmla="*/ 44 w 58"/>
                  <a:gd name="T39" fmla="*/ 7 h 113"/>
                  <a:gd name="T40" fmla="*/ 16 w 58"/>
                  <a:gd name="T41" fmla="*/ 20 h 113"/>
                  <a:gd name="T42" fmla="*/ 14 w 58"/>
                  <a:gd name="T43" fmla="*/ 13 h 113"/>
                  <a:gd name="T44" fmla="*/ 42 w 58"/>
                  <a:gd name="T4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113">
                    <a:moveTo>
                      <a:pt x="0" y="65"/>
                    </a:moveTo>
                    <a:cubicBezTo>
                      <a:pt x="0" y="46"/>
                      <a:pt x="13" y="35"/>
                      <a:pt x="29" y="35"/>
                    </a:cubicBezTo>
                    <a:cubicBezTo>
                      <a:pt x="48" y="35"/>
                      <a:pt x="58" y="46"/>
                      <a:pt x="58" y="65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96"/>
                      <a:pt x="14" y="104"/>
                      <a:pt x="2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6" y="113"/>
                      <a:pt x="0" y="100"/>
                      <a:pt x="0" y="77"/>
                    </a:cubicBezTo>
                    <a:lnTo>
                      <a:pt x="0" y="65"/>
                    </a:lnTo>
                    <a:close/>
                    <a:moveTo>
                      <a:pt x="50" y="65"/>
                    </a:moveTo>
                    <a:cubicBezTo>
                      <a:pt x="50" y="51"/>
                      <a:pt x="43" y="44"/>
                      <a:pt x="29" y="44"/>
                    </a:cubicBezTo>
                    <a:cubicBezTo>
                      <a:pt x="18" y="44"/>
                      <a:pt x="9" y="51"/>
                      <a:pt x="9" y="65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50" y="70"/>
                      <a:pt x="50" y="70"/>
                      <a:pt x="50" y="70"/>
                    </a:cubicBezTo>
                    <a:lnTo>
                      <a:pt x="50" y="65"/>
                    </a:lnTo>
                    <a:close/>
                    <a:moveTo>
                      <a:pt x="42" y="0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8" name="Freeform 231"/>
              <p:cNvSpPr>
                <a:spLocks/>
              </p:cNvSpPr>
              <p:nvPr/>
            </p:nvSpPr>
            <p:spPr bwMode="auto">
              <a:xfrm>
                <a:off x="5359400" y="6178550"/>
                <a:ext cx="69850" cy="100013"/>
              </a:xfrm>
              <a:custGeom>
                <a:avLst/>
                <a:gdLst>
                  <a:gd name="T0" fmla="*/ 44 w 44"/>
                  <a:gd name="T1" fmla="*/ 0 h 63"/>
                  <a:gd name="T2" fmla="*/ 44 w 44"/>
                  <a:gd name="T3" fmla="*/ 5 h 63"/>
                  <a:gd name="T4" fmla="*/ 10 w 44"/>
                  <a:gd name="T5" fmla="*/ 55 h 63"/>
                  <a:gd name="T6" fmla="*/ 44 w 44"/>
                  <a:gd name="T7" fmla="*/ 55 h 63"/>
                  <a:gd name="T8" fmla="*/ 44 w 44"/>
                  <a:gd name="T9" fmla="*/ 63 h 63"/>
                  <a:gd name="T10" fmla="*/ 0 w 44"/>
                  <a:gd name="T11" fmla="*/ 63 h 63"/>
                  <a:gd name="T12" fmla="*/ 0 w 44"/>
                  <a:gd name="T13" fmla="*/ 58 h 63"/>
                  <a:gd name="T14" fmla="*/ 34 w 44"/>
                  <a:gd name="T15" fmla="*/ 6 h 63"/>
                  <a:gd name="T16" fmla="*/ 1 w 44"/>
                  <a:gd name="T17" fmla="*/ 6 h 63"/>
                  <a:gd name="T18" fmla="*/ 1 w 44"/>
                  <a:gd name="T19" fmla="*/ 0 h 63"/>
                  <a:gd name="T20" fmla="*/ 44 w 44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3">
                    <a:moveTo>
                      <a:pt x="44" y="0"/>
                    </a:moveTo>
                    <a:lnTo>
                      <a:pt x="44" y="5"/>
                    </a:lnTo>
                    <a:lnTo>
                      <a:pt x="10" y="55"/>
                    </a:lnTo>
                    <a:lnTo>
                      <a:pt x="44" y="55"/>
                    </a:lnTo>
                    <a:lnTo>
                      <a:pt x="44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34" y="6"/>
                    </a:lnTo>
                    <a:lnTo>
                      <a:pt x="1" y="6"/>
                    </a:lnTo>
                    <a:lnTo>
                      <a:pt x="1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9" name="Freeform 232"/>
              <p:cNvSpPr>
                <a:spLocks noEditPoints="1"/>
              </p:cNvSpPr>
              <p:nvPr/>
            </p:nvSpPr>
            <p:spPr bwMode="auto">
              <a:xfrm>
                <a:off x="5443538" y="6129338"/>
                <a:ext cx="74613" cy="149225"/>
              </a:xfrm>
              <a:custGeom>
                <a:avLst/>
                <a:gdLst>
                  <a:gd name="T0" fmla="*/ 35 w 56"/>
                  <a:gd name="T1" fmla="*/ 37 h 113"/>
                  <a:gd name="T2" fmla="*/ 56 w 56"/>
                  <a:gd name="T3" fmla="*/ 59 h 113"/>
                  <a:gd name="T4" fmla="*/ 56 w 56"/>
                  <a:gd name="T5" fmla="*/ 113 h 113"/>
                  <a:gd name="T6" fmla="*/ 49 w 56"/>
                  <a:gd name="T7" fmla="*/ 113 h 113"/>
                  <a:gd name="T8" fmla="*/ 49 w 56"/>
                  <a:gd name="T9" fmla="*/ 105 h 113"/>
                  <a:gd name="T10" fmla="*/ 34 w 56"/>
                  <a:gd name="T11" fmla="*/ 113 h 113"/>
                  <a:gd name="T12" fmla="*/ 22 w 56"/>
                  <a:gd name="T13" fmla="*/ 113 h 113"/>
                  <a:gd name="T14" fmla="*/ 0 w 56"/>
                  <a:gd name="T15" fmla="*/ 91 h 113"/>
                  <a:gd name="T16" fmla="*/ 22 w 56"/>
                  <a:gd name="T17" fmla="*/ 69 h 113"/>
                  <a:gd name="T18" fmla="*/ 48 w 56"/>
                  <a:gd name="T19" fmla="*/ 69 h 113"/>
                  <a:gd name="T20" fmla="*/ 48 w 56"/>
                  <a:gd name="T21" fmla="*/ 59 h 113"/>
                  <a:gd name="T22" fmla="*/ 35 w 56"/>
                  <a:gd name="T23" fmla="*/ 45 h 113"/>
                  <a:gd name="T24" fmla="*/ 4 w 56"/>
                  <a:gd name="T25" fmla="*/ 45 h 113"/>
                  <a:gd name="T26" fmla="*/ 4 w 56"/>
                  <a:gd name="T27" fmla="*/ 37 h 113"/>
                  <a:gd name="T28" fmla="*/ 35 w 56"/>
                  <a:gd name="T29" fmla="*/ 37 h 113"/>
                  <a:gd name="T30" fmla="*/ 48 w 56"/>
                  <a:gd name="T31" fmla="*/ 77 h 113"/>
                  <a:gd name="T32" fmla="*/ 22 w 56"/>
                  <a:gd name="T33" fmla="*/ 77 h 113"/>
                  <a:gd name="T34" fmla="*/ 8 w 56"/>
                  <a:gd name="T35" fmla="*/ 91 h 113"/>
                  <a:gd name="T36" fmla="*/ 22 w 56"/>
                  <a:gd name="T37" fmla="*/ 105 h 113"/>
                  <a:gd name="T38" fmla="*/ 34 w 56"/>
                  <a:gd name="T39" fmla="*/ 105 h 113"/>
                  <a:gd name="T40" fmla="*/ 48 w 56"/>
                  <a:gd name="T41" fmla="*/ 92 h 113"/>
                  <a:gd name="T42" fmla="*/ 48 w 56"/>
                  <a:gd name="T43" fmla="*/ 77 h 113"/>
                  <a:gd name="T44" fmla="*/ 43 w 56"/>
                  <a:gd name="T45" fmla="*/ 0 h 113"/>
                  <a:gd name="T46" fmla="*/ 45 w 56"/>
                  <a:gd name="T47" fmla="*/ 7 h 113"/>
                  <a:gd name="T48" fmla="*/ 17 w 56"/>
                  <a:gd name="T49" fmla="*/ 20 h 113"/>
                  <a:gd name="T50" fmla="*/ 15 w 56"/>
                  <a:gd name="T51" fmla="*/ 13 h 113"/>
                  <a:gd name="T52" fmla="*/ 43 w 56"/>
                  <a:gd name="T5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113">
                    <a:moveTo>
                      <a:pt x="35" y="37"/>
                    </a:moveTo>
                    <a:cubicBezTo>
                      <a:pt x="48" y="37"/>
                      <a:pt x="56" y="46"/>
                      <a:pt x="56" y="5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7" y="109"/>
                      <a:pt x="41" y="113"/>
                      <a:pt x="34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9" y="113"/>
                      <a:pt x="0" y="103"/>
                      <a:pt x="0" y="91"/>
                    </a:cubicBezTo>
                    <a:cubicBezTo>
                      <a:pt x="0" y="79"/>
                      <a:pt x="9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1"/>
                      <a:pt x="42" y="45"/>
                      <a:pt x="35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7"/>
                      <a:pt x="4" y="37"/>
                      <a:pt x="4" y="37"/>
                    </a:cubicBezTo>
                    <a:lnTo>
                      <a:pt x="35" y="37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4" y="77"/>
                      <a:pt x="8" y="83"/>
                      <a:pt x="8" y="91"/>
                    </a:cubicBezTo>
                    <a:cubicBezTo>
                      <a:pt x="8" y="99"/>
                      <a:pt x="14" y="105"/>
                      <a:pt x="22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41" y="105"/>
                      <a:pt x="48" y="98"/>
                      <a:pt x="48" y="92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30" name="Freeform 233"/>
              <p:cNvSpPr>
                <a:spLocks/>
              </p:cNvSpPr>
              <p:nvPr/>
            </p:nvSpPr>
            <p:spPr bwMode="auto">
              <a:xfrm>
                <a:off x="5541963" y="6137275"/>
                <a:ext cx="77788" cy="141288"/>
              </a:xfrm>
              <a:custGeom>
                <a:avLst/>
                <a:gdLst>
                  <a:gd name="T0" fmla="*/ 8 w 49"/>
                  <a:gd name="T1" fmla="*/ 0 h 89"/>
                  <a:gd name="T2" fmla="*/ 8 w 49"/>
                  <a:gd name="T3" fmla="*/ 51 h 89"/>
                  <a:gd name="T4" fmla="*/ 17 w 49"/>
                  <a:gd name="T5" fmla="*/ 51 h 89"/>
                  <a:gd name="T6" fmla="*/ 38 w 49"/>
                  <a:gd name="T7" fmla="*/ 26 h 89"/>
                  <a:gd name="T8" fmla="*/ 47 w 49"/>
                  <a:gd name="T9" fmla="*/ 26 h 89"/>
                  <a:gd name="T10" fmla="*/ 24 w 49"/>
                  <a:gd name="T11" fmla="*/ 54 h 89"/>
                  <a:gd name="T12" fmla="*/ 49 w 49"/>
                  <a:gd name="T13" fmla="*/ 89 h 89"/>
                  <a:gd name="T14" fmla="*/ 40 w 49"/>
                  <a:gd name="T15" fmla="*/ 89 h 89"/>
                  <a:gd name="T16" fmla="*/ 17 w 49"/>
                  <a:gd name="T17" fmla="*/ 57 h 89"/>
                  <a:gd name="T18" fmla="*/ 8 w 49"/>
                  <a:gd name="T19" fmla="*/ 57 h 89"/>
                  <a:gd name="T20" fmla="*/ 8 w 49"/>
                  <a:gd name="T21" fmla="*/ 89 h 89"/>
                  <a:gd name="T22" fmla="*/ 0 w 49"/>
                  <a:gd name="T23" fmla="*/ 89 h 89"/>
                  <a:gd name="T24" fmla="*/ 0 w 49"/>
                  <a:gd name="T25" fmla="*/ 0 h 89"/>
                  <a:gd name="T26" fmla="*/ 8 w 49"/>
                  <a:gd name="T2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89">
                    <a:moveTo>
                      <a:pt x="8" y="0"/>
                    </a:moveTo>
                    <a:lnTo>
                      <a:pt x="8" y="51"/>
                    </a:lnTo>
                    <a:lnTo>
                      <a:pt x="17" y="51"/>
                    </a:lnTo>
                    <a:lnTo>
                      <a:pt x="38" y="26"/>
                    </a:lnTo>
                    <a:lnTo>
                      <a:pt x="47" y="26"/>
                    </a:lnTo>
                    <a:lnTo>
                      <a:pt x="24" y="54"/>
                    </a:lnTo>
                    <a:lnTo>
                      <a:pt x="49" y="89"/>
                    </a:lnTo>
                    <a:lnTo>
                      <a:pt x="40" y="89"/>
                    </a:lnTo>
                    <a:lnTo>
                      <a:pt x="17" y="57"/>
                    </a:lnTo>
                    <a:lnTo>
                      <a:pt x="8" y="57"/>
                    </a:lnTo>
                    <a:lnTo>
                      <a:pt x="8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31" name="Freeform 234"/>
              <p:cNvSpPr>
                <a:spLocks noEditPoints="1"/>
              </p:cNvSpPr>
              <p:nvPr/>
            </p:nvSpPr>
            <p:spPr bwMode="auto">
              <a:xfrm>
                <a:off x="5627688" y="6178550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5 w 57"/>
                  <a:gd name="T25" fmla="*/ 8 h 76"/>
                  <a:gd name="T26" fmla="*/ 5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9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1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39" name="Freeform 235"/>
              <p:cNvSpPr>
                <a:spLocks/>
              </p:cNvSpPr>
              <p:nvPr/>
            </p:nvSpPr>
            <p:spPr bwMode="auto">
              <a:xfrm>
                <a:off x="5721350" y="6178550"/>
                <a:ext cx="69850" cy="100013"/>
              </a:xfrm>
              <a:custGeom>
                <a:avLst/>
                <a:gdLst>
                  <a:gd name="T0" fmla="*/ 44 w 44"/>
                  <a:gd name="T1" fmla="*/ 0 h 63"/>
                  <a:gd name="T2" fmla="*/ 44 w 44"/>
                  <a:gd name="T3" fmla="*/ 5 h 63"/>
                  <a:gd name="T4" fmla="*/ 10 w 44"/>
                  <a:gd name="T5" fmla="*/ 55 h 63"/>
                  <a:gd name="T6" fmla="*/ 44 w 44"/>
                  <a:gd name="T7" fmla="*/ 55 h 63"/>
                  <a:gd name="T8" fmla="*/ 44 w 44"/>
                  <a:gd name="T9" fmla="*/ 63 h 63"/>
                  <a:gd name="T10" fmla="*/ 0 w 44"/>
                  <a:gd name="T11" fmla="*/ 63 h 63"/>
                  <a:gd name="T12" fmla="*/ 0 w 44"/>
                  <a:gd name="T13" fmla="*/ 58 h 63"/>
                  <a:gd name="T14" fmla="*/ 34 w 44"/>
                  <a:gd name="T15" fmla="*/ 6 h 63"/>
                  <a:gd name="T16" fmla="*/ 1 w 44"/>
                  <a:gd name="T17" fmla="*/ 6 h 63"/>
                  <a:gd name="T18" fmla="*/ 1 w 44"/>
                  <a:gd name="T19" fmla="*/ 0 h 63"/>
                  <a:gd name="T20" fmla="*/ 44 w 44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63">
                    <a:moveTo>
                      <a:pt x="44" y="0"/>
                    </a:moveTo>
                    <a:lnTo>
                      <a:pt x="44" y="5"/>
                    </a:lnTo>
                    <a:lnTo>
                      <a:pt x="10" y="55"/>
                    </a:lnTo>
                    <a:lnTo>
                      <a:pt x="44" y="55"/>
                    </a:lnTo>
                    <a:lnTo>
                      <a:pt x="44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34" y="6"/>
                    </a:lnTo>
                    <a:lnTo>
                      <a:pt x="1" y="6"/>
                    </a:lnTo>
                    <a:lnTo>
                      <a:pt x="1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16" name="Freeform 236"/>
              <p:cNvSpPr>
                <a:spLocks/>
              </p:cNvSpPr>
              <p:nvPr/>
            </p:nvSpPr>
            <p:spPr bwMode="auto">
              <a:xfrm>
                <a:off x="5811838" y="6176963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50 w 58"/>
                  <a:gd name="T7" fmla="*/ 77 h 77"/>
                  <a:gd name="T8" fmla="*/ 50 w 58"/>
                  <a:gd name="T9" fmla="*/ 25 h 77"/>
                  <a:gd name="T10" fmla="*/ 34 w 58"/>
                  <a:gd name="T11" fmla="*/ 8 h 77"/>
                  <a:gd name="T12" fmla="*/ 25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8 w 58"/>
                  <a:gd name="T25" fmla="*/ 10 h 77"/>
                  <a:gd name="T26" fmla="*/ 25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5"/>
                      <a:pt x="42" y="8"/>
                      <a:pt x="3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7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4"/>
                      <a:pt x="17" y="0"/>
                      <a:pt x="25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19" name="Freeform 237"/>
              <p:cNvSpPr>
                <a:spLocks noEditPoints="1"/>
              </p:cNvSpPr>
              <p:nvPr/>
            </p:nvSpPr>
            <p:spPr bwMode="auto">
              <a:xfrm>
                <a:off x="5894388" y="6129338"/>
                <a:ext cx="39688" cy="149225"/>
              </a:xfrm>
              <a:custGeom>
                <a:avLst/>
                <a:gdLst>
                  <a:gd name="T0" fmla="*/ 23 w 25"/>
                  <a:gd name="T1" fmla="*/ 0 h 94"/>
                  <a:gd name="T2" fmla="*/ 25 w 25"/>
                  <a:gd name="T3" fmla="*/ 6 h 94"/>
                  <a:gd name="T4" fmla="*/ 2 w 25"/>
                  <a:gd name="T5" fmla="*/ 17 h 94"/>
                  <a:gd name="T6" fmla="*/ 0 w 25"/>
                  <a:gd name="T7" fmla="*/ 11 h 94"/>
                  <a:gd name="T8" fmla="*/ 23 w 25"/>
                  <a:gd name="T9" fmla="*/ 0 h 94"/>
                  <a:gd name="T10" fmla="*/ 16 w 25"/>
                  <a:gd name="T11" fmla="*/ 31 h 94"/>
                  <a:gd name="T12" fmla="*/ 16 w 25"/>
                  <a:gd name="T13" fmla="*/ 94 h 94"/>
                  <a:gd name="T14" fmla="*/ 9 w 25"/>
                  <a:gd name="T15" fmla="*/ 94 h 94"/>
                  <a:gd name="T16" fmla="*/ 9 w 25"/>
                  <a:gd name="T17" fmla="*/ 31 h 94"/>
                  <a:gd name="T18" fmla="*/ 16 w 25"/>
                  <a:gd name="T19" fmla="*/ 3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4">
                    <a:moveTo>
                      <a:pt x="23" y="0"/>
                    </a:moveTo>
                    <a:lnTo>
                      <a:pt x="25" y="6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6" y="31"/>
                    </a:moveTo>
                    <a:lnTo>
                      <a:pt x="16" y="94"/>
                    </a:lnTo>
                    <a:lnTo>
                      <a:pt x="9" y="94"/>
                    </a:lnTo>
                    <a:lnTo>
                      <a:pt x="9" y="31"/>
                    </a:lnTo>
                    <a:lnTo>
                      <a:pt x="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1" name="Freeform 238"/>
              <p:cNvSpPr>
                <a:spLocks/>
              </p:cNvSpPr>
              <p:nvPr/>
            </p:nvSpPr>
            <p:spPr bwMode="auto">
              <a:xfrm>
                <a:off x="5942013" y="6137275"/>
                <a:ext cx="77788" cy="141288"/>
              </a:xfrm>
              <a:custGeom>
                <a:avLst/>
                <a:gdLst>
                  <a:gd name="T0" fmla="*/ 8 w 49"/>
                  <a:gd name="T1" fmla="*/ 0 h 89"/>
                  <a:gd name="T2" fmla="*/ 8 w 49"/>
                  <a:gd name="T3" fmla="*/ 51 h 89"/>
                  <a:gd name="T4" fmla="*/ 17 w 49"/>
                  <a:gd name="T5" fmla="*/ 51 h 89"/>
                  <a:gd name="T6" fmla="*/ 38 w 49"/>
                  <a:gd name="T7" fmla="*/ 26 h 89"/>
                  <a:gd name="T8" fmla="*/ 47 w 49"/>
                  <a:gd name="T9" fmla="*/ 26 h 89"/>
                  <a:gd name="T10" fmla="*/ 24 w 49"/>
                  <a:gd name="T11" fmla="*/ 54 h 89"/>
                  <a:gd name="T12" fmla="*/ 49 w 49"/>
                  <a:gd name="T13" fmla="*/ 89 h 89"/>
                  <a:gd name="T14" fmla="*/ 40 w 49"/>
                  <a:gd name="T15" fmla="*/ 89 h 89"/>
                  <a:gd name="T16" fmla="*/ 17 w 49"/>
                  <a:gd name="T17" fmla="*/ 57 h 89"/>
                  <a:gd name="T18" fmla="*/ 8 w 49"/>
                  <a:gd name="T19" fmla="*/ 57 h 89"/>
                  <a:gd name="T20" fmla="*/ 8 w 49"/>
                  <a:gd name="T21" fmla="*/ 89 h 89"/>
                  <a:gd name="T22" fmla="*/ 0 w 49"/>
                  <a:gd name="T23" fmla="*/ 89 h 89"/>
                  <a:gd name="T24" fmla="*/ 0 w 49"/>
                  <a:gd name="T25" fmla="*/ 0 h 89"/>
                  <a:gd name="T26" fmla="*/ 8 w 49"/>
                  <a:gd name="T2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" h="89">
                    <a:moveTo>
                      <a:pt x="8" y="0"/>
                    </a:moveTo>
                    <a:lnTo>
                      <a:pt x="8" y="51"/>
                    </a:lnTo>
                    <a:lnTo>
                      <a:pt x="17" y="51"/>
                    </a:lnTo>
                    <a:lnTo>
                      <a:pt x="38" y="26"/>
                    </a:lnTo>
                    <a:lnTo>
                      <a:pt x="47" y="26"/>
                    </a:lnTo>
                    <a:lnTo>
                      <a:pt x="24" y="54"/>
                    </a:lnTo>
                    <a:lnTo>
                      <a:pt x="49" y="89"/>
                    </a:lnTo>
                    <a:lnTo>
                      <a:pt x="40" y="89"/>
                    </a:lnTo>
                    <a:lnTo>
                      <a:pt x="17" y="57"/>
                    </a:lnTo>
                    <a:lnTo>
                      <a:pt x="8" y="57"/>
                    </a:lnTo>
                    <a:lnTo>
                      <a:pt x="8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2" name="Freeform 239"/>
              <p:cNvSpPr>
                <a:spLocks/>
              </p:cNvSpPr>
              <p:nvPr/>
            </p:nvSpPr>
            <p:spPr bwMode="auto">
              <a:xfrm>
                <a:off x="6027738" y="6178550"/>
                <a:ext cx="84138" cy="142875"/>
              </a:xfrm>
              <a:custGeom>
                <a:avLst/>
                <a:gdLst>
                  <a:gd name="T0" fmla="*/ 53 w 53"/>
                  <a:gd name="T1" fmla="*/ 0 h 90"/>
                  <a:gd name="T2" fmla="*/ 20 w 53"/>
                  <a:gd name="T3" fmla="*/ 90 h 90"/>
                  <a:gd name="T4" fmla="*/ 12 w 53"/>
                  <a:gd name="T5" fmla="*/ 90 h 90"/>
                  <a:gd name="T6" fmla="*/ 22 w 53"/>
                  <a:gd name="T7" fmla="*/ 62 h 90"/>
                  <a:gd name="T8" fmla="*/ 0 w 53"/>
                  <a:gd name="T9" fmla="*/ 0 h 90"/>
                  <a:gd name="T10" fmla="*/ 8 w 53"/>
                  <a:gd name="T11" fmla="*/ 0 h 90"/>
                  <a:gd name="T12" fmla="*/ 27 w 53"/>
                  <a:gd name="T13" fmla="*/ 51 h 90"/>
                  <a:gd name="T14" fmla="*/ 45 w 53"/>
                  <a:gd name="T15" fmla="*/ 0 h 90"/>
                  <a:gd name="T16" fmla="*/ 53 w 53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90">
                    <a:moveTo>
                      <a:pt x="53" y="0"/>
                    </a:moveTo>
                    <a:lnTo>
                      <a:pt x="20" y="90"/>
                    </a:lnTo>
                    <a:lnTo>
                      <a:pt x="12" y="90"/>
                    </a:lnTo>
                    <a:lnTo>
                      <a:pt x="22" y="62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1"/>
                    </a:lnTo>
                    <a:lnTo>
                      <a:pt x="45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3" name="Freeform 240"/>
              <p:cNvSpPr>
                <a:spLocks noEditPoints="1"/>
              </p:cNvSpPr>
              <p:nvPr/>
            </p:nvSpPr>
            <p:spPr bwMode="auto">
              <a:xfrm>
                <a:off x="6188075" y="6176963"/>
                <a:ext cx="76200" cy="138113"/>
              </a:xfrm>
              <a:custGeom>
                <a:avLst/>
                <a:gdLst>
                  <a:gd name="T0" fmla="*/ 33 w 58"/>
                  <a:gd name="T1" fmla="*/ 0 h 105"/>
                  <a:gd name="T2" fmla="*/ 58 w 58"/>
                  <a:gd name="T3" fmla="*/ 29 h 105"/>
                  <a:gd name="T4" fmla="*/ 58 w 58"/>
                  <a:gd name="T5" fmla="*/ 52 h 105"/>
                  <a:gd name="T6" fmla="*/ 34 w 58"/>
                  <a:gd name="T7" fmla="*/ 78 h 105"/>
                  <a:gd name="T8" fmla="*/ 25 w 58"/>
                  <a:gd name="T9" fmla="*/ 78 h 105"/>
                  <a:gd name="T10" fmla="*/ 9 w 58"/>
                  <a:gd name="T11" fmla="*/ 68 h 105"/>
                  <a:gd name="T12" fmla="*/ 9 w 58"/>
                  <a:gd name="T13" fmla="*/ 105 h 105"/>
                  <a:gd name="T14" fmla="*/ 0 w 58"/>
                  <a:gd name="T15" fmla="*/ 105 h 105"/>
                  <a:gd name="T16" fmla="*/ 0 w 58"/>
                  <a:gd name="T17" fmla="*/ 0 h 105"/>
                  <a:gd name="T18" fmla="*/ 7 w 58"/>
                  <a:gd name="T19" fmla="*/ 0 h 105"/>
                  <a:gd name="T20" fmla="*/ 7 w 58"/>
                  <a:gd name="T21" fmla="*/ 8 h 105"/>
                  <a:gd name="T22" fmla="*/ 22 w 58"/>
                  <a:gd name="T23" fmla="*/ 0 h 105"/>
                  <a:gd name="T24" fmla="*/ 33 w 58"/>
                  <a:gd name="T25" fmla="*/ 0 h 105"/>
                  <a:gd name="T26" fmla="*/ 49 w 58"/>
                  <a:gd name="T27" fmla="*/ 29 h 105"/>
                  <a:gd name="T28" fmla="*/ 33 w 58"/>
                  <a:gd name="T29" fmla="*/ 8 h 105"/>
                  <a:gd name="T30" fmla="*/ 22 w 58"/>
                  <a:gd name="T31" fmla="*/ 8 h 105"/>
                  <a:gd name="T32" fmla="*/ 9 w 58"/>
                  <a:gd name="T33" fmla="*/ 21 h 105"/>
                  <a:gd name="T34" fmla="*/ 9 w 58"/>
                  <a:gd name="T35" fmla="*/ 53 h 105"/>
                  <a:gd name="T36" fmla="*/ 24 w 58"/>
                  <a:gd name="T37" fmla="*/ 69 h 105"/>
                  <a:gd name="T38" fmla="*/ 34 w 58"/>
                  <a:gd name="T39" fmla="*/ 69 h 105"/>
                  <a:gd name="T40" fmla="*/ 49 w 58"/>
                  <a:gd name="T41" fmla="*/ 52 h 105"/>
                  <a:gd name="T42" fmla="*/ 49 w 58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5">
                    <a:moveTo>
                      <a:pt x="33" y="0"/>
                    </a:moveTo>
                    <a:cubicBezTo>
                      <a:pt x="48" y="0"/>
                      <a:pt x="58" y="11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7"/>
                      <a:pt x="46" y="78"/>
                      <a:pt x="3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8" y="78"/>
                      <a:pt x="12" y="73"/>
                      <a:pt x="9" y="68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" y="3"/>
                      <a:pt x="16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8"/>
                      <a:pt x="3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8"/>
                      <a:pt x="9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4" name="Freeform 241"/>
              <p:cNvSpPr>
                <a:spLocks noEditPoints="1"/>
              </p:cNvSpPr>
              <p:nvPr/>
            </p:nvSpPr>
            <p:spPr bwMode="auto">
              <a:xfrm>
                <a:off x="6280150" y="6176963"/>
                <a:ext cx="77788" cy="101600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8 h 78"/>
                  <a:gd name="T4" fmla="*/ 60 w 60"/>
                  <a:gd name="T5" fmla="*/ 51 h 78"/>
                  <a:gd name="T6" fmla="*/ 35 w 60"/>
                  <a:gd name="T7" fmla="*/ 78 h 78"/>
                  <a:gd name="T8" fmla="*/ 26 w 60"/>
                  <a:gd name="T9" fmla="*/ 78 h 78"/>
                  <a:gd name="T10" fmla="*/ 0 w 60"/>
                  <a:gd name="T11" fmla="*/ 51 h 78"/>
                  <a:gd name="T12" fmla="*/ 0 w 60"/>
                  <a:gd name="T13" fmla="*/ 28 h 78"/>
                  <a:gd name="T14" fmla="*/ 26 w 60"/>
                  <a:gd name="T15" fmla="*/ 0 h 78"/>
                  <a:gd name="T16" fmla="*/ 35 w 60"/>
                  <a:gd name="T17" fmla="*/ 0 h 78"/>
                  <a:gd name="T18" fmla="*/ 52 w 60"/>
                  <a:gd name="T19" fmla="*/ 28 h 78"/>
                  <a:gd name="T20" fmla="*/ 35 w 60"/>
                  <a:gd name="T21" fmla="*/ 8 h 78"/>
                  <a:gd name="T22" fmla="*/ 26 w 60"/>
                  <a:gd name="T23" fmla="*/ 8 h 78"/>
                  <a:gd name="T24" fmla="*/ 9 w 60"/>
                  <a:gd name="T25" fmla="*/ 28 h 78"/>
                  <a:gd name="T26" fmla="*/ 9 w 60"/>
                  <a:gd name="T27" fmla="*/ 51 h 78"/>
                  <a:gd name="T28" fmla="*/ 26 w 60"/>
                  <a:gd name="T29" fmla="*/ 70 h 78"/>
                  <a:gd name="T30" fmla="*/ 35 w 60"/>
                  <a:gd name="T31" fmla="*/ 70 h 78"/>
                  <a:gd name="T32" fmla="*/ 52 w 60"/>
                  <a:gd name="T33" fmla="*/ 51 h 78"/>
                  <a:gd name="T34" fmla="*/ 52 w 60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8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8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5" name="Freeform 242"/>
              <p:cNvSpPr>
                <a:spLocks/>
              </p:cNvSpPr>
              <p:nvPr/>
            </p:nvSpPr>
            <p:spPr bwMode="auto">
              <a:xfrm>
                <a:off x="6434138" y="6176963"/>
                <a:ext cx="68263" cy="101600"/>
              </a:xfrm>
              <a:custGeom>
                <a:avLst/>
                <a:gdLst>
                  <a:gd name="T0" fmla="*/ 52 w 52"/>
                  <a:gd name="T1" fmla="*/ 0 h 78"/>
                  <a:gd name="T2" fmla="*/ 52 w 52"/>
                  <a:gd name="T3" fmla="*/ 8 h 78"/>
                  <a:gd name="T4" fmla="*/ 30 w 52"/>
                  <a:gd name="T5" fmla="*/ 8 h 78"/>
                  <a:gd name="T6" fmla="*/ 9 w 52"/>
                  <a:gd name="T7" fmla="*/ 31 h 78"/>
                  <a:gd name="T8" fmla="*/ 9 w 52"/>
                  <a:gd name="T9" fmla="*/ 46 h 78"/>
                  <a:gd name="T10" fmla="*/ 30 w 52"/>
                  <a:gd name="T11" fmla="*/ 69 h 78"/>
                  <a:gd name="T12" fmla="*/ 52 w 52"/>
                  <a:gd name="T13" fmla="*/ 69 h 78"/>
                  <a:gd name="T14" fmla="*/ 52 w 52"/>
                  <a:gd name="T15" fmla="*/ 78 h 78"/>
                  <a:gd name="T16" fmla="*/ 30 w 52"/>
                  <a:gd name="T17" fmla="*/ 78 h 78"/>
                  <a:gd name="T18" fmla="*/ 0 w 52"/>
                  <a:gd name="T19" fmla="*/ 46 h 78"/>
                  <a:gd name="T20" fmla="*/ 0 w 52"/>
                  <a:gd name="T21" fmla="*/ 31 h 78"/>
                  <a:gd name="T22" fmla="*/ 30 w 52"/>
                  <a:gd name="T23" fmla="*/ 0 h 78"/>
                  <a:gd name="T24" fmla="*/ 52 w 52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78">
                    <a:moveTo>
                      <a:pt x="52" y="0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5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2"/>
                      <a:pt x="16" y="69"/>
                      <a:pt x="30" y="69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1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1" y="0"/>
                      <a:pt x="30" y="0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6" name="Freeform 243"/>
              <p:cNvSpPr>
                <a:spLocks noEditPoints="1"/>
              </p:cNvSpPr>
              <p:nvPr/>
            </p:nvSpPr>
            <p:spPr bwMode="auto">
              <a:xfrm>
                <a:off x="6516688" y="6175375"/>
                <a:ext cx="77788" cy="103188"/>
              </a:xfrm>
              <a:custGeom>
                <a:avLst/>
                <a:gdLst>
                  <a:gd name="T0" fmla="*/ 0 w 59"/>
                  <a:gd name="T1" fmla="*/ 30 h 78"/>
                  <a:gd name="T2" fmla="*/ 29 w 59"/>
                  <a:gd name="T3" fmla="*/ 0 h 78"/>
                  <a:gd name="T4" fmla="*/ 59 w 59"/>
                  <a:gd name="T5" fmla="*/ 30 h 78"/>
                  <a:gd name="T6" fmla="*/ 59 w 59"/>
                  <a:gd name="T7" fmla="*/ 43 h 78"/>
                  <a:gd name="T8" fmla="*/ 9 w 59"/>
                  <a:gd name="T9" fmla="*/ 43 h 78"/>
                  <a:gd name="T10" fmla="*/ 9 w 59"/>
                  <a:gd name="T11" fmla="*/ 44 h 78"/>
                  <a:gd name="T12" fmla="*/ 29 w 59"/>
                  <a:gd name="T13" fmla="*/ 69 h 78"/>
                  <a:gd name="T14" fmla="*/ 57 w 59"/>
                  <a:gd name="T15" fmla="*/ 69 h 78"/>
                  <a:gd name="T16" fmla="*/ 57 w 59"/>
                  <a:gd name="T17" fmla="*/ 78 h 78"/>
                  <a:gd name="T18" fmla="*/ 29 w 59"/>
                  <a:gd name="T19" fmla="*/ 78 h 78"/>
                  <a:gd name="T20" fmla="*/ 0 w 59"/>
                  <a:gd name="T21" fmla="*/ 42 h 78"/>
                  <a:gd name="T22" fmla="*/ 0 w 59"/>
                  <a:gd name="T23" fmla="*/ 30 h 78"/>
                  <a:gd name="T24" fmla="*/ 50 w 59"/>
                  <a:gd name="T25" fmla="*/ 29 h 78"/>
                  <a:gd name="T26" fmla="*/ 29 w 59"/>
                  <a:gd name="T27" fmla="*/ 9 h 78"/>
                  <a:gd name="T28" fmla="*/ 9 w 59"/>
                  <a:gd name="T29" fmla="*/ 29 h 78"/>
                  <a:gd name="T30" fmla="*/ 9 w 59"/>
                  <a:gd name="T31" fmla="*/ 35 h 78"/>
                  <a:gd name="T32" fmla="*/ 50 w 59"/>
                  <a:gd name="T33" fmla="*/ 35 h 78"/>
                  <a:gd name="T34" fmla="*/ 50 w 59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78">
                    <a:moveTo>
                      <a:pt x="0" y="30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9" y="11"/>
                      <a:pt x="59" y="30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4" y="69"/>
                      <a:pt x="2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8"/>
                      <a:pt x="57" y="78"/>
                      <a:pt x="57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7" y="78"/>
                      <a:pt x="0" y="65"/>
                      <a:pt x="0" y="42"/>
                    </a:cubicBezTo>
                    <a:lnTo>
                      <a:pt x="0" y="30"/>
                    </a:lnTo>
                    <a:close/>
                    <a:moveTo>
                      <a:pt x="50" y="29"/>
                    </a:moveTo>
                    <a:cubicBezTo>
                      <a:pt x="50" y="16"/>
                      <a:pt x="43" y="9"/>
                      <a:pt x="29" y="9"/>
                    </a:cubicBezTo>
                    <a:cubicBezTo>
                      <a:pt x="18" y="9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50" y="35"/>
                      <a:pt x="50" y="35"/>
                      <a:pt x="50" y="35"/>
                    </a:cubicBez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7" name="Rectangle 244"/>
              <p:cNvSpPr>
                <a:spLocks noChangeArrowheads="1"/>
              </p:cNvSpPr>
              <p:nvPr/>
            </p:nvSpPr>
            <p:spPr bwMode="auto">
              <a:xfrm>
                <a:off x="6615113" y="6137275"/>
                <a:ext cx="11113" cy="141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8" name="Freeform 245"/>
              <p:cNvSpPr>
                <a:spLocks noEditPoints="1"/>
              </p:cNvSpPr>
              <p:nvPr/>
            </p:nvSpPr>
            <p:spPr bwMode="auto">
              <a:xfrm>
                <a:off x="6646863" y="6129338"/>
                <a:ext cx="76200" cy="149225"/>
              </a:xfrm>
              <a:custGeom>
                <a:avLst/>
                <a:gdLst>
                  <a:gd name="T0" fmla="*/ 0 w 58"/>
                  <a:gd name="T1" fmla="*/ 65 h 113"/>
                  <a:gd name="T2" fmla="*/ 29 w 58"/>
                  <a:gd name="T3" fmla="*/ 35 h 113"/>
                  <a:gd name="T4" fmla="*/ 58 w 58"/>
                  <a:gd name="T5" fmla="*/ 65 h 113"/>
                  <a:gd name="T6" fmla="*/ 58 w 58"/>
                  <a:gd name="T7" fmla="*/ 78 h 113"/>
                  <a:gd name="T8" fmla="*/ 9 w 58"/>
                  <a:gd name="T9" fmla="*/ 78 h 113"/>
                  <a:gd name="T10" fmla="*/ 9 w 58"/>
                  <a:gd name="T11" fmla="*/ 79 h 113"/>
                  <a:gd name="T12" fmla="*/ 28 w 58"/>
                  <a:gd name="T13" fmla="*/ 104 h 113"/>
                  <a:gd name="T14" fmla="*/ 56 w 58"/>
                  <a:gd name="T15" fmla="*/ 104 h 113"/>
                  <a:gd name="T16" fmla="*/ 56 w 58"/>
                  <a:gd name="T17" fmla="*/ 113 h 113"/>
                  <a:gd name="T18" fmla="*/ 28 w 58"/>
                  <a:gd name="T19" fmla="*/ 113 h 113"/>
                  <a:gd name="T20" fmla="*/ 0 w 58"/>
                  <a:gd name="T21" fmla="*/ 77 h 113"/>
                  <a:gd name="T22" fmla="*/ 0 w 58"/>
                  <a:gd name="T23" fmla="*/ 65 h 113"/>
                  <a:gd name="T24" fmla="*/ 50 w 58"/>
                  <a:gd name="T25" fmla="*/ 65 h 113"/>
                  <a:gd name="T26" fmla="*/ 29 w 58"/>
                  <a:gd name="T27" fmla="*/ 44 h 113"/>
                  <a:gd name="T28" fmla="*/ 9 w 58"/>
                  <a:gd name="T29" fmla="*/ 65 h 113"/>
                  <a:gd name="T30" fmla="*/ 9 w 58"/>
                  <a:gd name="T31" fmla="*/ 70 h 113"/>
                  <a:gd name="T32" fmla="*/ 50 w 58"/>
                  <a:gd name="T33" fmla="*/ 70 h 113"/>
                  <a:gd name="T34" fmla="*/ 50 w 58"/>
                  <a:gd name="T35" fmla="*/ 65 h 113"/>
                  <a:gd name="T36" fmla="*/ 42 w 58"/>
                  <a:gd name="T37" fmla="*/ 0 h 113"/>
                  <a:gd name="T38" fmla="*/ 44 w 58"/>
                  <a:gd name="T39" fmla="*/ 7 h 113"/>
                  <a:gd name="T40" fmla="*/ 16 w 58"/>
                  <a:gd name="T41" fmla="*/ 20 h 113"/>
                  <a:gd name="T42" fmla="*/ 14 w 58"/>
                  <a:gd name="T43" fmla="*/ 13 h 113"/>
                  <a:gd name="T44" fmla="*/ 42 w 58"/>
                  <a:gd name="T4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113">
                    <a:moveTo>
                      <a:pt x="0" y="65"/>
                    </a:moveTo>
                    <a:cubicBezTo>
                      <a:pt x="0" y="46"/>
                      <a:pt x="13" y="35"/>
                      <a:pt x="29" y="35"/>
                    </a:cubicBezTo>
                    <a:cubicBezTo>
                      <a:pt x="48" y="35"/>
                      <a:pt x="58" y="46"/>
                      <a:pt x="58" y="65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96"/>
                      <a:pt x="14" y="104"/>
                      <a:pt x="2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6" y="113"/>
                      <a:pt x="0" y="100"/>
                      <a:pt x="0" y="77"/>
                    </a:cubicBezTo>
                    <a:lnTo>
                      <a:pt x="0" y="65"/>
                    </a:lnTo>
                    <a:close/>
                    <a:moveTo>
                      <a:pt x="50" y="65"/>
                    </a:moveTo>
                    <a:cubicBezTo>
                      <a:pt x="50" y="51"/>
                      <a:pt x="43" y="44"/>
                      <a:pt x="29" y="44"/>
                    </a:cubicBezTo>
                    <a:cubicBezTo>
                      <a:pt x="18" y="44"/>
                      <a:pt x="9" y="51"/>
                      <a:pt x="9" y="65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50" y="70"/>
                      <a:pt x="50" y="70"/>
                      <a:pt x="50" y="70"/>
                    </a:cubicBezTo>
                    <a:lnTo>
                      <a:pt x="50" y="65"/>
                    </a:lnTo>
                    <a:close/>
                    <a:moveTo>
                      <a:pt x="42" y="0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29" name="Freeform 246"/>
              <p:cNvSpPr>
                <a:spLocks/>
              </p:cNvSpPr>
              <p:nvPr/>
            </p:nvSpPr>
            <p:spPr bwMode="auto">
              <a:xfrm>
                <a:off x="6743700" y="6176963"/>
                <a:ext cx="130175" cy="101600"/>
              </a:xfrm>
              <a:custGeom>
                <a:avLst/>
                <a:gdLst>
                  <a:gd name="T0" fmla="*/ 75 w 99"/>
                  <a:gd name="T1" fmla="*/ 0 h 77"/>
                  <a:gd name="T2" fmla="*/ 99 w 99"/>
                  <a:gd name="T3" fmla="*/ 25 h 77"/>
                  <a:gd name="T4" fmla="*/ 99 w 99"/>
                  <a:gd name="T5" fmla="*/ 77 h 77"/>
                  <a:gd name="T6" fmla="*/ 91 w 99"/>
                  <a:gd name="T7" fmla="*/ 77 h 77"/>
                  <a:gd name="T8" fmla="*/ 91 w 99"/>
                  <a:gd name="T9" fmla="*/ 25 h 77"/>
                  <a:gd name="T10" fmla="*/ 75 w 99"/>
                  <a:gd name="T11" fmla="*/ 8 h 77"/>
                  <a:gd name="T12" fmla="*/ 69 w 99"/>
                  <a:gd name="T13" fmla="*/ 8 h 77"/>
                  <a:gd name="T14" fmla="*/ 54 w 99"/>
                  <a:gd name="T15" fmla="*/ 25 h 77"/>
                  <a:gd name="T16" fmla="*/ 54 w 99"/>
                  <a:gd name="T17" fmla="*/ 77 h 77"/>
                  <a:gd name="T18" fmla="*/ 45 w 99"/>
                  <a:gd name="T19" fmla="*/ 77 h 77"/>
                  <a:gd name="T20" fmla="*/ 45 w 99"/>
                  <a:gd name="T21" fmla="*/ 25 h 77"/>
                  <a:gd name="T22" fmla="*/ 30 w 99"/>
                  <a:gd name="T23" fmla="*/ 8 h 77"/>
                  <a:gd name="T24" fmla="*/ 24 w 99"/>
                  <a:gd name="T25" fmla="*/ 8 h 77"/>
                  <a:gd name="T26" fmla="*/ 8 w 99"/>
                  <a:gd name="T27" fmla="*/ 24 h 77"/>
                  <a:gd name="T28" fmla="*/ 8 w 99"/>
                  <a:gd name="T29" fmla="*/ 77 h 77"/>
                  <a:gd name="T30" fmla="*/ 0 w 99"/>
                  <a:gd name="T31" fmla="*/ 77 h 77"/>
                  <a:gd name="T32" fmla="*/ 0 w 99"/>
                  <a:gd name="T33" fmla="*/ 0 h 77"/>
                  <a:gd name="T34" fmla="*/ 7 w 99"/>
                  <a:gd name="T35" fmla="*/ 0 h 77"/>
                  <a:gd name="T36" fmla="*/ 7 w 99"/>
                  <a:gd name="T37" fmla="*/ 10 h 77"/>
                  <a:gd name="T38" fmla="*/ 24 w 99"/>
                  <a:gd name="T39" fmla="*/ 0 h 77"/>
                  <a:gd name="T40" fmla="*/ 30 w 99"/>
                  <a:gd name="T41" fmla="*/ 0 h 77"/>
                  <a:gd name="T42" fmla="*/ 49 w 99"/>
                  <a:gd name="T43" fmla="*/ 12 h 77"/>
                  <a:gd name="T44" fmla="*/ 69 w 99"/>
                  <a:gd name="T45" fmla="*/ 0 h 77"/>
                  <a:gd name="T46" fmla="*/ 75 w 99"/>
                  <a:gd name="T4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9" h="77">
                    <a:moveTo>
                      <a:pt x="75" y="0"/>
                    </a:moveTo>
                    <a:cubicBezTo>
                      <a:pt x="88" y="0"/>
                      <a:pt x="99" y="10"/>
                      <a:pt x="99" y="25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15"/>
                      <a:pt x="83" y="8"/>
                      <a:pt x="75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1" y="8"/>
                      <a:pt x="54" y="15"/>
                      <a:pt x="54" y="25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5"/>
                      <a:pt x="37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8" y="14"/>
                      <a:pt x="8" y="2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6" y="0"/>
                      <a:pt x="2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8" y="0"/>
                      <a:pt x="46" y="5"/>
                      <a:pt x="49" y="12"/>
                    </a:cubicBezTo>
                    <a:cubicBezTo>
                      <a:pt x="53" y="5"/>
                      <a:pt x="61" y="0"/>
                      <a:pt x="69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0" name="Freeform 247"/>
              <p:cNvSpPr>
                <a:spLocks/>
              </p:cNvSpPr>
              <p:nvPr/>
            </p:nvSpPr>
            <p:spPr bwMode="auto">
              <a:xfrm>
                <a:off x="6953250" y="6176963"/>
                <a:ext cx="73025" cy="101600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8 h 78"/>
                  <a:gd name="T4" fmla="*/ 26 w 56"/>
                  <a:gd name="T5" fmla="*/ 8 h 78"/>
                  <a:gd name="T6" fmla="*/ 9 w 56"/>
                  <a:gd name="T7" fmla="*/ 21 h 78"/>
                  <a:gd name="T8" fmla="*/ 26 w 56"/>
                  <a:gd name="T9" fmla="*/ 33 h 78"/>
                  <a:gd name="T10" fmla="*/ 32 w 56"/>
                  <a:gd name="T11" fmla="*/ 34 h 78"/>
                  <a:gd name="T12" fmla="*/ 56 w 56"/>
                  <a:gd name="T13" fmla="*/ 55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69 h 78"/>
                  <a:gd name="T20" fmla="*/ 28 w 56"/>
                  <a:gd name="T21" fmla="*/ 69 h 78"/>
                  <a:gd name="T22" fmla="*/ 48 w 56"/>
                  <a:gd name="T23" fmla="*/ 55 h 78"/>
                  <a:gd name="T24" fmla="*/ 32 w 56"/>
                  <a:gd name="T25" fmla="*/ 42 h 78"/>
                  <a:gd name="T26" fmla="*/ 25 w 56"/>
                  <a:gd name="T27" fmla="*/ 41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2"/>
                      <a:pt x="9" y="21"/>
                    </a:cubicBezTo>
                    <a:cubicBezTo>
                      <a:pt x="9" y="29"/>
                      <a:pt x="16" y="32"/>
                      <a:pt x="26" y="33"/>
                    </a:cubicBezTo>
                    <a:cubicBezTo>
                      <a:pt x="28" y="33"/>
                      <a:pt x="31" y="34"/>
                      <a:pt x="32" y="34"/>
                    </a:cubicBezTo>
                    <a:cubicBezTo>
                      <a:pt x="48" y="35"/>
                      <a:pt x="56" y="43"/>
                      <a:pt x="56" y="55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41" y="69"/>
                      <a:pt x="48" y="66"/>
                      <a:pt x="48" y="55"/>
                    </a:cubicBezTo>
                    <a:cubicBezTo>
                      <a:pt x="48" y="47"/>
                      <a:pt x="43" y="43"/>
                      <a:pt x="32" y="42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1" y="40"/>
                      <a:pt x="0" y="34"/>
                      <a:pt x="0" y="21"/>
                    </a:cubicBezTo>
                    <a:cubicBezTo>
                      <a:pt x="0" y="5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1" name="Freeform 248"/>
              <p:cNvSpPr>
                <a:spLocks/>
              </p:cNvSpPr>
              <p:nvPr/>
            </p:nvSpPr>
            <p:spPr bwMode="auto">
              <a:xfrm>
                <a:off x="7037388" y="6178550"/>
                <a:ext cx="87313" cy="100013"/>
              </a:xfrm>
              <a:custGeom>
                <a:avLst/>
                <a:gdLst>
                  <a:gd name="T0" fmla="*/ 55 w 55"/>
                  <a:gd name="T1" fmla="*/ 0 h 63"/>
                  <a:gd name="T2" fmla="*/ 32 w 55"/>
                  <a:gd name="T3" fmla="*/ 63 h 63"/>
                  <a:gd name="T4" fmla="*/ 23 w 55"/>
                  <a:gd name="T5" fmla="*/ 63 h 63"/>
                  <a:gd name="T6" fmla="*/ 0 w 55"/>
                  <a:gd name="T7" fmla="*/ 0 h 63"/>
                  <a:gd name="T8" fmla="*/ 8 w 55"/>
                  <a:gd name="T9" fmla="*/ 0 h 63"/>
                  <a:gd name="T10" fmla="*/ 27 w 55"/>
                  <a:gd name="T11" fmla="*/ 54 h 63"/>
                  <a:gd name="T12" fmla="*/ 47 w 55"/>
                  <a:gd name="T13" fmla="*/ 0 h 63"/>
                  <a:gd name="T14" fmla="*/ 55 w 55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3">
                    <a:moveTo>
                      <a:pt x="55" y="0"/>
                    </a:moveTo>
                    <a:lnTo>
                      <a:pt x="32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4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2" name="Freeform 249"/>
              <p:cNvSpPr>
                <a:spLocks noEditPoints="1"/>
              </p:cNvSpPr>
              <p:nvPr/>
            </p:nvSpPr>
            <p:spPr bwMode="auto">
              <a:xfrm>
                <a:off x="7134225" y="6130925"/>
                <a:ext cx="76200" cy="147638"/>
              </a:xfrm>
              <a:custGeom>
                <a:avLst/>
                <a:gdLst>
                  <a:gd name="T0" fmla="*/ 0 w 59"/>
                  <a:gd name="T1" fmla="*/ 64 h 112"/>
                  <a:gd name="T2" fmla="*/ 29 w 59"/>
                  <a:gd name="T3" fmla="*/ 34 h 112"/>
                  <a:gd name="T4" fmla="*/ 59 w 59"/>
                  <a:gd name="T5" fmla="*/ 64 h 112"/>
                  <a:gd name="T6" fmla="*/ 59 w 59"/>
                  <a:gd name="T7" fmla="*/ 77 h 112"/>
                  <a:gd name="T8" fmla="*/ 9 w 59"/>
                  <a:gd name="T9" fmla="*/ 77 h 112"/>
                  <a:gd name="T10" fmla="*/ 9 w 59"/>
                  <a:gd name="T11" fmla="*/ 78 h 112"/>
                  <a:gd name="T12" fmla="*/ 29 w 59"/>
                  <a:gd name="T13" fmla="*/ 103 h 112"/>
                  <a:gd name="T14" fmla="*/ 57 w 59"/>
                  <a:gd name="T15" fmla="*/ 103 h 112"/>
                  <a:gd name="T16" fmla="*/ 57 w 59"/>
                  <a:gd name="T17" fmla="*/ 112 h 112"/>
                  <a:gd name="T18" fmla="*/ 29 w 59"/>
                  <a:gd name="T19" fmla="*/ 112 h 112"/>
                  <a:gd name="T20" fmla="*/ 0 w 59"/>
                  <a:gd name="T21" fmla="*/ 76 h 112"/>
                  <a:gd name="T22" fmla="*/ 0 w 59"/>
                  <a:gd name="T23" fmla="*/ 64 h 112"/>
                  <a:gd name="T24" fmla="*/ 51 w 59"/>
                  <a:gd name="T25" fmla="*/ 0 h 112"/>
                  <a:gd name="T26" fmla="*/ 32 w 59"/>
                  <a:gd name="T27" fmla="*/ 22 h 112"/>
                  <a:gd name="T28" fmla="*/ 26 w 59"/>
                  <a:gd name="T29" fmla="*/ 22 h 112"/>
                  <a:gd name="T30" fmla="*/ 8 w 59"/>
                  <a:gd name="T31" fmla="*/ 0 h 112"/>
                  <a:gd name="T32" fmla="*/ 18 w 59"/>
                  <a:gd name="T33" fmla="*/ 0 h 112"/>
                  <a:gd name="T34" fmla="*/ 29 w 59"/>
                  <a:gd name="T35" fmla="*/ 16 h 112"/>
                  <a:gd name="T36" fmla="*/ 41 w 59"/>
                  <a:gd name="T37" fmla="*/ 0 h 112"/>
                  <a:gd name="T38" fmla="*/ 51 w 59"/>
                  <a:gd name="T39" fmla="*/ 0 h 112"/>
                  <a:gd name="T40" fmla="*/ 50 w 59"/>
                  <a:gd name="T41" fmla="*/ 64 h 112"/>
                  <a:gd name="T42" fmla="*/ 29 w 59"/>
                  <a:gd name="T43" fmla="*/ 43 h 112"/>
                  <a:gd name="T44" fmla="*/ 9 w 59"/>
                  <a:gd name="T45" fmla="*/ 64 h 112"/>
                  <a:gd name="T46" fmla="*/ 9 w 59"/>
                  <a:gd name="T47" fmla="*/ 69 h 112"/>
                  <a:gd name="T48" fmla="*/ 50 w 59"/>
                  <a:gd name="T49" fmla="*/ 69 h 112"/>
                  <a:gd name="T50" fmla="*/ 50 w 59"/>
                  <a:gd name="T51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" h="112">
                    <a:moveTo>
                      <a:pt x="0" y="64"/>
                    </a:moveTo>
                    <a:cubicBezTo>
                      <a:pt x="0" y="45"/>
                      <a:pt x="13" y="34"/>
                      <a:pt x="29" y="34"/>
                    </a:cubicBezTo>
                    <a:cubicBezTo>
                      <a:pt x="48" y="34"/>
                      <a:pt x="59" y="45"/>
                      <a:pt x="59" y="64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95"/>
                      <a:pt x="14" y="103"/>
                      <a:pt x="29" y="103"/>
                    </a:cubicBezTo>
                    <a:cubicBezTo>
                      <a:pt x="57" y="103"/>
                      <a:pt x="57" y="103"/>
                      <a:pt x="57" y="103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29" y="112"/>
                      <a:pt x="29" y="112"/>
                      <a:pt x="29" y="112"/>
                    </a:cubicBezTo>
                    <a:cubicBezTo>
                      <a:pt x="7" y="112"/>
                      <a:pt x="0" y="99"/>
                      <a:pt x="0" y="76"/>
                    </a:cubicBezTo>
                    <a:lnTo>
                      <a:pt x="0" y="64"/>
                    </a:lnTo>
                    <a:close/>
                    <a:moveTo>
                      <a:pt x="51" y="0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51" y="0"/>
                    </a:lnTo>
                    <a:close/>
                    <a:moveTo>
                      <a:pt x="50" y="64"/>
                    </a:moveTo>
                    <a:cubicBezTo>
                      <a:pt x="50" y="50"/>
                      <a:pt x="43" y="43"/>
                      <a:pt x="29" y="43"/>
                    </a:cubicBezTo>
                    <a:cubicBezTo>
                      <a:pt x="18" y="43"/>
                      <a:pt x="9" y="50"/>
                      <a:pt x="9" y="64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50" y="69"/>
                      <a:pt x="50" y="69"/>
                      <a:pt x="50" y="69"/>
                    </a:cubicBezTo>
                    <a:lnTo>
                      <a:pt x="5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3" name="Freeform 250"/>
              <p:cNvSpPr>
                <a:spLocks/>
              </p:cNvSpPr>
              <p:nvPr/>
            </p:nvSpPr>
            <p:spPr bwMode="auto">
              <a:xfrm>
                <a:off x="7221538" y="6154738"/>
                <a:ext cx="58738" cy="123825"/>
              </a:xfrm>
              <a:custGeom>
                <a:avLst/>
                <a:gdLst>
                  <a:gd name="T0" fmla="*/ 21 w 45"/>
                  <a:gd name="T1" fmla="*/ 0 h 95"/>
                  <a:gd name="T2" fmla="*/ 21 w 45"/>
                  <a:gd name="T3" fmla="*/ 18 h 95"/>
                  <a:gd name="T4" fmla="*/ 45 w 45"/>
                  <a:gd name="T5" fmla="*/ 18 h 95"/>
                  <a:gd name="T6" fmla="*/ 45 w 45"/>
                  <a:gd name="T7" fmla="*/ 26 h 95"/>
                  <a:gd name="T8" fmla="*/ 21 w 45"/>
                  <a:gd name="T9" fmla="*/ 26 h 95"/>
                  <a:gd name="T10" fmla="*/ 21 w 45"/>
                  <a:gd name="T11" fmla="*/ 70 h 95"/>
                  <a:gd name="T12" fmla="*/ 35 w 45"/>
                  <a:gd name="T13" fmla="*/ 87 h 95"/>
                  <a:gd name="T14" fmla="*/ 45 w 45"/>
                  <a:gd name="T15" fmla="*/ 87 h 95"/>
                  <a:gd name="T16" fmla="*/ 45 w 45"/>
                  <a:gd name="T17" fmla="*/ 95 h 95"/>
                  <a:gd name="T18" fmla="*/ 35 w 45"/>
                  <a:gd name="T19" fmla="*/ 95 h 95"/>
                  <a:gd name="T20" fmla="*/ 12 w 45"/>
                  <a:gd name="T21" fmla="*/ 70 h 95"/>
                  <a:gd name="T22" fmla="*/ 12 w 45"/>
                  <a:gd name="T23" fmla="*/ 26 h 95"/>
                  <a:gd name="T24" fmla="*/ 0 w 45"/>
                  <a:gd name="T25" fmla="*/ 26 h 95"/>
                  <a:gd name="T26" fmla="*/ 0 w 45"/>
                  <a:gd name="T27" fmla="*/ 18 h 95"/>
                  <a:gd name="T28" fmla="*/ 12 w 45"/>
                  <a:gd name="T29" fmla="*/ 18 h 95"/>
                  <a:gd name="T30" fmla="*/ 12 w 45"/>
                  <a:gd name="T31" fmla="*/ 0 h 95"/>
                  <a:gd name="T32" fmla="*/ 21 w 45"/>
                  <a:gd name="T3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5">
                    <a:moveTo>
                      <a:pt x="21" y="0"/>
                    </a:moveTo>
                    <a:cubicBezTo>
                      <a:pt x="21" y="18"/>
                      <a:pt x="21" y="18"/>
                      <a:pt x="2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81"/>
                      <a:pt x="24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35" y="95"/>
                      <a:pt x="35" y="95"/>
                      <a:pt x="35" y="95"/>
                    </a:cubicBezTo>
                    <a:cubicBezTo>
                      <a:pt x="18" y="95"/>
                      <a:pt x="12" y="85"/>
                      <a:pt x="12" y="70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4" name="Freeform 251"/>
              <p:cNvSpPr>
                <a:spLocks noEditPoints="1"/>
              </p:cNvSpPr>
              <p:nvPr/>
            </p:nvSpPr>
            <p:spPr bwMode="auto">
              <a:xfrm>
                <a:off x="7292975" y="6130925"/>
                <a:ext cx="76200" cy="147638"/>
              </a:xfrm>
              <a:custGeom>
                <a:avLst/>
                <a:gdLst>
                  <a:gd name="T0" fmla="*/ 0 w 58"/>
                  <a:gd name="T1" fmla="*/ 64 h 112"/>
                  <a:gd name="T2" fmla="*/ 28 w 58"/>
                  <a:gd name="T3" fmla="*/ 34 h 112"/>
                  <a:gd name="T4" fmla="*/ 58 w 58"/>
                  <a:gd name="T5" fmla="*/ 64 h 112"/>
                  <a:gd name="T6" fmla="*/ 58 w 58"/>
                  <a:gd name="T7" fmla="*/ 77 h 112"/>
                  <a:gd name="T8" fmla="*/ 8 w 58"/>
                  <a:gd name="T9" fmla="*/ 77 h 112"/>
                  <a:gd name="T10" fmla="*/ 8 w 58"/>
                  <a:gd name="T11" fmla="*/ 78 h 112"/>
                  <a:gd name="T12" fmla="*/ 28 w 58"/>
                  <a:gd name="T13" fmla="*/ 103 h 112"/>
                  <a:gd name="T14" fmla="*/ 56 w 58"/>
                  <a:gd name="T15" fmla="*/ 103 h 112"/>
                  <a:gd name="T16" fmla="*/ 56 w 58"/>
                  <a:gd name="T17" fmla="*/ 112 h 112"/>
                  <a:gd name="T18" fmla="*/ 28 w 58"/>
                  <a:gd name="T19" fmla="*/ 112 h 112"/>
                  <a:gd name="T20" fmla="*/ 0 w 58"/>
                  <a:gd name="T21" fmla="*/ 76 h 112"/>
                  <a:gd name="T22" fmla="*/ 0 w 58"/>
                  <a:gd name="T23" fmla="*/ 64 h 112"/>
                  <a:gd name="T24" fmla="*/ 50 w 58"/>
                  <a:gd name="T25" fmla="*/ 0 h 112"/>
                  <a:gd name="T26" fmla="*/ 31 w 58"/>
                  <a:gd name="T27" fmla="*/ 22 h 112"/>
                  <a:gd name="T28" fmla="*/ 26 w 58"/>
                  <a:gd name="T29" fmla="*/ 22 h 112"/>
                  <a:gd name="T30" fmla="*/ 7 w 58"/>
                  <a:gd name="T31" fmla="*/ 0 h 112"/>
                  <a:gd name="T32" fmla="*/ 17 w 58"/>
                  <a:gd name="T33" fmla="*/ 0 h 112"/>
                  <a:gd name="T34" fmla="*/ 28 w 58"/>
                  <a:gd name="T35" fmla="*/ 16 h 112"/>
                  <a:gd name="T36" fmla="*/ 40 w 58"/>
                  <a:gd name="T37" fmla="*/ 0 h 112"/>
                  <a:gd name="T38" fmla="*/ 50 w 58"/>
                  <a:gd name="T39" fmla="*/ 0 h 112"/>
                  <a:gd name="T40" fmla="*/ 49 w 58"/>
                  <a:gd name="T41" fmla="*/ 64 h 112"/>
                  <a:gd name="T42" fmla="*/ 28 w 58"/>
                  <a:gd name="T43" fmla="*/ 43 h 112"/>
                  <a:gd name="T44" fmla="*/ 8 w 58"/>
                  <a:gd name="T45" fmla="*/ 64 h 112"/>
                  <a:gd name="T46" fmla="*/ 8 w 58"/>
                  <a:gd name="T47" fmla="*/ 69 h 112"/>
                  <a:gd name="T48" fmla="*/ 49 w 58"/>
                  <a:gd name="T49" fmla="*/ 69 h 112"/>
                  <a:gd name="T50" fmla="*/ 49 w 58"/>
                  <a:gd name="T51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2">
                    <a:moveTo>
                      <a:pt x="0" y="64"/>
                    </a:moveTo>
                    <a:cubicBezTo>
                      <a:pt x="0" y="45"/>
                      <a:pt x="12" y="34"/>
                      <a:pt x="28" y="34"/>
                    </a:cubicBezTo>
                    <a:cubicBezTo>
                      <a:pt x="47" y="34"/>
                      <a:pt x="58" y="45"/>
                      <a:pt x="58" y="6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95"/>
                      <a:pt x="13" y="103"/>
                      <a:pt x="28" y="103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6" y="112"/>
                      <a:pt x="0" y="99"/>
                      <a:pt x="0" y="76"/>
                    </a:cubicBezTo>
                    <a:lnTo>
                      <a:pt x="0" y="64"/>
                    </a:lnTo>
                    <a:close/>
                    <a:moveTo>
                      <a:pt x="50" y="0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  <a:moveTo>
                      <a:pt x="49" y="64"/>
                    </a:moveTo>
                    <a:cubicBezTo>
                      <a:pt x="49" y="50"/>
                      <a:pt x="42" y="43"/>
                      <a:pt x="28" y="43"/>
                    </a:cubicBezTo>
                    <a:cubicBezTo>
                      <a:pt x="17" y="43"/>
                      <a:pt x="8" y="50"/>
                      <a:pt x="8" y="64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49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5" name="Rectangle 252"/>
              <p:cNvSpPr>
                <a:spLocks noChangeArrowheads="1"/>
              </p:cNvSpPr>
              <p:nvPr/>
            </p:nvSpPr>
            <p:spPr bwMode="auto">
              <a:xfrm>
                <a:off x="7385050" y="6254750"/>
                <a:ext cx="12700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6" name="Freeform 253"/>
              <p:cNvSpPr>
                <a:spLocks noEditPoints="1"/>
              </p:cNvSpPr>
              <p:nvPr/>
            </p:nvSpPr>
            <p:spPr bwMode="auto">
              <a:xfrm>
                <a:off x="3771900" y="6376988"/>
                <a:ext cx="92075" cy="139700"/>
              </a:xfrm>
              <a:custGeom>
                <a:avLst/>
                <a:gdLst>
                  <a:gd name="T0" fmla="*/ 42 w 70"/>
                  <a:gd name="T1" fmla="*/ 0 h 106"/>
                  <a:gd name="T2" fmla="*/ 70 w 70"/>
                  <a:gd name="T3" fmla="*/ 28 h 106"/>
                  <a:gd name="T4" fmla="*/ 42 w 70"/>
                  <a:gd name="T5" fmla="*/ 56 h 106"/>
                  <a:gd name="T6" fmla="*/ 10 w 70"/>
                  <a:gd name="T7" fmla="*/ 56 h 106"/>
                  <a:gd name="T8" fmla="*/ 10 w 70"/>
                  <a:gd name="T9" fmla="*/ 106 h 106"/>
                  <a:gd name="T10" fmla="*/ 0 w 70"/>
                  <a:gd name="T11" fmla="*/ 106 h 106"/>
                  <a:gd name="T12" fmla="*/ 0 w 70"/>
                  <a:gd name="T13" fmla="*/ 0 h 106"/>
                  <a:gd name="T14" fmla="*/ 42 w 70"/>
                  <a:gd name="T15" fmla="*/ 0 h 106"/>
                  <a:gd name="T16" fmla="*/ 42 w 70"/>
                  <a:gd name="T17" fmla="*/ 47 h 106"/>
                  <a:gd name="T18" fmla="*/ 61 w 70"/>
                  <a:gd name="T19" fmla="*/ 28 h 106"/>
                  <a:gd name="T20" fmla="*/ 42 w 70"/>
                  <a:gd name="T21" fmla="*/ 9 h 106"/>
                  <a:gd name="T22" fmla="*/ 10 w 70"/>
                  <a:gd name="T23" fmla="*/ 9 h 106"/>
                  <a:gd name="T24" fmla="*/ 10 w 70"/>
                  <a:gd name="T25" fmla="*/ 47 h 106"/>
                  <a:gd name="T26" fmla="*/ 42 w 70"/>
                  <a:gd name="T27" fmla="*/ 4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0" h="106">
                    <a:moveTo>
                      <a:pt x="42" y="0"/>
                    </a:moveTo>
                    <a:cubicBezTo>
                      <a:pt x="57" y="0"/>
                      <a:pt x="70" y="12"/>
                      <a:pt x="70" y="28"/>
                    </a:cubicBezTo>
                    <a:cubicBezTo>
                      <a:pt x="70" y="43"/>
                      <a:pt x="57" y="56"/>
                      <a:pt x="42" y="56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106"/>
                      <a:pt x="10" y="106"/>
                      <a:pt x="1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2" y="0"/>
                    </a:lnTo>
                    <a:close/>
                    <a:moveTo>
                      <a:pt x="42" y="47"/>
                    </a:moveTo>
                    <a:cubicBezTo>
                      <a:pt x="52" y="47"/>
                      <a:pt x="61" y="38"/>
                      <a:pt x="61" y="28"/>
                    </a:cubicBezTo>
                    <a:cubicBezTo>
                      <a:pt x="61" y="17"/>
                      <a:pt x="52" y="9"/>
                      <a:pt x="42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47"/>
                      <a:pt x="10" y="47"/>
                      <a:pt x="10" y="47"/>
                    </a:cubicBezTo>
                    <a:lnTo>
                      <a:pt x="42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7" name="Freeform 254"/>
              <p:cNvSpPr>
                <a:spLocks/>
              </p:cNvSpPr>
              <p:nvPr/>
            </p:nvSpPr>
            <p:spPr bwMode="auto">
              <a:xfrm>
                <a:off x="3886200" y="6415088"/>
                <a:ext cx="50800" cy="101600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30 w 39"/>
                  <a:gd name="T5" fmla="*/ 8 h 77"/>
                  <a:gd name="T6" fmla="*/ 9 w 39"/>
                  <a:gd name="T7" fmla="*/ 29 h 77"/>
                  <a:gd name="T8" fmla="*/ 9 w 39"/>
                  <a:gd name="T9" fmla="*/ 77 h 77"/>
                  <a:gd name="T10" fmla="*/ 0 w 39"/>
                  <a:gd name="T11" fmla="*/ 77 h 77"/>
                  <a:gd name="T12" fmla="*/ 0 w 39"/>
                  <a:gd name="T13" fmla="*/ 0 h 77"/>
                  <a:gd name="T14" fmla="*/ 7 w 39"/>
                  <a:gd name="T15" fmla="*/ 0 h 77"/>
                  <a:gd name="T16" fmla="*/ 8 w 39"/>
                  <a:gd name="T17" fmla="*/ 12 h 77"/>
                  <a:gd name="T18" fmla="*/ 30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6"/>
                      <a:pt x="9" y="2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0" y="5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8" name="Freeform 255"/>
              <p:cNvSpPr>
                <a:spLocks noEditPoints="1"/>
              </p:cNvSpPr>
              <p:nvPr/>
            </p:nvSpPr>
            <p:spPr bwMode="auto">
              <a:xfrm>
                <a:off x="3948113" y="6416675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5 w 57"/>
                  <a:gd name="T25" fmla="*/ 8 h 76"/>
                  <a:gd name="T26" fmla="*/ 5 w 57"/>
                  <a:gd name="T27" fmla="*/ 0 h 76"/>
                  <a:gd name="T28" fmla="*/ 36 w 57"/>
                  <a:gd name="T29" fmla="*/ 0 h 76"/>
                  <a:gd name="T30" fmla="*/ 48 w 57"/>
                  <a:gd name="T31" fmla="*/ 41 h 76"/>
                  <a:gd name="T32" fmla="*/ 22 w 57"/>
                  <a:gd name="T33" fmla="*/ 41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10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36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39" name="Freeform 256"/>
              <p:cNvSpPr>
                <a:spLocks/>
              </p:cNvSpPr>
              <p:nvPr/>
            </p:nvSpPr>
            <p:spPr bwMode="auto">
              <a:xfrm>
                <a:off x="4041775" y="6415088"/>
                <a:ext cx="66675" cy="103188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8 w 51"/>
                  <a:gd name="T7" fmla="*/ 31 h 78"/>
                  <a:gd name="T8" fmla="*/ 8 w 51"/>
                  <a:gd name="T9" fmla="*/ 46 h 78"/>
                  <a:gd name="T10" fmla="*/ 30 w 51"/>
                  <a:gd name="T11" fmla="*/ 70 h 78"/>
                  <a:gd name="T12" fmla="*/ 51 w 51"/>
                  <a:gd name="T13" fmla="*/ 70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5" y="8"/>
                      <a:pt x="8" y="16"/>
                      <a:pt x="8" y="31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63"/>
                      <a:pt x="15" y="70"/>
                      <a:pt x="30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1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0" name="Freeform 257"/>
              <p:cNvSpPr>
                <a:spLocks/>
              </p:cNvSpPr>
              <p:nvPr/>
            </p:nvSpPr>
            <p:spPr bwMode="auto">
              <a:xfrm>
                <a:off x="4127500" y="6416675"/>
                <a:ext cx="76200" cy="101600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7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1" name="Freeform 258"/>
              <p:cNvSpPr>
                <a:spLocks noEditPoints="1"/>
              </p:cNvSpPr>
              <p:nvPr/>
            </p:nvSpPr>
            <p:spPr bwMode="auto">
              <a:xfrm>
                <a:off x="4206875" y="6380163"/>
                <a:ext cx="33338" cy="176213"/>
              </a:xfrm>
              <a:custGeom>
                <a:avLst/>
                <a:gdLst>
                  <a:gd name="T0" fmla="*/ 25 w 25"/>
                  <a:gd name="T1" fmla="*/ 28 h 134"/>
                  <a:gd name="T2" fmla="*/ 25 w 25"/>
                  <a:gd name="T3" fmla="*/ 95 h 134"/>
                  <a:gd name="T4" fmla="*/ 18 w 25"/>
                  <a:gd name="T5" fmla="*/ 119 h 134"/>
                  <a:gd name="T6" fmla="*/ 7 w 25"/>
                  <a:gd name="T7" fmla="*/ 134 h 134"/>
                  <a:gd name="T8" fmla="*/ 0 w 25"/>
                  <a:gd name="T9" fmla="*/ 130 h 134"/>
                  <a:gd name="T10" fmla="*/ 11 w 25"/>
                  <a:gd name="T11" fmla="*/ 114 h 134"/>
                  <a:gd name="T12" fmla="*/ 16 w 25"/>
                  <a:gd name="T13" fmla="*/ 95 h 134"/>
                  <a:gd name="T14" fmla="*/ 16 w 25"/>
                  <a:gd name="T15" fmla="*/ 28 h 134"/>
                  <a:gd name="T16" fmla="*/ 25 w 25"/>
                  <a:gd name="T17" fmla="*/ 28 h 134"/>
                  <a:gd name="T18" fmla="*/ 25 w 25"/>
                  <a:gd name="T19" fmla="*/ 0 h 134"/>
                  <a:gd name="T20" fmla="*/ 25 w 25"/>
                  <a:gd name="T21" fmla="*/ 11 h 134"/>
                  <a:gd name="T22" fmla="*/ 16 w 25"/>
                  <a:gd name="T23" fmla="*/ 11 h 134"/>
                  <a:gd name="T24" fmla="*/ 16 w 25"/>
                  <a:gd name="T25" fmla="*/ 0 h 134"/>
                  <a:gd name="T26" fmla="*/ 25 w 25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34">
                    <a:moveTo>
                      <a:pt x="25" y="28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04"/>
                      <a:pt x="23" y="110"/>
                      <a:pt x="18" y="119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08"/>
                      <a:pt x="16" y="102"/>
                      <a:pt x="16" y="95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25" y="28"/>
                    </a:lnTo>
                    <a:close/>
                    <a:moveTo>
                      <a:pt x="25" y="0"/>
                    </a:moveTo>
                    <a:cubicBezTo>
                      <a:pt x="25" y="11"/>
                      <a:pt x="25" y="11"/>
                      <a:pt x="2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2" name="Freeform 259"/>
              <p:cNvSpPr>
                <a:spLocks/>
              </p:cNvSpPr>
              <p:nvPr/>
            </p:nvSpPr>
            <p:spPr bwMode="auto">
              <a:xfrm>
                <a:off x="4257675" y="6394450"/>
                <a:ext cx="58738" cy="123825"/>
              </a:xfrm>
              <a:custGeom>
                <a:avLst/>
                <a:gdLst>
                  <a:gd name="T0" fmla="*/ 20 w 45"/>
                  <a:gd name="T1" fmla="*/ 0 h 94"/>
                  <a:gd name="T2" fmla="*/ 20 w 45"/>
                  <a:gd name="T3" fmla="*/ 17 h 94"/>
                  <a:gd name="T4" fmla="*/ 45 w 45"/>
                  <a:gd name="T5" fmla="*/ 17 h 94"/>
                  <a:gd name="T6" fmla="*/ 45 w 45"/>
                  <a:gd name="T7" fmla="*/ 25 h 94"/>
                  <a:gd name="T8" fmla="*/ 20 w 45"/>
                  <a:gd name="T9" fmla="*/ 25 h 94"/>
                  <a:gd name="T10" fmla="*/ 20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5 h 94"/>
                  <a:gd name="T24" fmla="*/ 0 w 45"/>
                  <a:gd name="T25" fmla="*/ 25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0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0" y="0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81"/>
                      <a:pt x="24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8" y="94"/>
                      <a:pt x="12" y="85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3" name="Freeform 260"/>
              <p:cNvSpPr>
                <a:spLocks noEditPoints="1"/>
              </p:cNvSpPr>
              <p:nvPr/>
            </p:nvSpPr>
            <p:spPr bwMode="auto">
              <a:xfrm>
                <a:off x="4327525" y="6415088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50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50 w 58"/>
                  <a:gd name="T33" fmla="*/ 35 h 77"/>
                  <a:gd name="T34" fmla="*/ 50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3" y="0"/>
                      <a:pt x="29" y="0"/>
                    </a:cubicBezTo>
                    <a:cubicBezTo>
                      <a:pt x="48" y="0"/>
                      <a:pt x="58" y="10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0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50" y="29"/>
                    </a:moveTo>
                    <a:cubicBezTo>
                      <a:pt x="50" y="15"/>
                      <a:pt x="43" y="8"/>
                      <a:pt x="29" y="8"/>
                    </a:cubicBezTo>
                    <a:cubicBezTo>
                      <a:pt x="18" y="8"/>
                      <a:pt x="9" y="15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50" y="35"/>
                      <a:pt x="50" y="35"/>
                      <a:pt x="50" y="35"/>
                    </a:cubicBezTo>
                    <a:lnTo>
                      <a:pt x="5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4" name="Freeform 261"/>
              <p:cNvSpPr>
                <a:spLocks/>
              </p:cNvSpPr>
              <p:nvPr/>
            </p:nvSpPr>
            <p:spPr bwMode="auto">
              <a:xfrm>
                <a:off x="4478338" y="6415088"/>
                <a:ext cx="74613" cy="103188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8 h 78"/>
                  <a:gd name="T4" fmla="*/ 26 w 56"/>
                  <a:gd name="T5" fmla="*/ 8 h 78"/>
                  <a:gd name="T6" fmla="*/ 9 w 56"/>
                  <a:gd name="T7" fmla="*/ 21 h 78"/>
                  <a:gd name="T8" fmla="*/ 26 w 56"/>
                  <a:gd name="T9" fmla="*/ 33 h 78"/>
                  <a:gd name="T10" fmla="*/ 32 w 56"/>
                  <a:gd name="T11" fmla="*/ 34 h 78"/>
                  <a:gd name="T12" fmla="*/ 56 w 56"/>
                  <a:gd name="T13" fmla="*/ 55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8 w 56"/>
                  <a:gd name="T21" fmla="*/ 70 h 78"/>
                  <a:gd name="T22" fmla="*/ 48 w 56"/>
                  <a:gd name="T23" fmla="*/ 55 h 78"/>
                  <a:gd name="T24" fmla="*/ 32 w 56"/>
                  <a:gd name="T25" fmla="*/ 42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2"/>
                      <a:pt x="9" y="21"/>
                    </a:cubicBezTo>
                    <a:cubicBezTo>
                      <a:pt x="9" y="29"/>
                      <a:pt x="16" y="32"/>
                      <a:pt x="26" y="33"/>
                    </a:cubicBezTo>
                    <a:cubicBezTo>
                      <a:pt x="28" y="34"/>
                      <a:pt x="31" y="34"/>
                      <a:pt x="32" y="34"/>
                    </a:cubicBezTo>
                    <a:cubicBezTo>
                      <a:pt x="48" y="36"/>
                      <a:pt x="56" y="43"/>
                      <a:pt x="56" y="55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41" y="70"/>
                      <a:pt x="48" y="66"/>
                      <a:pt x="48" y="55"/>
                    </a:cubicBezTo>
                    <a:cubicBezTo>
                      <a:pt x="48" y="48"/>
                      <a:pt x="43" y="44"/>
                      <a:pt x="32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5" name="Freeform 262"/>
              <p:cNvSpPr>
                <a:spLocks/>
              </p:cNvSpPr>
              <p:nvPr/>
            </p:nvSpPr>
            <p:spPr bwMode="auto">
              <a:xfrm>
                <a:off x="4632325" y="6415088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7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6" name="Freeform 263"/>
              <p:cNvSpPr>
                <a:spLocks noEditPoints="1"/>
              </p:cNvSpPr>
              <p:nvPr/>
            </p:nvSpPr>
            <p:spPr bwMode="auto">
              <a:xfrm>
                <a:off x="4725988" y="6369050"/>
                <a:ext cx="74613" cy="147638"/>
              </a:xfrm>
              <a:custGeom>
                <a:avLst/>
                <a:gdLst>
                  <a:gd name="T0" fmla="*/ 35 w 56"/>
                  <a:gd name="T1" fmla="*/ 36 h 112"/>
                  <a:gd name="T2" fmla="*/ 56 w 56"/>
                  <a:gd name="T3" fmla="*/ 58 h 112"/>
                  <a:gd name="T4" fmla="*/ 56 w 56"/>
                  <a:gd name="T5" fmla="*/ 112 h 112"/>
                  <a:gd name="T6" fmla="*/ 50 w 56"/>
                  <a:gd name="T7" fmla="*/ 112 h 112"/>
                  <a:gd name="T8" fmla="*/ 49 w 56"/>
                  <a:gd name="T9" fmla="*/ 104 h 112"/>
                  <a:gd name="T10" fmla="*/ 34 w 56"/>
                  <a:gd name="T11" fmla="*/ 112 h 112"/>
                  <a:gd name="T12" fmla="*/ 22 w 56"/>
                  <a:gd name="T13" fmla="*/ 112 h 112"/>
                  <a:gd name="T14" fmla="*/ 0 w 56"/>
                  <a:gd name="T15" fmla="*/ 90 h 112"/>
                  <a:gd name="T16" fmla="*/ 22 w 56"/>
                  <a:gd name="T17" fmla="*/ 68 h 112"/>
                  <a:gd name="T18" fmla="*/ 48 w 56"/>
                  <a:gd name="T19" fmla="*/ 68 h 112"/>
                  <a:gd name="T20" fmla="*/ 48 w 56"/>
                  <a:gd name="T21" fmla="*/ 58 h 112"/>
                  <a:gd name="T22" fmla="*/ 35 w 56"/>
                  <a:gd name="T23" fmla="*/ 44 h 112"/>
                  <a:gd name="T24" fmla="*/ 4 w 56"/>
                  <a:gd name="T25" fmla="*/ 44 h 112"/>
                  <a:gd name="T26" fmla="*/ 4 w 56"/>
                  <a:gd name="T27" fmla="*/ 36 h 112"/>
                  <a:gd name="T28" fmla="*/ 35 w 56"/>
                  <a:gd name="T29" fmla="*/ 36 h 112"/>
                  <a:gd name="T30" fmla="*/ 48 w 56"/>
                  <a:gd name="T31" fmla="*/ 77 h 112"/>
                  <a:gd name="T32" fmla="*/ 22 w 56"/>
                  <a:gd name="T33" fmla="*/ 77 h 112"/>
                  <a:gd name="T34" fmla="*/ 9 w 56"/>
                  <a:gd name="T35" fmla="*/ 90 h 112"/>
                  <a:gd name="T36" fmla="*/ 22 w 56"/>
                  <a:gd name="T37" fmla="*/ 104 h 112"/>
                  <a:gd name="T38" fmla="*/ 34 w 56"/>
                  <a:gd name="T39" fmla="*/ 104 h 112"/>
                  <a:gd name="T40" fmla="*/ 48 w 56"/>
                  <a:gd name="T41" fmla="*/ 91 h 112"/>
                  <a:gd name="T42" fmla="*/ 48 w 56"/>
                  <a:gd name="T43" fmla="*/ 77 h 112"/>
                  <a:gd name="T44" fmla="*/ 43 w 56"/>
                  <a:gd name="T45" fmla="*/ 0 h 112"/>
                  <a:gd name="T46" fmla="*/ 45 w 56"/>
                  <a:gd name="T47" fmla="*/ 7 h 112"/>
                  <a:gd name="T48" fmla="*/ 17 w 56"/>
                  <a:gd name="T49" fmla="*/ 19 h 112"/>
                  <a:gd name="T50" fmla="*/ 15 w 56"/>
                  <a:gd name="T51" fmla="*/ 12 h 112"/>
                  <a:gd name="T52" fmla="*/ 43 w 56"/>
                  <a:gd name="T5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112">
                    <a:moveTo>
                      <a:pt x="35" y="36"/>
                    </a:moveTo>
                    <a:cubicBezTo>
                      <a:pt x="48" y="36"/>
                      <a:pt x="56" y="46"/>
                      <a:pt x="56" y="58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7" y="108"/>
                      <a:pt x="41" y="112"/>
                      <a:pt x="34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78"/>
                      <a:pt x="10" y="68"/>
                      <a:pt x="22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0"/>
                      <a:pt x="43" y="44"/>
                      <a:pt x="35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35" y="36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4" y="77"/>
                      <a:pt x="9" y="83"/>
                      <a:pt x="9" y="90"/>
                    </a:cubicBezTo>
                    <a:cubicBezTo>
                      <a:pt x="9" y="98"/>
                      <a:pt x="14" y="104"/>
                      <a:pt x="22" y="104"/>
                    </a:cubicBezTo>
                    <a:cubicBezTo>
                      <a:pt x="34" y="104"/>
                      <a:pt x="34" y="104"/>
                      <a:pt x="34" y="104"/>
                    </a:cubicBezTo>
                    <a:cubicBezTo>
                      <a:pt x="41" y="104"/>
                      <a:pt x="48" y="98"/>
                      <a:pt x="48" y="91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5" y="12"/>
                      <a:pt x="15" y="12"/>
                      <a:pt x="15" y="12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247" name="Freeform 264"/>
              <p:cNvSpPr>
                <a:spLocks/>
              </p:cNvSpPr>
              <p:nvPr/>
            </p:nvSpPr>
            <p:spPr bwMode="auto">
              <a:xfrm>
                <a:off x="4824413" y="6415088"/>
                <a:ext cx="130175" cy="101600"/>
              </a:xfrm>
              <a:custGeom>
                <a:avLst/>
                <a:gdLst>
                  <a:gd name="T0" fmla="*/ 75 w 99"/>
                  <a:gd name="T1" fmla="*/ 0 h 77"/>
                  <a:gd name="T2" fmla="*/ 99 w 99"/>
                  <a:gd name="T3" fmla="*/ 26 h 77"/>
                  <a:gd name="T4" fmla="*/ 99 w 99"/>
                  <a:gd name="T5" fmla="*/ 77 h 77"/>
                  <a:gd name="T6" fmla="*/ 91 w 99"/>
                  <a:gd name="T7" fmla="*/ 77 h 77"/>
                  <a:gd name="T8" fmla="*/ 91 w 99"/>
                  <a:gd name="T9" fmla="*/ 26 h 77"/>
                  <a:gd name="T10" fmla="*/ 75 w 99"/>
                  <a:gd name="T11" fmla="*/ 8 h 77"/>
                  <a:gd name="T12" fmla="*/ 69 w 99"/>
                  <a:gd name="T13" fmla="*/ 8 h 77"/>
                  <a:gd name="T14" fmla="*/ 54 w 99"/>
                  <a:gd name="T15" fmla="*/ 25 h 77"/>
                  <a:gd name="T16" fmla="*/ 54 w 99"/>
                  <a:gd name="T17" fmla="*/ 77 h 77"/>
                  <a:gd name="T18" fmla="*/ 45 w 99"/>
                  <a:gd name="T19" fmla="*/ 77 h 77"/>
                  <a:gd name="T20" fmla="*/ 45 w 99"/>
                  <a:gd name="T21" fmla="*/ 25 h 77"/>
                  <a:gd name="T22" fmla="*/ 30 w 99"/>
                  <a:gd name="T23" fmla="*/ 8 h 77"/>
                  <a:gd name="T24" fmla="*/ 24 w 99"/>
                  <a:gd name="T25" fmla="*/ 8 h 77"/>
                  <a:gd name="T26" fmla="*/ 8 w 99"/>
                  <a:gd name="T27" fmla="*/ 24 h 77"/>
                  <a:gd name="T28" fmla="*/ 8 w 99"/>
                  <a:gd name="T29" fmla="*/ 77 h 77"/>
                  <a:gd name="T30" fmla="*/ 0 w 99"/>
                  <a:gd name="T31" fmla="*/ 77 h 77"/>
                  <a:gd name="T32" fmla="*/ 0 w 99"/>
                  <a:gd name="T33" fmla="*/ 1 h 77"/>
                  <a:gd name="T34" fmla="*/ 7 w 99"/>
                  <a:gd name="T35" fmla="*/ 1 h 77"/>
                  <a:gd name="T36" fmla="*/ 7 w 99"/>
                  <a:gd name="T37" fmla="*/ 10 h 77"/>
                  <a:gd name="T38" fmla="*/ 24 w 99"/>
                  <a:gd name="T39" fmla="*/ 0 h 77"/>
                  <a:gd name="T40" fmla="*/ 30 w 99"/>
                  <a:gd name="T41" fmla="*/ 0 h 77"/>
                  <a:gd name="T42" fmla="*/ 49 w 99"/>
                  <a:gd name="T43" fmla="*/ 13 h 77"/>
                  <a:gd name="T44" fmla="*/ 69 w 99"/>
                  <a:gd name="T45" fmla="*/ 0 h 77"/>
                  <a:gd name="T46" fmla="*/ 75 w 99"/>
                  <a:gd name="T4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9" h="77">
                    <a:moveTo>
                      <a:pt x="75" y="0"/>
                    </a:moveTo>
                    <a:cubicBezTo>
                      <a:pt x="88" y="0"/>
                      <a:pt x="99" y="11"/>
                      <a:pt x="99" y="26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15"/>
                      <a:pt x="83" y="8"/>
                      <a:pt x="75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1" y="8"/>
                      <a:pt x="54" y="15"/>
                      <a:pt x="54" y="25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16"/>
                      <a:pt x="38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8" y="15"/>
                      <a:pt x="8" y="2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6" y="0"/>
                      <a:pt x="2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8" y="0"/>
                      <a:pt x="46" y="5"/>
                      <a:pt x="49" y="13"/>
                    </a:cubicBezTo>
                    <a:cubicBezTo>
                      <a:pt x="53" y="5"/>
                      <a:pt x="61" y="0"/>
                      <a:pt x="69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48" name="Freeform 265"/>
              <p:cNvSpPr>
                <a:spLocks noEditPoints="1"/>
              </p:cNvSpPr>
              <p:nvPr/>
            </p:nvSpPr>
            <p:spPr bwMode="auto">
              <a:xfrm>
                <a:off x="4979988" y="6380163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49" name="Freeform 266"/>
              <p:cNvSpPr>
                <a:spLocks noEditPoints="1"/>
              </p:cNvSpPr>
              <p:nvPr/>
            </p:nvSpPr>
            <p:spPr bwMode="auto">
              <a:xfrm>
                <a:off x="5070475" y="6416675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5 w 57"/>
                  <a:gd name="T25" fmla="*/ 8 h 76"/>
                  <a:gd name="T26" fmla="*/ 5 w 57"/>
                  <a:gd name="T27" fmla="*/ 0 h 76"/>
                  <a:gd name="T28" fmla="*/ 36 w 57"/>
                  <a:gd name="T29" fmla="*/ 0 h 76"/>
                  <a:gd name="T30" fmla="*/ 48 w 57"/>
                  <a:gd name="T31" fmla="*/ 41 h 76"/>
                  <a:gd name="T32" fmla="*/ 22 w 57"/>
                  <a:gd name="T33" fmla="*/ 41 h 76"/>
                  <a:gd name="T34" fmla="*/ 9 w 57"/>
                  <a:gd name="T35" fmla="*/ 54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9" y="0"/>
                      <a:pt x="57" y="10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2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36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2" name="Freeform 267"/>
              <p:cNvSpPr>
                <a:spLocks noEditPoints="1"/>
              </p:cNvSpPr>
              <p:nvPr/>
            </p:nvSpPr>
            <p:spPr bwMode="auto">
              <a:xfrm>
                <a:off x="5229225" y="6376988"/>
                <a:ext cx="74613" cy="139700"/>
              </a:xfrm>
              <a:custGeom>
                <a:avLst/>
                <a:gdLst>
                  <a:gd name="T0" fmla="*/ 9 w 57"/>
                  <a:gd name="T1" fmla="*/ 0 h 106"/>
                  <a:gd name="T2" fmla="*/ 9 w 57"/>
                  <a:gd name="T3" fmla="*/ 39 h 106"/>
                  <a:gd name="T4" fmla="*/ 25 w 57"/>
                  <a:gd name="T5" fmla="*/ 29 h 106"/>
                  <a:gd name="T6" fmla="*/ 33 w 57"/>
                  <a:gd name="T7" fmla="*/ 29 h 106"/>
                  <a:gd name="T8" fmla="*/ 57 w 57"/>
                  <a:gd name="T9" fmla="*/ 55 h 106"/>
                  <a:gd name="T10" fmla="*/ 57 w 57"/>
                  <a:gd name="T11" fmla="*/ 77 h 106"/>
                  <a:gd name="T12" fmla="*/ 33 w 57"/>
                  <a:gd name="T13" fmla="*/ 106 h 106"/>
                  <a:gd name="T14" fmla="*/ 22 w 57"/>
                  <a:gd name="T15" fmla="*/ 106 h 106"/>
                  <a:gd name="T16" fmla="*/ 7 w 57"/>
                  <a:gd name="T17" fmla="*/ 98 h 106"/>
                  <a:gd name="T18" fmla="*/ 7 w 57"/>
                  <a:gd name="T19" fmla="*/ 106 h 106"/>
                  <a:gd name="T20" fmla="*/ 0 w 57"/>
                  <a:gd name="T21" fmla="*/ 106 h 106"/>
                  <a:gd name="T22" fmla="*/ 0 w 57"/>
                  <a:gd name="T23" fmla="*/ 0 h 106"/>
                  <a:gd name="T24" fmla="*/ 9 w 57"/>
                  <a:gd name="T25" fmla="*/ 0 h 106"/>
                  <a:gd name="T26" fmla="*/ 49 w 57"/>
                  <a:gd name="T27" fmla="*/ 55 h 106"/>
                  <a:gd name="T28" fmla="*/ 33 w 57"/>
                  <a:gd name="T29" fmla="*/ 37 h 106"/>
                  <a:gd name="T30" fmla="*/ 24 w 57"/>
                  <a:gd name="T31" fmla="*/ 37 h 106"/>
                  <a:gd name="T32" fmla="*/ 9 w 57"/>
                  <a:gd name="T33" fmla="*/ 54 h 106"/>
                  <a:gd name="T34" fmla="*/ 9 w 57"/>
                  <a:gd name="T35" fmla="*/ 85 h 106"/>
                  <a:gd name="T36" fmla="*/ 22 w 57"/>
                  <a:gd name="T37" fmla="*/ 98 h 106"/>
                  <a:gd name="T38" fmla="*/ 33 w 57"/>
                  <a:gd name="T39" fmla="*/ 98 h 106"/>
                  <a:gd name="T40" fmla="*/ 49 w 57"/>
                  <a:gd name="T41" fmla="*/ 77 h 106"/>
                  <a:gd name="T42" fmla="*/ 49 w 57"/>
                  <a:gd name="T43" fmla="*/ 5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9" y="0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1" y="33"/>
                      <a:pt x="18" y="29"/>
                      <a:pt x="25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46" y="29"/>
                      <a:pt x="57" y="40"/>
                      <a:pt x="57" y="55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7" y="94"/>
                      <a:pt x="47" y="106"/>
                      <a:pt x="33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16" y="106"/>
                      <a:pt x="10" y="102"/>
                      <a:pt x="7" y="98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  <a:moveTo>
                      <a:pt x="49" y="55"/>
                    </a:moveTo>
                    <a:cubicBezTo>
                      <a:pt x="49" y="44"/>
                      <a:pt x="41" y="37"/>
                      <a:pt x="3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37"/>
                      <a:pt x="9" y="45"/>
                      <a:pt x="9" y="54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92"/>
                      <a:pt x="15" y="98"/>
                      <a:pt x="2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42" y="98"/>
                      <a:pt x="49" y="90"/>
                      <a:pt x="49" y="77"/>
                    </a:cubicBezTo>
                    <a:lnTo>
                      <a:pt x="49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3" name="Freeform 268"/>
              <p:cNvSpPr>
                <a:spLocks/>
              </p:cNvSpPr>
              <p:nvPr/>
            </p:nvSpPr>
            <p:spPr bwMode="auto">
              <a:xfrm>
                <a:off x="5322888" y="6416675"/>
                <a:ext cx="76200" cy="101600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7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48" y="73"/>
                      <a:pt x="42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4" name="Freeform 269"/>
              <p:cNvSpPr>
                <a:spLocks noEditPoints="1"/>
              </p:cNvSpPr>
              <p:nvPr/>
            </p:nvSpPr>
            <p:spPr bwMode="auto">
              <a:xfrm>
                <a:off x="5419725" y="6376988"/>
                <a:ext cx="74613" cy="139700"/>
              </a:xfrm>
              <a:custGeom>
                <a:avLst/>
                <a:gdLst>
                  <a:gd name="T0" fmla="*/ 57 w 57"/>
                  <a:gd name="T1" fmla="*/ 0 h 106"/>
                  <a:gd name="T2" fmla="*/ 57 w 57"/>
                  <a:gd name="T3" fmla="*/ 106 h 106"/>
                  <a:gd name="T4" fmla="*/ 51 w 57"/>
                  <a:gd name="T5" fmla="*/ 106 h 106"/>
                  <a:gd name="T6" fmla="*/ 50 w 57"/>
                  <a:gd name="T7" fmla="*/ 98 h 106"/>
                  <a:gd name="T8" fmla="*/ 35 w 57"/>
                  <a:gd name="T9" fmla="*/ 106 h 106"/>
                  <a:gd name="T10" fmla="*/ 24 w 57"/>
                  <a:gd name="T11" fmla="*/ 106 h 106"/>
                  <a:gd name="T12" fmla="*/ 0 w 57"/>
                  <a:gd name="T13" fmla="*/ 77 h 106"/>
                  <a:gd name="T14" fmla="*/ 0 w 57"/>
                  <a:gd name="T15" fmla="*/ 55 h 106"/>
                  <a:gd name="T16" fmla="*/ 24 w 57"/>
                  <a:gd name="T17" fmla="*/ 29 h 106"/>
                  <a:gd name="T18" fmla="*/ 32 w 57"/>
                  <a:gd name="T19" fmla="*/ 29 h 106"/>
                  <a:gd name="T20" fmla="*/ 49 w 57"/>
                  <a:gd name="T21" fmla="*/ 39 h 106"/>
                  <a:gd name="T22" fmla="*/ 49 w 57"/>
                  <a:gd name="T23" fmla="*/ 0 h 106"/>
                  <a:gd name="T24" fmla="*/ 57 w 57"/>
                  <a:gd name="T25" fmla="*/ 0 h 106"/>
                  <a:gd name="T26" fmla="*/ 49 w 57"/>
                  <a:gd name="T27" fmla="*/ 54 h 106"/>
                  <a:gd name="T28" fmla="*/ 33 w 57"/>
                  <a:gd name="T29" fmla="*/ 37 h 106"/>
                  <a:gd name="T30" fmla="*/ 24 w 57"/>
                  <a:gd name="T31" fmla="*/ 37 h 106"/>
                  <a:gd name="T32" fmla="*/ 9 w 57"/>
                  <a:gd name="T33" fmla="*/ 55 h 106"/>
                  <a:gd name="T34" fmla="*/ 9 w 57"/>
                  <a:gd name="T35" fmla="*/ 77 h 106"/>
                  <a:gd name="T36" fmla="*/ 24 w 57"/>
                  <a:gd name="T37" fmla="*/ 98 h 106"/>
                  <a:gd name="T38" fmla="*/ 35 w 57"/>
                  <a:gd name="T39" fmla="*/ 98 h 106"/>
                  <a:gd name="T40" fmla="*/ 49 w 57"/>
                  <a:gd name="T41" fmla="*/ 85 h 106"/>
                  <a:gd name="T42" fmla="*/ 49 w 57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57" y="0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8" y="102"/>
                      <a:pt x="42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4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40" y="29"/>
                      <a:pt x="46" y="33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7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1" y="37"/>
                      <a:pt x="3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37"/>
                      <a:pt x="9" y="44"/>
                      <a:pt x="9" y="55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0"/>
                      <a:pt x="15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5" name="Freeform 270"/>
              <p:cNvSpPr>
                <a:spLocks noEditPoints="1"/>
              </p:cNvSpPr>
              <p:nvPr/>
            </p:nvSpPr>
            <p:spPr bwMode="auto">
              <a:xfrm>
                <a:off x="5516563" y="6415088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8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8 w 58"/>
                  <a:gd name="T9" fmla="*/ 43 h 77"/>
                  <a:gd name="T10" fmla="*/ 8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8 w 58"/>
                  <a:gd name="T27" fmla="*/ 8 h 77"/>
                  <a:gd name="T28" fmla="*/ 8 w 58"/>
                  <a:gd name="T29" fmla="*/ 29 h 77"/>
                  <a:gd name="T30" fmla="*/ 8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2" y="0"/>
                      <a:pt x="28" y="0"/>
                    </a:cubicBezTo>
                    <a:cubicBezTo>
                      <a:pt x="47" y="0"/>
                      <a:pt x="58" y="10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60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8" y="8"/>
                    </a:cubicBezTo>
                    <a:cubicBezTo>
                      <a:pt x="17" y="8"/>
                      <a:pt x="9" y="15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6" name="Freeform 271"/>
              <p:cNvSpPr>
                <a:spLocks/>
              </p:cNvSpPr>
              <p:nvPr/>
            </p:nvSpPr>
            <p:spPr bwMode="auto">
              <a:xfrm>
                <a:off x="5602288" y="6394450"/>
                <a:ext cx="60325" cy="123825"/>
              </a:xfrm>
              <a:custGeom>
                <a:avLst/>
                <a:gdLst>
                  <a:gd name="T0" fmla="*/ 21 w 45"/>
                  <a:gd name="T1" fmla="*/ 0 h 94"/>
                  <a:gd name="T2" fmla="*/ 21 w 45"/>
                  <a:gd name="T3" fmla="*/ 17 h 94"/>
                  <a:gd name="T4" fmla="*/ 45 w 45"/>
                  <a:gd name="T5" fmla="*/ 17 h 94"/>
                  <a:gd name="T6" fmla="*/ 45 w 45"/>
                  <a:gd name="T7" fmla="*/ 25 h 94"/>
                  <a:gd name="T8" fmla="*/ 21 w 45"/>
                  <a:gd name="T9" fmla="*/ 25 h 94"/>
                  <a:gd name="T10" fmla="*/ 21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5 h 94"/>
                  <a:gd name="T24" fmla="*/ 0 w 45"/>
                  <a:gd name="T25" fmla="*/ 25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1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1"/>
                      <a:pt x="25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9" y="94"/>
                      <a:pt x="12" y="85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7" name="Freeform 272"/>
              <p:cNvSpPr>
                <a:spLocks noEditPoints="1"/>
              </p:cNvSpPr>
              <p:nvPr/>
            </p:nvSpPr>
            <p:spPr bwMode="auto">
              <a:xfrm>
                <a:off x="5675313" y="6415088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3" y="0"/>
                      <a:pt x="29" y="0"/>
                    </a:cubicBezTo>
                    <a:cubicBezTo>
                      <a:pt x="48" y="0"/>
                      <a:pt x="58" y="10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0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5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8" name="Freeform 273"/>
              <p:cNvSpPr>
                <a:spLocks noEditPoints="1"/>
              </p:cNvSpPr>
              <p:nvPr/>
            </p:nvSpPr>
            <p:spPr bwMode="auto">
              <a:xfrm>
                <a:off x="5826125" y="6376988"/>
                <a:ext cx="76200" cy="139700"/>
              </a:xfrm>
              <a:custGeom>
                <a:avLst/>
                <a:gdLst>
                  <a:gd name="T0" fmla="*/ 58 w 58"/>
                  <a:gd name="T1" fmla="*/ 0 h 106"/>
                  <a:gd name="T2" fmla="*/ 58 w 58"/>
                  <a:gd name="T3" fmla="*/ 106 h 106"/>
                  <a:gd name="T4" fmla="*/ 51 w 58"/>
                  <a:gd name="T5" fmla="*/ 106 h 106"/>
                  <a:gd name="T6" fmla="*/ 51 w 58"/>
                  <a:gd name="T7" fmla="*/ 98 h 106"/>
                  <a:gd name="T8" fmla="*/ 36 w 58"/>
                  <a:gd name="T9" fmla="*/ 106 h 106"/>
                  <a:gd name="T10" fmla="*/ 25 w 58"/>
                  <a:gd name="T11" fmla="*/ 106 h 106"/>
                  <a:gd name="T12" fmla="*/ 0 w 58"/>
                  <a:gd name="T13" fmla="*/ 77 h 106"/>
                  <a:gd name="T14" fmla="*/ 0 w 58"/>
                  <a:gd name="T15" fmla="*/ 55 h 106"/>
                  <a:gd name="T16" fmla="*/ 24 w 58"/>
                  <a:gd name="T17" fmla="*/ 29 h 106"/>
                  <a:gd name="T18" fmla="*/ 32 w 58"/>
                  <a:gd name="T19" fmla="*/ 29 h 106"/>
                  <a:gd name="T20" fmla="*/ 49 w 58"/>
                  <a:gd name="T21" fmla="*/ 39 h 106"/>
                  <a:gd name="T22" fmla="*/ 49 w 58"/>
                  <a:gd name="T23" fmla="*/ 0 h 106"/>
                  <a:gd name="T24" fmla="*/ 58 w 58"/>
                  <a:gd name="T25" fmla="*/ 0 h 106"/>
                  <a:gd name="T26" fmla="*/ 49 w 58"/>
                  <a:gd name="T27" fmla="*/ 54 h 106"/>
                  <a:gd name="T28" fmla="*/ 34 w 58"/>
                  <a:gd name="T29" fmla="*/ 37 h 106"/>
                  <a:gd name="T30" fmla="*/ 24 w 58"/>
                  <a:gd name="T31" fmla="*/ 37 h 106"/>
                  <a:gd name="T32" fmla="*/ 9 w 58"/>
                  <a:gd name="T33" fmla="*/ 55 h 106"/>
                  <a:gd name="T34" fmla="*/ 9 w 58"/>
                  <a:gd name="T35" fmla="*/ 77 h 106"/>
                  <a:gd name="T36" fmla="*/ 25 w 58"/>
                  <a:gd name="T37" fmla="*/ 98 h 106"/>
                  <a:gd name="T38" fmla="*/ 36 w 58"/>
                  <a:gd name="T39" fmla="*/ 98 h 106"/>
                  <a:gd name="T40" fmla="*/ 49 w 58"/>
                  <a:gd name="T41" fmla="*/ 85 h 106"/>
                  <a:gd name="T42" fmla="*/ 49 w 58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58" y="0"/>
                    </a:moveTo>
                    <a:cubicBezTo>
                      <a:pt x="58" y="106"/>
                      <a:pt x="58" y="106"/>
                      <a:pt x="58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48" y="102"/>
                      <a:pt x="42" y="106"/>
                      <a:pt x="36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10" y="106"/>
                      <a:pt x="0" y="94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40" y="29"/>
                      <a:pt x="46" y="33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2" y="37"/>
                      <a:pt x="34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37"/>
                      <a:pt x="9" y="44"/>
                      <a:pt x="9" y="55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0"/>
                      <a:pt x="16" y="98"/>
                      <a:pt x="25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42" y="98"/>
                      <a:pt x="49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59" name="Rectangle 274"/>
              <p:cNvSpPr>
                <a:spLocks noChangeArrowheads="1"/>
              </p:cNvSpPr>
              <p:nvPr/>
            </p:nvSpPr>
            <p:spPr bwMode="auto">
              <a:xfrm>
                <a:off x="5927725" y="6376988"/>
                <a:ext cx="12700" cy="139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0" name="Freeform 275"/>
              <p:cNvSpPr>
                <a:spLocks noEditPoints="1"/>
              </p:cNvSpPr>
              <p:nvPr/>
            </p:nvSpPr>
            <p:spPr bwMode="auto">
              <a:xfrm>
                <a:off x="5961063" y="6415088"/>
                <a:ext cx="79375" cy="103188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9 h 78"/>
                  <a:gd name="T4" fmla="*/ 60 w 60"/>
                  <a:gd name="T5" fmla="*/ 51 h 78"/>
                  <a:gd name="T6" fmla="*/ 35 w 60"/>
                  <a:gd name="T7" fmla="*/ 78 h 78"/>
                  <a:gd name="T8" fmla="*/ 26 w 60"/>
                  <a:gd name="T9" fmla="*/ 78 h 78"/>
                  <a:gd name="T10" fmla="*/ 0 w 60"/>
                  <a:gd name="T11" fmla="*/ 51 h 78"/>
                  <a:gd name="T12" fmla="*/ 0 w 60"/>
                  <a:gd name="T13" fmla="*/ 29 h 78"/>
                  <a:gd name="T14" fmla="*/ 26 w 60"/>
                  <a:gd name="T15" fmla="*/ 0 h 78"/>
                  <a:gd name="T16" fmla="*/ 35 w 60"/>
                  <a:gd name="T17" fmla="*/ 0 h 78"/>
                  <a:gd name="T18" fmla="*/ 52 w 60"/>
                  <a:gd name="T19" fmla="*/ 29 h 78"/>
                  <a:gd name="T20" fmla="*/ 35 w 60"/>
                  <a:gd name="T21" fmla="*/ 8 h 78"/>
                  <a:gd name="T22" fmla="*/ 26 w 60"/>
                  <a:gd name="T23" fmla="*/ 8 h 78"/>
                  <a:gd name="T24" fmla="*/ 9 w 60"/>
                  <a:gd name="T25" fmla="*/ 29 h 78"/>
                  <a:gd name="T26" fmla="*/ 9 w 60"/>
                  <a:gd name="T27" fmla="*/ 51 h 78"/>
                  <a:gd name="T28" fmla="*/ 26 w 60"/>
                  <a:gd name="T29" fmla="*/ 70 h 78"/>
                  <a:gd name="T30" fmla="*/ 35 w 60"/>
                  <a:gd name="T31" fmla="*/ 70 h 78"/>
                  <a:gd name="T32" fmla="*/ 52 w 60"/>
                  <a:gd name="T33" fmla="*/ 51 h 78"/>
                  <a:gd name="T34" fmla="*/ 52 w 60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1" name="Freeform 276"/>
              <p:cNvSpPr>
                <a:spLocks/>
              </p:cNvSpPr>
              <p:nvPr/>
            </p:nvSpPr>
            <p:spPr bwMode="auto">
              <a:xfrm>
                <a:off x="6059488" y="6416675"/>
                <a:ext cx="76200" cy="101600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7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2" name="Freeform 277"/>
              <p:cNvSpPr>
                <a:spLocks/>
              </p:cNvSpPr>
              <p:nvPr/>
            </p:nvSpPr>
            <p:spPr bwMode="auto">
              <a:xfrm>
                <a:off x="6161088" y="6376988"/>
                <a:ext cx="74613" cy="139700"/>
              </a:xfrm>
              <a:custGeom>
                <a:avLst/>
                <a:gdLst>
                  <a:gd name="T0" fmla="*/ 9 w 58"/>
                  <a:gd name="T1" fmla="*/ 0 h 106"/>
                  <a:gd name="T2" fmla="*/ 9 w 58"/>
                  <a:gd name="T3" fmla="*/ 39 h 106"/>
                  <a:gd name="T4" fmla="*/ 25 w 58"/>
                  <a:gd name="T5" fmla="*/ 29 h 106"/>
                  <a:gd name="T6" fmla="*/ 33 w 58"/>
                  <a:gd name="T7" fmla="*/ 29 h 106"/>
                  <a:gd name="T8" fmla="*/ 58 w 58"/>
                  <a:gd name="T9" fmla="*/ 55 h 106"/>
                  <a:gd name="T10" fmla="*/ 58 w 58"/>
                  <a:gd name="T11" fmla="*/ 106 h 106"/>
                  <a:gd name="T12" fmla="*/ 49 w 58"/>
                  <a:gd name="T13" fmla="*/ 106 h 106"/>
                  <a:gd name="T14" fmla="*/ 49 w 58"/>
                  <a:gd name="T15" fmla="*/ 55 h 106"/>
                  <a:gd name="T16" fmla="*/ 33 w 58"/>
                  <a:gd name="T17" fmla="*/ 38 h 106"/>
                  <a:gd name="T18" fmla="*/ 24 w 58"/>
                  <a:gd name="T19" fmla="*/ 38 h 106"/>
                  <a:gd name="T20" fmla="*/ 9 w 58"/>
                  <a:gd name="T21" fmla="*/ 54 h 106"/>
                  <a:gd name="T22" fmla="*/ 9 w 58"/>
                  <a:gd name="T23" fmla="*/ 106 h 106"/>
                  <a:gd name="T24" fmla="*/ 0 w 58"/>
                  <a:gd name="T25" fmla="*/ 106 h 106"/>
                  <a:gd name="T26" fmla="*/ 0 w 58"/>
                  <a:gd name="T27" fmla="*/ 0 h 106"/>
                  <a:gd name="T28" fmla="*/ 9 w 58"/>
                  <a:gd name="T2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06">
                    <a:moveTo>
                      <a:pt x="9" y="0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2" y="34"/>
                      <a:pt x="18" y="29"/>
                      <a:pt x="25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46" y="29"/>
                      <a:pt x="58" y="40"/>
                      <a:pt x="58" y="55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9" y="44"/>
                      <a:pt x="42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4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3" name="Freeform 278"/>
              <p:cNvSpPr>
                <a:spLocks noEditPoints="1"/>
              </p:cNvSpPr>
              <p:nvPr/>
            </p:nvSpPr>
            <p:spPr bwMode="auto">
              <a:xfrm>
                <a:off x="6254750" y="6415088"/>
                <a:ext cx="79375" cy="103188"/>
              </a:xfrm>
              <a:custGeom>
                <a:avLst/>
                <a:gdLst>
                  <a:gd name="T0" fmla="*/ 35 w 61"/>
                  <a:gd name="T1" fmla="*/ 0 h 78"/>
                  <a:gd name="T2" fmla="*/ 61 w 61"/>
                  <a:gd name="T3" fmla="*/ 29 h 78"/>
                  <a:gd name="T4" fmla="*/ 61 w 61"/>
                  <a:gd name="T5" fmla="*/ 51 h 78"/>
                  <a:gd name="T6" fmla="*/ 35 w 61"/>
                  <a:gd name="T7" fmla="*/ 78 h 78"/>
                  <a:gd name="T8" fmla="*/ 26 w 61"/>
                  <a:gd name="T9" fmla="*/ 78 h 78"/>
                  <a:gd name="T10" fmla="*/ 0 w 61"/>
                  <a:gd name="T11" fmla="*/ 51 h 78"/>
                  <a:gd name="T12" fmla="*/ 0 w 61"/>
                  <a:gd name="T13" fmla="*/ 29 h 78"/>
                  <a:gd name="T14" fmla="*/ 26 w 61"/>
                  <a:gd name="T15" fmla="*/ 0 h 78"/>
                  <a:gd name="T16" fmla="*/ 35 w 61"/>
                  <a:gd name="T17" fmla="*/ 0 h 78"/>
                  <a:gd name="T18" fmla="*/ 52 w 61"/>
                  <a:gd name="T19" fmla="*/ 29 h 78"/>
                  <a:gd name="T20" fmla="*/ 35 w 61"/>
                  <a:gd name="T21" fmla="*/ 8 h 78"/>
                  <a:gd name="T22" fmla="*/ 26 w 61"/>
                  <a:gd name="T23" fmla="*/ 8 h 78"/>
                  <a:gd name="T24" fmla="*/ 9 w 61"/>
                  <a:gd name="T25" fmla="*/ 29 h 78"/>
                  <a:gd name="T26" fmla="*/ 9 w 61"/>
                  <a:gd name="T27" fmla="*/ 51 h 78"/>
                  <a:gd name="T28" fmla="*/ 26 w 61"/>
                  <a:gd name="T29" fmla="*/ 70 h 78"/>
                  <a:gd name="T30" fmla="*/ 35 w 61"/>
                  <a:gd name="T31" fmla="*/ 70 h 78"/>
                  <a:gd name="T32" fmla="*/ 52 w 61"/>
                  <a:gd name="T33" fmla="*/ 51 h 78"/>
                  <a:gd name="T34" fmla="*/ 52 w 61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8">
                    <a:moveTo>
                      <a:pt x="35" y="0"/>
                    </a:moveTo>
                    <a:cubicBezTo>
                      <a:pt x="50" y="0"/>
                      <a:pt x="61" y="14"/>
                      <a:pt x="61" y="2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5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4" name="Freeform 279"/>
              <p:cNvSpPr>
                <a:spLocks noEditPoints="1"/>
              </p:cNvSpPr>
              <p:nvPr/>
            </p:nvSpPr>
            <p:spPr bwMode="auto">
              <a:xfrm>
                <a:off x="6350000" y="6376988"/>
                <a:ext cx="76200" cy="139700"/>
              </a:xfrm>
              <a:custGeom>
                <a:avLst/>
                <a:gdLst>
                  <a:gd name="T0" fmla="*/ 58 w 58"/>
                  <a:gd name="T1" fmla="*/ 0 h 106"/>
                  <a:gd name="T2" fmla="*/ 58 w 58"/>
                  <a:gd name="T3" fmla="*/ 106 h 106"/>
                  <a:gd name="T4" fmla="*/ 51 w 58"/>
                  <a:gd name="T5" fmla="*/ 106 h 106"/>
                  <a:gd name="T6" fmla="*/ 50 w 58"/>
                  <a:gd name="T7" fmla="*/ 98 h 106"/>
                  <a:gd name="T8" fmla="*/ 35 w 58"/>
                  <a:gd name="T9" fmla="*/ 106 h 106"/>
                  <a:gd name="T10" fmla="*/ 24 w 58"/>
                  <a:gd name="T11" fmla="*/ 106 h 106"/>
                  <a:gd name="T12" fmla="*/ 0 w 58"/>
                  <a:gd name="T13" fmla="*/ 77 h 106"/>
                  <a:gd name="T14" fmla="*/ 0 w 58"/>
                  <a:gd name="T15" fmla="*/ 55 h 106"/>
                  <a:gd name="T16" fmla="*/ 24 w 58"/>
                  <a:gd name="T17" fmla="*/ 29 h 106"/>
                  <a:gd name="T18" fmla="*/ 32 w 58"/>
                  <a:gd name="T19" fmla="*/ 29 h 106"/>
                  <a:gd name="T20" fmla="*/ 49 w 58"/>
                  <a:gd name="T21" fmla="*/ 39 h 106"/>
                  <a:gd name="T22" fmla="*/ 49 w 58"/>
                  <a:gd name="T23" fmla="*/ 0 h 106"/>
                  <a:gd name="T24" fmla="*/ 58 w 58"/>
                  <a:gd name="T25" fmla="*/ 0 h 106"/>
                  <a:gd name="T26" fmla="*/ 49 w 58"/>
                  <a:gd name="T27" fmla="*/ 54 h 106"/>
                  <a:gd name="T28" fmla="*/ 33 w 58"/>
                  <a:gd name="T29" fmla="*/ 37 h 106"/>
                  <a:gd name="T30" fmla="*/ 24 w 58"/>
                  <a:gd name="T31" fmla="*/ 37 h 106"/>
                  <a:gd name="T32" fmla="*/ 9 w 58"/>
                  <a:gd name="T33" fmla="*/ 55 h 106"/>
                  <a:gd name="T34" fmla="*/ 9 w 58"/>
                  <a:gd name="T35" fmla="*/ 77 h 106"/>
                  <a:gd name="T36" fmla="*/ 24 w 58"/>
                  <a:gd name="T37" fmla="*/ 98 h 106"/>
                  <a:gd name="T38" fmla="*/ 35 w 58"/>
                  <a:gd name="T39" fmla="*/ 98 h 106"/>
                  <a:gd name="T40" fmla="*/ 49 w 58"/>
                  <a:gd name="T41" fmla="*/ 85 h 106"/>
                  <a:gd name="T42" fmla="*/ 49 w 58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58" y="0"/>
                    </a:moveTo>
                    <a:cubicBezTo>
                      <a:pt x="58" y="106"/>
                      <a:pt x="58" y="106"/>
                      <a:pt x="58" y="106"/>
                    </a:cubicBezTo>
                    <a:cubicBezTo>
                      <a:pt x="51" y="106"/>
                      <a:pt x="51" y="106"/>
                      <a:pt x="51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8" y="102"/>
                      <a:pt x="42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4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40" y="29"/>
                      <a:pt x="46" y="33"/>
                      <a:pt x="49" y="39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  <a:moveTo>
                      <a:pt x="49" y="54"/>
                    </a:moveTo>
                    <a:cubicBezTo>
                      <a:pt x="49" y="45"/>
                      <a:pt x="41" y="37"/>
                      <a:pt x="3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37"/>
                      <a:pt x="9" y="44"/>
                      <a:pt x="9" y="55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0"/>
                      <a:pt x="16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9" y="85"/>
                    </a:cubicBezTo>
                    <a:lnTo>
                      <a:pt x="4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5" name="Freeform 280"/>
              <p:cNvSpPr>
                <a:spLocks noEditPoints="1"/>
              </p:cNvSpPr>
              <p:nvPr/>
            </p:nvSpPr>
            <p:spPr bwMode="auto">
              <a:xfrm>
                <a:off x="6446838" y="6415088"/>
                <a:ext cx="79375" cy="103188"/>
              </a:xfrm>
              <a:custGeom>
                <a:avLst/>
                <a:gdLst>
                  <a:gd name="T0" fmla="*/ 35 w 60"/>
                  <a:gd name="T1" fmla="*/ 0 h 78"/>
                  <a:gd name="T2" fmla="*/ 60 w 60"/>
                  <a:gd name="T3" fmla="*/ 29 h 78"/>
                  <a:gd name="T4" fmla="*/ 60 w 60"/>
                  <a:gd name="T5" fmla="*/ 51 h 78"/>
                  <a:gd name="T6" fmla="*/ 35 w 60"/>
                  <a:gd name="T7" fmla="*/ 78 h 78"/>
                  <a:gd name="T8" fmla="*/ 25 w 60"/>
                  <a:gd name="T9" fmla="*/ 78 h 78"/>
                  <a:gd name="T10" fmla="*/ 0 w 60"/>
                  <a:gd name="T11" fmla="*/ 51 h 78"/>
                  <a:gd name="T12" fmla="*/ 0 w 60"/>
                  <a:gd name="T13" fmla="*/ 29 h 78"/>
                  <a:gd name="T14" fmla="*/ 25 w 60"/>
                  <a:gd name="T15" fmla="*/ 0 h 78"/>
                  <a:gd name="T16" fmla="*/ 35 w 60"/>
                  <a:gd name="T17" fmla="*/ 0 h 78"/>
                  <a:gd name="T18" fmla="*/ 51 w 60"/>
                  <a:gd name="T19" fmla="*/ 29 h 78"/>
                  <a:gd name="T20" fmla="*/ 35 w 60"/>
                  <a:gd name="T21" fmla="*/ 8 h 78"/>
                  <a:gd name="T22" fmla="*/ 25 w 60"/>
                  <a:gd name="T23" fmla="*/ 8 h 78"/>
                  <a:gd name="T24" fmla="*/ 9 w 60"/>
                  <a:gd name="T25" fmla="*/ 29 h 78"/>
                  <a:gd name="T26" fmla="*/ 9 w 60"/>
                  <a:gd name="T27" fmla="*/ 51 h 78"/>
                  <a:gd name="T28" fmla="*/ 25 w 60"/>
                  <a:gd name="T29" fmla="*/ 70 h 78"/>
                  <a:gd name="T30" fmla="*/ 35 w 60"/>
                  <a:gd name="T31" fmla="*/ 70 h 78"/>
                  <a:gd name="T32" fmla="*/ 51 w 60"/>
                  <a:gd name="T33" fmla="*/ 51 h 78"/>
                  <a:gd name="T34" fmla="*/ 51 w 60"/>
                  <a:gd name="T35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8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49" y="78"/>
                      <a:pt x="3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0" y="78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5" y="0"/>
                    </a:lnTo>
                    <a:close/>
                    <a:moveTo>
                      <a:pt x="51" y="29"/>
                    </a:moveTo>
                    <a:cubicBezTo>
                      <a:pt x="51" y="18"/>
                      <a:pt x="44" y="8"/>
                      <a:pt x="3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6" name="Freeform 281"/>
              <p:cNvSpPr>
                <a:spLocks noEditPoints="1"/>
              </p:cNvSpPr>
              <p:nvPr/>
            </p:nvSpPr>
            <p:spPr bwMode="auto">
              <a:xfrm>
                <a:off x="6546850" y="6376988"/>
                <a:ext cx="76200" cy="139700"/>
              </a:xfrm>
              <a:custGeom>
                <a:avLst/>
                <a:gdLst>
                  <a:gd name="T0" fmla="*/ 9 w 58"/>
                  <a:gd name="T1" fmla="*/ 0 h 106"/>
                  <a:gd name="T2" fmla="*/ 9 w 58"/>
                  <a:gd name="T3" fmla="*/ 39 h 106"/>
                  <a:gd name="T4" fmla="*/ 25 w 58"/>
                  <a:gd name="T5" fmla="*/ 29 h 106"/>
                  <a:gd name="T6" fmla="*/ 33 w 58"/>
                  <a:gd name="T7" fmla="*/ 29 h 106"/>
                  <a:gd name="T8" fmla="*/ 58 w 58"/>
                  <a:gd name="T9" fmla="*/ 55 h 106"/>
                  <a:gd name="T10" fmla="*/ 58 w 58"/>
                  <a:gd name="T11" fmla="*/ 77 h 106"/>
                  <a:gd name="T12" fmla="*/ 33 w 58"/>
                  <a:gd name="T13" fmla="*/ 106 h 106"/>
                  <a:gd name="T14" fmla="*/ 22 w 58"/>
                  <a:gd name="T15" fmla="*/ 106 h 106"/>
                  <a:gd name="T16" fmla="*/ 7 w 58"/>
                  <a:gd name="T17" fmla="*/ 98 h 106"/>
                  <a:gd name="T18" fmla="*/ 7 w 58"/>
                  <a:gd name="T19" fmla="*/ 106 h 106"/>
                  <a:gd name="T20" fmla="*/ 0 w 58"/>
                  <a:gd name="T21" fmla="*/ 106 h 106"/>
                  <a:gd name="T22" fmla="*/ 0 w 58"/>
                  <a:gd name="T23" fmla="*/ 0 h 106"/>
                  <a:gd name="T24" fmla="*/ 9 w 58"/>
                  <a:gd name="T25" fmla="*/ 0 h 106"/>
                  <a:gd name="T26" fmla="*/ 49 w 58"/>
                  <a:gd name="T27" fmla="*/ 55 h 106"/>
                  <a:gd name="T28" fmla="*/ 33 w 58"/>
                  <a:gd name="T29" fmla="*/ 37 h 106"/>
                  <a:gd name="T30" fmla="*/ 24 w 58"/>
                  <a:gd name="T31" fmla="*/ 37 h 106"/>
                  <a:gd name="T32" fmla="*/ 9 w 58"/>
                  <a:gd name="T33" fmla="*/ 54 h 106"/>
                  <a:gd name="T34" fmla="*/ 9 w 58"/>
                  <a:gd name="T35" fmla="*/ 85 h 106"/>
                  <a:gd name="T36" fmla="*/ 22 w 58"/>
                  <a:gd name="T37" fmla="*/ 98 h 106"/>
                  <a:gd name="T38" fmla="*/ 33 w 58"/>
                  <a:gd name="T39" fmla="*/ 98 h 106"/>
                  <a:gd name="T40" fmla="*/ 49 w 58"/>
                  <a:gd name="T41" fmla="*/ 77 h 106"/>
                  <a:gd name="T42" fmla="*/ 49 w 58"/>
                  <a:gd name="T43" fmla="*/ 5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9" y="0"/>
                    </a:moveTo>
                    <a:cubicBezTo>
                      <a:pt x="9" y="39"/>
                      <a:pt x="9" y="39"/>
                      <a:pt x="9" y="39"/>
                    </a:cubicBezTo>
                    <a:cubicBezTo>
                      <a:pt x="12" y="33"/>
                      <a:pt x="18" y="29"/>
                      <a:pt x="25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46" y="29"/>
                      <a:pt x="58" y="40"/>
                      <a:pt x="58" y="5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94"/>
                      <a:pt x="47" y="106"/>
                      <a:pt x="33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16" y="106"/>
                      <a:pt x="10" y="102"/>
                      <a:pt x="7" y="98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  <a:moveTo>
                      <a:pt x="49" y="55"/>
                    </a:moveTo>
                    <a:cubicBezTo>
                      <a:pt x="49" y="44"/>
                      <a:pt x="42" y="37"/>
                      <a:pt x="3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16" y="37"/>
                      <a:pt x="9" y="45"/>
                      <a:pt x="9" y="54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92"/>
                      <a:pt x="15" y="98"/>
                      <a:pt x="22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42" y="98"/>
                      <a:pt x="49" y="90"/>
                      <a:pt x="49" y="77"/>
                    </a:cubicBezTo>
                    <a:lnTo>
                      <a:pt x="49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7" name="Freeform 282"/>
              <p:cNvSpPr>
                <a:spLocks noEditPoints="1"/>
              </p:cNvSpPr>
              <p:nvPr/>
            </p:nvSpPr>
            <p:spPr bwMode="auto">
              <a:xfrm>
                <a:off x="6638925" y="6370638"/>
                <a:ext cx="76200" cy="146050"/>
              </a:xfrm>
              <a:custGeom>
                <a:avLst/>
                <a:gdLst>
                  <a:gd name="T0" fmla="*/ 0 w 58"/>
                  <a:gd name="T1" fmla="*/ 63 h 111"/>
                  <a:gd name="T2" fmla="*/ 29 w 58"/>
                  <a:gd name="T3" fmla="*/ 34 h 111"/>
                  <a:gd name="T4" fmla="*/ 58 w 58"/>
                  <a:gd name="T5" fmla="*/ 63 h 111"/>
                  <a:gd name="T6" fmla="*/ 58 w 58"/>
                  <a:gd name="T7" fmla="*/ 77 h 111"/>
                  <a:gd name="T8" fmla="*/ 9 w 58"/>
                  <a:gd name="T9" fmla="*/ 77 h 111"/>
                  <a:gd name="T10" fmla="*/ 9 w 58"/>
                  <a:gd name="T11" fmla="*/ 78 h 111"/>
                  <a:gd name="T12" fmla="*/ 28 w 58"/>
                  <a:gd name="T13" fmla="*/ 103 h 111"/>
                  <a:gd name="T14" fmla="*/ 56 w 58"/>
                  <a:gd name="T15" fmla="*/ 103 h 111"/>
                  <a:gd name="T16" fmla="*/ 56 w 58"/>
                  <a:gd name="T17" fmla="*/ 111 h 111"/>
                  <a:gd name="T18" fmla="*/ 28 w 58"/>
                  <a:gd name="T19" fmla="*/ 111 h 111"/>
                  <a:gd name="T20" fmla="*/ 0 w 58"/>
                  <a:gd name="T21" fmla="*/ 75 h 111"/>
                  <a:gd name="T22" fmla="*/ 0 w 58"/>
                  <a:gd name="T23" fmla="*/ 63 h 111"/>
                  <a:gd name="T24" fmla="*/ 50 w 58"/>
                  <a:gd name="T25" fmla="*/ 0 h 111"/>
                  <a:gd name="T26" fmla="*/ 32 w 58"/>
                  <a:gd name="T27" fmla="*/ 21 h 111"/>
                  <a:gd name="T28" fmla="*/ 26 w 58"/>
                  <a:gd name="T29" fmla="*/ 21 h 111"/>
                  <a:gd name="T30" fmla="*/ 7 w 58"/>
                  <a:gd name="T31" fmla="*/ 0 h 111"/>
                  <a:gd name="T32" fmla="*/ 17 w 58"/>
                  <a:gd name="T33" fmla="*/ 0 h 111"/>
                  <a:gd name="T34" fmla="*/ 29 w 58"/>
                  <a:gd name="T35" fmla="*/ 15 h 111"/>
                  <a:gd name="T36" fmla="*/ 40 w 58"/>
                  <a:gd name="T37" fmla="*/ 0 h 111"/>
                  <a:gd name="T38" fmla="*/ 50 w 58"/>
                  <a:gd name="T39" fmla="*/ 0 h 111"/>
                  <a:gd name="T40" fmla="*/ 49 w 58"/>
                  <a:gd name="T41" fmla="*/ 63 h 111"/>
                  <a:gd name="T42" fmla="*/ 29 w 58"/>
                  <a:gd name="T43" fmla="*/ 42 h 111"/>
                  <a:gd name="T44" fmla="*/ 9 w 58"/>
                  <a:gd name="T45" fmla="*/ 63 h 111"/>
                  <a:gd name="T46" fmla="*/ 9 w 58"/>
                  <a:gd name="T47" fmla="*/ 69 h 111"/>
                  <a:gd name="T48" fmla="*/ 49 w 58"/>
                  <a:gd name="T49" fmla="*/ 69 h 111"/>
                  <a:gd name="T50" fmla="*/ 49 w 58"/>
                  <a:gd name="T51" fmla="*/ 6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1">
                    <a:moveTo>
                      <a:pt x="0" y="63"/>
                    </a:moveTo>
                    <a:cubicBezTo>
                      <a:pt x="0" y="44"/>
                      <a:pt x="13" y="34"/>
                      <a:pt x="29" y="34"/>
                    </a:cubicBezTo>
                    <a:cubicBezTo>
                      <a:pt x="48" y="34"/>
                      <a:pt x="58" y="44"/>
                      <a:pt x="58" y="63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94"/>
                      <a:pt x="13" y="103"/>
                      <a:pt x="28" y="103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6" y="111"/>
                      <a:pt x="0" y="98"/>
                      <a:pt x="0" y="75"/>
                    </a:cubicBezTo>
                    <a:lnTo>
                      <a:pt x="0" y="63"/>
                    </a:lnTo>
                    <a:close/>
                    <a:moveTo>
                      <a:pt x="50" y="0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  <a:moveTo>
                      <a:pt x="49" y="63"/>
                    </a:moveTo>
                    <a:cubicBezTo>
                      <a:pt x="49" y="49"/>
                      <a:pt x="42" y="42"/>
                      <a:pt x="29" y="42"/>
                    </a:cubicBezTo>
                    <a:cubicBezTo>
                      <a:pt x="17" y="42"/>
                      <a:pt x="9" y="49"/>
                      <a:pt x="9" y="63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49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8" name="Freeform 283"/>
              <p:cNvSpPr>
                <a:spLocks noEditPoints="1"/>
              </p:cNvSpPr>
              <p:nvPr/>
            </p:nvSpPr>
            <p:spPr bwMode="auto">
              <a:xfrm>
                <a:off x="6794500" y="6369050"/>
                <a:ext cx="74613" cy="149225"/>
              </a:xfrm>
              <a:custGeom>
                <a:avLst/>
                <a:gdLst>
                  <a:gd name="T0" fmla="*/ 58 w 58"/>
                  <a:gd name="T1" fmla="*/ 36 h 113"/>
                  <a:gd name="T2" fmla="*/ 58 w 58"/>
                  <a:gd name="T3" fmla="*/ 113 h 113"/>
                  <a:gd name="T4" fmla="*/ 51 w 58"/>
                  <a:gd name="T5" fmla="*/ 113 h 113"/>
                  <a:gd name="T6" fmla="*/ 50 w 58"/>
                  <a:gd name="T7" fmla="*/ 103 h 113"/>
                  <a:gd name="T8" fmla="*/ 33 w 58"/>
                  <a:gd name="T9" fmla="*/ 113 h 113"/>
                  <a:gd name="T10" fmla="*/ 24 w 58"/>
                  <a:gd name="T11" fmla="*/ 113 h 113"/>
                  <a:gd name="T12" fmla="*/ 0 w 58"/>
                  <a:gd name="T13" fmla="*/ 88 h 113"/>
                  <a:gd name="T14" fmla="*/ 0 w 58"/>
                  <a:gd name="T15" fmla="*/ 36 h 113"/>
                  <a:gd name="T16" fmla="*/ 8 w 58"/>
                  <a:gd name="T17" fmla="*/ 36 h 113"/>
                  <a:gd name="T18" fmla="*/ 8 w 58"/>
                  <a:gd name="T19" fmla="*/ 88 h 113"/>
                  <a:gd name="T20" fmla="*/ 24 w 58"/>
                  <a:gd name="T21" fmla="*/ 105 h 113"/>
                  <a:gd name="T22" fmla="*/ 33 w 58"/>
                  <a:gd name="T23" fmla="*/ 105 h 113"/>
                  <a:gd name="T24" fmla="*/ 49 w 58"/>
                  <a:gd name="T25" fmla="*/ 89 h 113"/>
                  <a:gd name="T26" fmla="*/ 49 w 58"/>
                  <a:gd name="T27" fmla="*/ 36 h 113"/>
                  <a:gd name="T28" fmla="*/ 58 w 58"/>
                  <a:gd name="T29" fmla="*/ 36 h 113"/>
                  <a:gd name="T30" fmla="*/ 41 w 58"/>
                  <a:gd name="T31" fmla="*/ 0 h 113"/>
                  <a:gd name="T32" fmla="*/ 44 w 58"/>
                  <a:gd name="T33" fmla="*/ 7 h 113"/>
                  <a:gd name="T34" fmla="*/ 16 w 58"/>
                  <a:gd name="T35" fmla="*/ 19 h 113"/>
                  <a:gd name="T36" fmla="*/ 14 w 58"/>
                  <a:gd name="T37" fmla="*/ 12 h 113"/>
                  <a:gd name="T38" fmla="*/ 41 w 58"/>
                  <a:gd name="T3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113">
                    <a:moveTo>
                      <a:pt x="58" y="36"/>
                    </a:moveTo>
                    <a:cubicBezTo>
                      <a:pt x="58" y="113"/>
                      <a:pt x="58" y="113"/>
                      <a:pt x="58" y="113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0" y="103"/>
                      <a:pt x="50" y="103"/>
                      <a:pt x="50" y="103"/>
                    </a:cubicBezTo>
                    <a:cubicBezTo>
                      <a:pt x="48" y="109"/>
                      <a:pt x="41" y="113"/>
                      <a:pt x="33" y="113"/>
                    </a:cubicBezTo>
                    <a:cubicBezTo>
                      <a:pt x="24" y="113"/>
                      <a:pt x="24" y="113"/>
                      <a:pt x="24" y="113"/>
                    </a:cubicBezTo>
                    <a:cubicBezTo>
                      <a:pt x="11" y="113"/>
                      <a:pt x="0" y="103"/>
                      <a:pt x="0" y="8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98"/>
                      <a:pt x="16" y="105"/>
                      <a:pt x="24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41" y="105"/>
                      <a:pt x="49" y="98"/>
                      <a:pt x="49" y="89"/>
                    </a:cubicBezTo>
                    <a:cubicBezTo>
                      <a:pt x="49" y="36"/>
                      <a:pt x="49" y="36"/>
                      <a:pt x="49" y="36"/>
                    </a:cubicBezTo>
                    <a:lnTo>
                      <a:pt x="58" y="36"/>
                    </a:lnTo>
                    <a:close/>
                    <a:moveTo>
                      <a:pt x="41" y="0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2"/>
                      <a:pt x="14" y="12"/>
                      <a:pt x="14" y="12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69" name="Freeform 284"/>
              <p:cNvSpPr>
                <a:spLocks/>
              </p:cNvSpPr>
              <p:nvPr/>
            </p:nvSpPr>
            <p:spPr bwMode="auto">
              <a:xfrm>
                <a:off x="6888163" y="6415088"/>
                <a:ext cx="73025" cy="103188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8 h 78"/>
                  <a:gd name="T4" fmla="*/ 26 w 56"/>
                  <a:gd name="T5" fmla="*/ 8 h 78"/>
                  <a:gd name="T6" fmla="*/ 9 w 56"/>
                  <a:gd name="T7" fmla="*/ 21 h 78"/>
                  <a:gd name="T8" fmla="*/ 26 w 56"/>
                  <a:gd name="T9" fmla="*/ 33 h 78"/>
                  <a:gd name="T10" fmla="*/ 32 w 56"/>
                  <a:gd name="T11" fmla="*/ 34 h 78"/>
                  <a:gd name="T12" fmla="*/ 56 w 56"/>
                  <a:gd name="T13" fmla="*/ 55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8 w 56"/>
                  <a:gd name="T21" fmla="*/ 70 h 78"/>
                  <a:gd name="T22" fmla="*/ 47 w 56"/>
                  <a:gd name="T23" fmla="*/ 55 h 78"/>
                  <a:gd name="T24" fmla="*/ 31 w 56"/>
                  <a:gd name="T25" fmla="*/ 42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2"/>
                      <a:pt x="9" y="21"/>
                    </a:cubicBezTo>
                    <a:cubicBezTo>
                      <a:pt x="9" y="29"/>
                      <a:pt x="16" y="32"/>
                      <a:pt x="26" y="33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8" y="36"/>
                      <a:pt x="56" y="43"/>
                      <a:pt x="56" y="55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41" y="70"/>
                      <a:pt x="47" y="66"/>
                      <a:pt x="47" y="55"/>
                    </a:cubicBezTo>
                    <a:cubicBezTo>
                      <a:pt x="47" y="48"/>
                      <a:pt x="43" y="44"/>
                      <a:pt x="31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0" name="Freeform 285"/>
              <p:cNvSpPr>
                <a:spLocks noEditPoints="1"/>
              </p:cNvSpPr>
              <p:nvPr/>
            </p:nvSpPr>
            <p:spPr bwMode="auto">
              <a:xfrm>
                <a:off x="6983413" y="6415088"/>
                <a:ext cx="74613" cy="138113"/>
              </a:xfrm>
              <a:custGeom>
                <a:avLst/>
                <a:gdLst>
                  <a:gd name="T0" fmla="*/ 33 w 57"/>
                  <a:gd name="T1" fmla="*/ 0 h 105"/>
                  <a:gd name="T2" fmla="*/ 57 w 57"/>
                  <a:gd name="T3" fmla="*/ 29 h 105"/>
                  <a:gd name="T4" fmla="*/ 57 w 57"/>
                  <a:gd name="T5" fmla="*/ 52 h 105"/>
                  <a:gd name="T6" fmla="*/ 33 w 57"/>
                  <a:gd name="T7" fmla="*/ 78 h 105"/>
                  <a:gd name="T8" fmla="*/ 25 w 57"/>
                  <a:gd name="T9" fmla="*/ 78 h 105"/>
                  <a:gd name="T10" fmla="*/ 9 w 57"/>
                  <a:gd name="T11" fmla="*/ 68 h 105"/>
                  <a:gd name="T12" fmla="*/ 9 w 57"/>
                  <a:gd name="T13" fmla="*/ 105 h 105"/>
                  <a:gd name="T14" fmla="*/ 0 w 57"/>
                  <a:gd name="T15" fmla="*/ 105 h 105"/>
                  <a:gd name="T16" fmla="*/ 0 w 57"/>
                  <a:gd name="T17" fmla="*/ 0 h 105"/>
                  <a:gd name="T18" fmla="*/ 7 w 57"/>
                  <a:gd name="T19" fmla="*/ 0 h 105"/>
                  <a:gd name="T20" fmla="*/ 7 w 57"/>
                  <a:gd name="T21" fmla="*/ 8 h 105"/>
                  <a:gd name="T22" fmla="*/ 22 w 57"/>
                  <a:gd name="T23" fmla="*/ 0 h 105"/>
                  <a:gd name="T24" fmla="*/ 33 w 57"/>
                  <a:gd name="T25" fmla="*/ 0 h 105"/>
                  <a:gd name="T26" fmla="*/ 49 w 57"/>
                  <a:gd name="T27" fmla="*/ 29 h 105"/>
                  <a:gd name="T28" fmla="*/ 33 w 57"/>
                  <a:gd name="T29" fmla="*/ 8 h 105"/>
                  <a:gd name="T30" fmla="*/ 22 w 57"/>
                  <a:gd name="T31" fmla="*/ 8 h 105"/>
                  <a:gd name="T32" fmla="*/ 9 w 57"/>
                  <a:gd name="T33" fmla="*/ 21 h 105"/>
                  <a:gd name="T34" fmla="*/ 9 w 57"/>
                  <a:gd name="T35" fmla="*/ 53 h 105"/>
                  <a:gd name="T36" fmla="*/ 24 w 57"/>
                  <a:gd name="T37" fmla="*/ 70 h 105"/>
                  <a:gd name="T38" fmla="*/ 33 w 57"/>
                  <a:gd name="T39" fmla="*/ 70 h 105"/>
                  <a:gd name="T40" fmla="*/ 49 w 57"/>
                  <a:gd name="T41" fmla="*/ 52 h 105"/>
                  <a:gd name="T42" fmla="*/ 49 w 57"/>
                  <a:gd name="T4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5">
                    <a:moveTo>
                      <a:pt x="33" y="0"/>
                    </a:moveTo>
                    <a:cubicBezTo>
                      <a:pt x="47" y="0"/>
                      <a:pt x="57" y="12"/>
                      <a:pt x="57" y="29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68"/>
                      <a:pt x="46" y="78"/>
                      <a:pt x="33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8" y="78"/>
                      <a:pt x="11" y="74"/>
                      <a:pt x="9" y="68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" y="4"/>
                      <a:pt x="16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8"/>
                      <a:pt x="33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5" y="8"/>
                      <a:pt x="9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3"/>
                      <a:pt x="16" y="70"/>
                      <a:pt x="24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41" y="70"/>
                      <a:pt x="49" y="63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1" name="Freeform 286"/>
              <p:cNvSpPr>
                <a:spLocks noEditPoints="1"/>
              </p:cNvSpPr>
              <p:nvPr/>
            </p:nvSpPr>
            <p:spPr bwMode="auto">
              <a:xfrm>
                <a:off x="7073900" y="6370638"/>
                <a:ext cx="76200" cy="146050"/>
              </a:xfrm>
              <a:custGeom>
                <a:avLst/>
                <a:gdLst>
                  <a:gd name="T0" fmla="*/ 0 w 58"/>
                  <a:gd name="T1" fmla="*/ 63 h 111"/>
                  <a:gd name="T2" fmla="*/ 29 w 58"/>
                  <a:gd name="T3" fmla="*/ 34 h 111"/>
                  <a:gd name="T4" fmla="*/ 58 w 58"/>
                  <a:gd name="T5" fmla="*/ 63 h 111"/>
                  <a:gd name="T6" fmla="*/ 58 w 58"/>
                  <a:gd name="T7" fmla="*/ 77 h 111"/>
                  <a:gd name="T8" fmla="*/ 9 w 58"/>
                  <a:gd name="T9" fmla="*/ 77 h 111"/>
                  <a:gd name="T10" fmla="*/ 9 w 58"/>
                  <a:gd name="T11" fmla="*/ 78 h 111"/>
                  <a:gd name="T12" fmla="*/ 28 w 58"/>
                  <a:gd name="T13" fmla="*/ 103 h 111"/>
                  <a:gd name="T14" fmla="*/ 56 w 58"/>
                  <a:gd name="T15" fmla="*/ 103 h 111"/>
                  <a:gd name="T16" fmla="*/ 56 w 58"/>
                  <a:gd name="T17" fmla="*/ 111 h 111"/>
                  <a:gd name="T18" fmla="*/ 28 w 58"/>
                  <a:gd name="T19" fmla="*/ 111 h 111"/>
                  <a:gd name="T20" fmla="*/ 0 w 58"/>
                  <a:gd name="T21" fmla="*/ 75 h 111"/>
                  <a:gd name="T22" fmla="*/ 0 w 58"/>
                  <a:gd name="T23" fmla="*/ 63 h 111"/>
                  <a:gd name="T24" fmla="*/ 50 w 58"/>
                  <a:gd name="T25" fmla="*/ 0 h 111"/>
                  <a:gd name="T26" fmla="*/ 31 w 58"/>
                  <a:gd name="T27" fmla="*/ 21 h 111"/>
                  <a:gd name="T28" fmla="*/ 26 w 58"/>
                  <a:gd name="T29" fmla="*/ 21 h 111"/>
                  <a:gd name="T30" fmla="*/ 7 w 58"/>
                  <a:gd name="T31" fmla="*/ 0 h 111"/>
                  <a:gd name="T32" fmla="*/ 17 w 58"/>
                  <a:gd name="T33" fmla="*/ 0 h 111"/>
                  <a:gd name="T34" fmla="*/ 29 w 58"/>
                  <a:gd name="T35" fmla="*/ 15 h 111"/>
                  <a:gd name="T36" fmla="*/ 40 w 58"/>
                  <a:gd name="T37" fmla="*/ 0 h 111"/>
                  <a:gd name="T38" fmla="*/ 50 w 58"/>
                  <a:gd name="T39" fmla="*/ 0 h 111"/>
                  <a:gd name="T40" fmla="*/ 49 w 58"/>
                  <a:gd name="T41" fmla="*/ 63 h 111"/>
                  <a:gd name="T42" fmla="*/ 29 w 58"/>
                  <a:gd name="T43" fmla="*/ 42 h 111"/>
                  <a:gd name="T44" fmla="*/ 9 w 58"/>
                  <a:gd name="T45" fmla="*/ 63 h 111"/>
                  <a:gd name="T46" fmla="*/ 9 w 58"/>
                  <a:gd name="T47" fmla="*/ 69 h 111"/>
                  <a:gd name="T48" fmla="*/ 49 w 58"/>
                  <a:gd name="T49" fmla="*/ 69 h 111"/>
                  <a:gd name="T50" fmla="*/ 49 w 58"/>
                  <a:gd name="T51" fmla="*/ 6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1">
                    <a:moveTo>
                      <a:pt x="0" y="63"/>
                    </a:moveTo>
                    <a:cubicBezTo>
                      <a:pt x="0" y="44"/>
                      <a:pt x="13" y="34"/>
                      <a:pt x="29" y="34"/>
                    </a:cubicBezTo>
                    <a:cubicBezTo>
                      <a:pt x="48" y="34"/>
                      <a:pt x="58" y="44"/>
                      <a:pt x="58" y="63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94"/>
                      <a:pt x="13" y="103"/>
                      <a:pt x="28" y="103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6" y="111"/>
                      <a:pt x="0" y="98"/>
                      <a:pt x="0" y="75"/>
                    </a:cubicBezTo>
                    <a:lnTo>
                      <a:pt x="0" y="63"/>
                    </a:lnTo>
                    <a:close/>
                    <a:moveTo>
                      <a:pt x="50" y="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  <a:moveTo>
                      <a:pt x="49" y="63"/>
                    </a:moveTo>
                    <a:cubicBezTo>
                      <a:pt x="49" y="49"/>
                      <a:pt x="42" y="42"/>
                      <a:pt x="29" y="42"/>
                    </a:cubicBezTo>
                    <a:cubicBezTo>
                      <a:pt x="17" y="42"/>
                      <a:pt x="9" y="49"/>
                      <a:pt x="9" y="63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49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2" name="Freeform 287"/>
              <p:cNvSpPr>
                <a:spLocks noEditPoints="1"/>
              </p:cNvSpPr>
              <p:nvPr/>
            </p:nvSpPr>
            <p:spPr bwMode="auto">
              <a:xfrm>
                <a:off x="7164388" y="6370638"/>
                <a:ext cx="74613" cy="147638"/>
              </a:xfrm>
              <a:custGeom>
                <a:avLst/>
                <a:gdLst>
                  <a:gd name="T0" fmla="*/ 54 w 56"/>
                  <a:gd name="T1" fmla="*/ 34 h 112"/>
                  <a:gd name="T2" fmla="*/ 54 w 56"/>
                  <a:gd name="T3" fmla="*/ 42 h 112"/>
                  <a:gd name="T4" fmla="*/ 26 w 56"/>
                  <a:gd name="T5" fmla="*/ 42 h 112"/>
                  <a:gd name="T6" fmla="*/ 9 w 56"/>
                  <a:gd name="T7" fmla="*/ 55 h 112"/>
                  <a:gd name="T8" fmla="*/ 26 w 56"/>
                  <a:gd name="T9" fmla="*/ 67 h 112"/>
                  <a:gd name="T10" fmla="*/ 32 w 56"/>
                  <a:gd name="T11" fmla="*/ 68 h 112"/>
                  <a:gd name="T12" fmla="*/ 56 w 56"/>
                  <a:gd name="T13" fmla="*/ 89 h 112"/>
                  <a:gd name="T14" fmla="*/ 28 w 56"/>
                  <a:gd name="T15" fmla="*/ 112 h 112"/>
                  <a:gd name="T16" fmla="*/ 2 w 56"/>
                  <a:gd name="T17" fmla="*/ 112 h 112"/>
                  <a:gd name="T18" fmla="*/ 2 w 56"/>
                  <a:gd name="T19" fmla="*/ 104 h 112"/>
                  <a:gd name="T20" fmla="*/ 28 w 56"/>
                  <a:gd name="T21" fmla="*/ 104 h 112"/>
                  <a:gd name="T22" fmla="*/ 48 w 56"/>
                  <a:gd name="T23" fmla="*/ 89 h 112"/>
                  <a:gd name="T24" fmla="*/ 32 w 56"/>
                  <a:gd name="T25" fmla="*/ 76 h 112"/>
                  <a:gd name="T26" fmla="*/ 25 w 56"/>
                  <a:gd name="T27" fmla="*/ 76 h 112"/>
                  <a:gd name="T28" fmla="*/ 0 w 56"/>
                  <a:gd name="T29" fmla="*/ 55 h 112"/>
                  <a:gd name="T30" fmla="*/ 26 w 56"/>
                  <a:gd name="T31" fmla="*/ 34 h 112"/>
                  <a:gd name="T32" fmla="*/ 54 w 56"/>
                  <a:gd name="T33" fmla="*/ 34 h 112"/>
                  <a:gd name="T34" fmla="*/ 50 w 56"/>
                  <a:gd name="T35" fmla="*/ 0 h 112"/>
                  <a:gd name="T36" fmla="*/ 31 w 56"/>
                  <a:gd name="T37" fmla="*/ 21 h 112"/>
                  <a:gd name="T38" fmla="*/ 26 w 56"/>
                  <a:gd name="T39" fmla="*/ 21 h 112"/>
                  <a:gd name="T40" fmla="*/ 7 w 56"/>
                  <a:gd name="T41" fmla="*/ 0 h 112"/>
                  <a:gd name="T42" fmla="*/ 17 w 56"/>
                  <a:gd name="T43" fmla="*/ 0 h 112"/>
                  <a:gd name="T44" fmla="*/ 28 w 56"/>
                  <a:gd name="T45" fmla="*/ 15 h 112"/>
                  <a:gd name="T46" fmla="*/ 40 w 56"/>
                  <a:gd name="T47" fmla="*/ 0 h 112"/>
                  <a:gd name="T48" fmla="*/ 50 w 56"/>
                  <a:gd name="T4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112">
                    <a:moveTo>
                      <a:pt x="54" y="34"/>
                    </a:moveTo>
                    <a:cubicBezTo>
                      <a:pt x="54" y="42"/>
                      <a:pt x="54" y="42"/>
                      <a:pt x="54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16" y="42"/>
                      <a:pt x="9" y="46"/>
                      <a:pt x="9" y="55"/>
                    </a:cubicBezTo>
                    <a:cubicBezTo>
                      <a:pt x="9" y="63"/>
                      <a:pt x="16" y="66"/>
                      <a:pt x="26" y="67"/>
                    </a:cubicBezTo>
                    <a:cubicBezTo>
                      <a:pt x="28" y="68"/>
                      <a:pt x="31" y="68"/>
                      <a:pt x="32" y="68"/>
                    </a:cubicBezTo>
                    <a:cubicBezTo>
                      <a:pt x="48" y="70"/>
                      <a:pt x="56" y="77"/>
                      <a:pt x="56" y="89"/>
                    </a:cubicBezTo>
                    <a:cubicBezTo>
                      <a:pt x="56" y="106"/>
                      <a:pt x="45" y="112"/>
                      <a:pt x="28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04"/>
                      <a:pt x="48" y="100"/>
                      <a:pt x="48" y="89"/>
                    </a:cubicBezTo>
                    <a:cubicBezTo>
                      <a:pt x="48" y="82"/>
                      <a:pt x="43" y="78"/>
                      <a:pt x="32" y="7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1" y="74"/>
                      <a:pt x="0" y="69"/>
                      <a:pt x="0" y="55"/>
                    </a:cubicBezTo>
                    <a:cubicBezTo>
                      <a:pt x="0" y="40"/>
                      <a:pt x="13" y="34"/>
                      <a:pt x="26" y="34"/>
                    </a:cubicBezTo>
                    <a:lnTo>
                      <a:pt x="54" y="34"/>
                    </a:lnTo>
                    <a:close/>
                    <a:moveTo>
                      <a:pt x="50" y="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3" name="Freeform 288"/>
              <p:cNvSpPr>
                <a:spLocks/>
              </p:cNvSpPr>
              <p:nvPr/>
            </p:nvSpPr>
            <p:spPr bwMode="auto">
              <a:xfrm>
                <a:off x="7259638" y="6415088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6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6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4" name="Freeform 289"/>
              <p:cNvSpPr>
                <a:spLocks noEditPoints="1"/>
              </p:cNvSpPr>
              <p:nvPr/>
            </p:nvSpPr>
            <p:spPr bwMode="auto">
              <a:xfrm>
                <a:off x="7342188" y="6369050"/>
                <a:ext cx="39688" cy="147638"/>
              </a:xfrm>
              <a:custGeom>
                <a:avLst/>
                <a:gdLst>
                  <a:gd name="T0" fmla="*/ 22 w 25"/>
                  <a:gd name="T1" fmla="*/ 0 h 93"/>
                  <a:gd name="T2" fmla="*/ 25 w 25"/>
                  <a:gd name="T3" fmla="*/ 6 h 93"/>
                  <a:gd name="T4" fmla="*/ 2 w 25"/>
                  <a:gd name="T5" fmla="*/ 16 h 93"/>
                  <a:gd name="T6" fmla="*/ 0 w 25"/>
                  <a:gd name="T7" fmla="*/ 10 h 93"/>
                  <a:gd name="T8" fmla="*/ 22 w 25"/>
                  <a:gd name="T9" fmla="*/ 0 h 93"/>
                  <a:gd name="T10" fmla="*/ 16 w 25"/>
                  <a:gd name="T11" fmla="*/ 30 h 93"/>
                  <a:gd name="T12" fmla="*/ 16 w 25"/>
                  <a:gd name="T13" fmla="*/ 93 h 93"/>
                  <a:gd name="T14" fmla="*/ 8 w 25"/>
                  <a:gd name="T15" fmla="*/ 93 h 93"/>
                  <a:gd name="T16" fmla="*/ 8 w 25"/>
                  <a:gd name="T17" fmla="*/ 30 h 93"/>
                  <a:gd name="T18" fmla="*/ 16 w 25"/>
                  <a:gd name="T19" fmla="*/ 3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3">
                    <a:moveTo>
                      <a:pt x="22" y="0"/>
                    </a:moveTo>
                    <a:lnTo>
                      <a:pt x="25" y="6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22" y="0"/>
                    </a:lnTo>
                    <a:close/>
                    <a:moveTo>
                      <a:pt x="16" y="30"/>
                    </a:moveTo>
                    <a:lnTo>
                      <a:pt x="16" y="93"/>
                    </a:lnTo>
                    <a:lnTo>
                      <a:pt x="8" y="93"/>
                    </a:lnTo>
                    <a:lnTo>
                      <a:pt x="8" y="30"/>
                    </a:lnTo>
                    <a:lnTo>
                      <a:pt x="16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5" name="Rectangle 290"/>
              <p:cNvSpPr>
                <a:spLocks noChangeArrowheads="1"/>
              </p:cNvSpPr>
              <p:nvPr/>
            </p:nvSpPr>
            <p:spPr bwMode="auto">
              <a:xfrm>
                <a:off x="7385050" y="6492875"/>
                <a:ext cx="12700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  <p:grpSp>
          <p:nvGrpSpPr>
            <p:cNvPr id="9748" name="Skupina 9747"/>
            <p:cNvGrpSpPr/>
            <p:nvPr/>
          </p:nvGrpSpPr>
          <p:grpSpPr>
            <a:xfrm>
              <a:off x="7615238" y="5260975"/>
              <a:ext cx="1835150" cy="1835150"/>
              <a:chOff x="7615238" y="5260975"/>
              <a:chExt cx="1835150" cy="1835150"/>
            </a:xfrm>
          </p:grpSpPr>
          <p:sp>
            <p:nvSpPr>
              <p:cNvPr id="2076" name="Oval 291"/>
              <p:cNvSpPr>
                <a:spLocks noChangeArrowheads="1"/>
              </p:cNvSpPr>
              <p:nvPr/>
            </p:nvSpPr>
            <p:spPr bwMode="auto">
              <a:xfrm>
                <a:off x="7615238" y="5260975"/>
                <a:ext cx="1835150" cy="1835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7" name="Freeform 292"/>
              <p:cNvSpPr>
                <a:spLocks/>
              </p:cNvSpPr>
              <p:nvPr/>
            </p:nvSpPr>
            <p:spPr bwMode="auto">
              <a:xfrm>
                <a:off x="8718550" y="6376988"/>
                <a:ext cx="152400" cy="166688"/>
              </a:xfrm>
              <a:custGeom>
                <a:avLst/>
                <a:gdLst>
                  <a:gd name="T0" fmla="*/ 84 w 117"/>
                  <a:gd name="T1" fmla="*/ 77 h 128"/>
                  <a:gd name="T2" fmla="*/ 116 w 117"/>
                  <a:gd name="T3" fmla="*/ 39 h 128"/>
                  <a:gd name="T4" fmla="*/ 101 w 117"/>
                  <a:gd name="T5" fmla="*/ 7 h 128"/>
                  <a:gd name="T6" fmla="*/ 70 w 117"/>
                  <a:gd name="T7" fmla="*/ 0 h 128"/>
                  <a:gd name="T8" fmla="*/ 25 w 117"/>
                  <a:gd name="T9" fmla="*/ 0 h 128"/>
                  <a:gd name="T10" fmla="*/ 0 w 117"/>
                  <a:gd name="T11" fmla="*/ 128 h 128"/>
                  <a:gd name="T12" fmla="*/ 28 w 117"/>
                  <a:gd name="T13" fmla="*/ 128 h 128"/>
                  <a:gd name="T14" fmla="*/ 49 w 117"/>
                  <a:gd name="T15" fmla="*/ 24 h 128"/>
                  <a:gd name="T16" fmla="*/ 65 w 117"/>
                  <a:gd name="T17" fmla="*/ 24 h 128"/>
                  <a:gd name="T18" fmla="*/ 88 w 117"/>
                  <a:gd name="T19" fmla="*/ 39 h 128"/>
                  <a:gd name="T20" fmla="*/ 68 w 117"/>
                  <a:gd name="T21" fmla="*/ 58 h 128"/>
                  <a:gd name="T22" fmla="*/ 46 w 117"/>
                  <a:gd name="T23" fmla="*/ 63 h 128"/>
                  <a:gd name="T24" fmla="*/ 80 w 117"/>
                  <a:gd name="T25" fmla="*/ 128 h 128"/>
                  <a:gd name="T26" fmla="*/ 110 w 117"/>
                  <a:gd name="T27" fmla="*/ 128 h 128"/>
                  <a:gd name="T28" fmla="*/ 81 w 117"/>
                  <a:gd name="T29" fmla="*/ 78 h 128"/>
                  <a:gd name="T30" fmla="*/ 84 w 117"/>
                  <a:gd name="T31" fmla="*/ 7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128">
                    <a:moveTo>
                      <a:pt x="84" y="77"/>
                    </a:moveTo>
                    <a:cubicBezTo>
                      <a:pt x="110" y="70"/>
                      <a:pt x="115" y="50"/>
                      <a:pt x="116" y="39"/>
                    </a:cubicBezTo>
                    <a:cubicBezTo>
                      <a:pt x="117" y="24"/>
                      <a:pt x="108" y="13"/>
                      <a:pt x="101" y="7"/>
                    </a:cubicBezTo>
                    <a:cubicBezTo>
                      <a:pt x="94" y="2"/>
                      <a:pt x="85" y="0"/>
                      <a:pt x="7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8" y="128"/>
                      <a:pt x="28" y="128"/>
                      <a:pt x="28" y="128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78" y="24"/>
                      <a:pt x="88" y="25"/>
                      <a:pt x="88" y="39"/>
                    </a:cubicBezTo>
                    <a:cubicBezTo>
                      <a:pt x="88" y="49"/>
                      <a:pt x="81" y="56"/>
                      <a:pt x="68" y="58"/>
                    </a:cubicBezTo>
                    <a:cubicBezTo>
                      <a:pt x="59" y="60"/>
                      <a:pt x="50" y="62"/>
                      <a:pt x="46" y="63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110" y="128"/>
                      <a:pt x="110" y="128"/>
                      <a:pt x="110" y="128"/>
                    </a:cubicBezTo>
                    <a:cubicBezTo>
                      <a:pt x="81" y="78"/>
                      <a:pt x="81" y="78"/>
                      <a:pt x="81" y="78"/>
                    </a:cubicBezTo>
                    <a:lnTo>
                      <a:pt x="84" y="77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8" name="Freeform 293"/>
              <p:cNvSpPr>
                <a:spLocks/>
              </p:cNvSpPr>
              <p:nvPr/>
            </p:nvSpPr>
            <p:spPr bwMode="auto">
              <a:xfrm>
                <a:off x="7961313" y="6376988"/>
                <a:ext cx="163513" cy="169863"/>
              </a:xfrm>
              <a:custGeom>
                <a:avLst/>
                <a:gdLst>
                  <a:gd name="T0" fmla="*/ 43 w 125"/>
                  <a:gd name="T1" fmla="*/ 0 h 130"/>
                  <a:gd name="T2" fmla="*/ 30 w 125"/>
                  <a:gd name="T3" fmla="*/ 70 h 130"/>
                  <a:gd name="T4" fmla="*/ 29 w 125"/>
                  <a:gd name="T5" fmla="*/ 86 h 130"/>
                  <a:gd name="T6" fmla="*/ 50 w 125"/>
                  <a:gd name="T7" fmla="*/ 107 h 130"/>
                  <a:gd name="T8" fmla="*/ 83 w 125"/>
                  <a:gd name="T9" fmla="*/ 70 h 130"/>
                  <a:gd name="T10" fmla="*/ 96 w 125"/>
                  <a:gd name="T11" fmla="*/ 0 h 130"/>
                  <a:gd name="T12" fmla="*/ 125 w 125"/>
                  <a:gd name="T13" fmla="*/ 0 h 130"/>
                  <a:gd name="T14" fmla="*/ 111 w 125"/>
                  <a:gd name="T15" fmla="*/ 70 h 130"/>
                  <a:gd name="T16" fmla="*/ 47 w 125"/>
                  <a:gd name="T17" fmla="*/ 130 h 130"/>
                  <a:gd name="T18" fmla="*/ 0 w 125"/>
                  <a:gd name="T19" fmla="*/ 86 h 130"/>
                  <a:gd name="T20" fmla="*/ 2 w 125"/>
                  <a:gd name="T21" fmla="*/ 69 h 130"/>
                  <a:gd name="T22" fmla="*/ 15 w 125"/>
                  <a:gd name="T23" fmla="*/ 0 h 130"/>
                  <a:gd name="T24" fmla="*/ 43 w 125"/>
                  <a:gd name="T25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" h="130">
                    <a:moveTo>
                      <a:pt x="43" y="0"/>
                    </a:moveTo>
                    <a:cubicBezTo>
                      <a:pt x="30" y="70"/>
                      <a:pt x="30" y="70"/>
                      <a:pt x="30" y="70"/>
                    </a:cubicBezTo>
                    <a:cubicBezTo>
                      <a:pt x="29" y="74"/>
                      <a:pt x="29" y="80"/>
                      <a:pt x="29" y="86"/>
                    </a:cubicBezTo>
                    <a:cubicBezTo>
                      <a:pt x="29" y="97"/>
                      <a:pt x="36" y="107"/>
                      <a:pt x="50" y="107"/>
                    </a:cubicBezTo>
                    <a:cubicBezTo>
                      <a:pt x="67" y="107"/>
                      <a:pt x="78" y="96"/>
                      <a:pt x="83" y="7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03" y="111"/>
                      <a:pt x="85" y="130"/>
                      <a:pt x="47" y="130"/>
                    </a:cubicBezTo>
                    <a:cubicBezTo>
                      <a:pt x="18" y="130"/>
                      <a:pt x="0" y="116"/>
                      <a:pt x="0" y="86"/>
                    </a:cubicBezTo>
                    <a:cubicBezTo>
                      <a:pt x="0" y="80"/>
                      <a:pt x="1" y="74"/>
                      <a:pt x="2" y="69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2079" name="Freeform 294"/>
              <p:cNvSpPr>
                <a:spLocks/>
              </p:cNvSpPr>
              <p:nvPr/>
            </p:nvSpPr>
            <p:spPr bwMode="auto">
              <a:xfrm>
                <a:off x="8128000" y="6376988"/>
                <a:ext cx="176213" cy="166688"/>
              </a:xfrm>
              <a:custGeom>
                <a:avLst/>
                <a:gdLst>
                  <a:gd name="T0" fmla="*/ 0 w 135"/>
                  <a:gd name="T1" fmla="*/ 128 h 128"/>
                  <a:gd name="T2" fmla="*/ 24 w 135"/>
                  <a:gd name="T3" fmla="*/ 0 h 128"/>
                  <a:gd name="T4" fmla="*/ 59 w 135"/>
                  <a:gd name="T5" fmla="*/ 0 h 128"/>
                  <a:gd name="T6" fmla="*/ 79 w 135"/>
                  <a:gd name="T7" fmla="*/ 48 h 128"/>
                  <a:gd name="T8" fmla="*/ 92 w 135"/>
                  <a:gd name="T9" fmla="*/ 93 h 128"/>
                  <a:gd name="T10" fmla="*/ 93 w 135"/>
                  <a:gd name="T11" fmla="*/ 93 h 128"/>
                  <a:gd name="T12" fmla="*/ 98 w 135"/>
                  <a:gd name="T13" fmla="*/ 51 h 128"/>
                  <a:gd name="T14" fmla="*/ 107 w 135"/>
                  <a:gd name="T15" fmla="*/ 0 h 128"/>
                  <a:gd name="T16" fmla="*/ 135 w 135"/>
                  <a:gd name="T17" fmla="*/ 0 h 128"/>
                  <a:gd name="T18" fmla="*/ 111 w 135"/>
                  <a:gd name="T19" fmla="*/ 128 h 128"/>
                  <a:gd name="T20" fmla="*/ 79 w 135"/>
                  <a:gd name="T21" fmla="*/ 128 h 128"/>
                  <a:gd name="T22" fmla="*/ 59 w 135"/>
                  <a:gd name="T23" fmla="*/ 76 h 128"/>
                  <a:gd name="T24" fmla="*/ 45 w 135"/>
                  <a:gd name="T25" fmla="*/ 30 h 128"/>
                  <a:gd name="T26" fmla="*/ 44 w 135"/>
                  <a:gd name="T27" fmla="*/ 30 h 128"/>
                  <a:gd name="T28" fmla="*/ 36 w 135"/>
                  <a:gd name="T29" fmla="*/ 79 h 128"/>
                  <a:gd name="T30" fmla="*/ 27 w 135"/>
                  <a:gd name="T31" fmla="*/ 128 h 128"/>
                  <a:gd name="T32" fmla="*/ 0 w 135"/>
                  <a:gd name="T3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" h="128">
                    <a:moveTo>
                      <a:pt x="0" y="128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5" y="64"/>
                      <a:pt x="88" y="78"/>
                      <a:pt x="92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3" y="80"/>
                      <a:pt x="94" y="69"/>
                      <a:pt x="98" y="51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3" y="59"/>
                      <a:pt x="49" y="46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3" y="43"/>
                      <a:pt x="39" y="60"/>
                      <a:pt x="36" y="79"/>
                    </a:cubicBezTo>
                    <a:cubicBezTo>
                      <a:pt x="27" y="128"/>
                      <a:pt x="27" y="128"/>
                      <a:pt x="27" y="128"/>
                    </a:cubicBez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40" name="Freeform 295"/>
              <p:cNvSpPr>
                <a:spLocks/>
              </p:cNvSpPr>
              <p:nvPr/>
            </p:nvSpPr>
            <p:spPr bwMode="auto">
              <a:xfrm>
                <a:off x="8308975" y="6376988"/>
                <a:ext cx="69850" cy="166688"/>
              </a:xfrm>
              <a:custGeom>
                <a:avLst/>
                <a:gdLst>
                  <a:gd name="T0" fmla="*/ 44 w 44"/>
                  <a:gd name="T1" fmla="*/ 0 h 105"/>
                  <a:gd name="T2" fmla="*/ 23 w 44"/>
                  <a:gd name="T3" fmla="*/ 105 h 105"/>
                  <a:gd name="T4" fmla="*/ 0 w 44"/>
                  <a:gd name="T5" fmla="*/ 105 h 105"/>
                  <a:gd name="T6" fmla="*/ 20 w 44"/>
                  <a:gd name="T7" fmla="*/ 0 h 105"/>
                  <a:gd name="T8" fmla="*/ 44 w 44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05">
                    <a:moveTo>
                      <a:pt x="44" y="0"/>
                    </a:moveTo>
                    <a:lnTo>
                      <a:pt x="23" y="105"/>
                    </a:lnTo>
                    <a:lnTo>
                      <a:pt x="0" y="105"/>
                    </a:lnTo>
                    <a:lnTo>
                      <a:pt x="20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47" name="Freeform 296"/>
              <p:cNvSpPr>
                <a:spLocks/>
              </p:cNvSpPr>
              <p:nvPr/>
            </p:nvSpPr>
            <p:spPr bwMode="auto">
              <a:xfrm>
                <a:off x="8388350" y="6372225"/>
                <a:ext cx="150813" cy="174625"/>
              </a:xfrm>
              <a:custGeom>
                <a:avLst/>
                <a:gdLst>
                  <a:gd name="T0" fmla="*/ 92 w 115"/>
                  <a:gd name="T1" fmla="*/ 130 h 133"/>
                  <a:gd name="T2" fmla="*/ 63 w 115"/>
                  <a:gd name="T3" fmla="*/ 133 h 133"/>
                  <a:gd name="T4" fmla="*/ 0 w 115"/>
                  <a:gd name="T5" fmla="*/ 75 h 133"/>
                  <a:gd name="T6" fmla="*/ 35 w 115"/>
                  <a:gd name="T7" fmla="*/ 13 h 133"/>
                  <a:gd name="T8" fmla="*/ 85 w 115"/>
                  <a:gd name="T9" fmla="*/ 0 h 133"/>
                  <a:gd name="T10" fmla="*/ 115 w 115"/>
                  <a:gd name="T11" fmla="*/ 6 h 133"/>
                  <a:gd name="T12" fmla="*/ 110 w 115"/>
                  <a:gd name="T13" fmla="*/ 29 h 133"/>
                  <a:gd name="T14" fmla="*/ 82 w 115"/>
                  <a:gd name="T15" fmla="*/ 25 h 133"/>
                  <a:gd name="T16" fmla="*/ 50 w 115"/>
                  <a:gd name="T17" fmla="*/ 34 h 133"/>
                  <a:gd name="T18" fmla="*/ 31 w 115"/>
                  <a:gd name="T19" fmla="*/ 73 h 133"/>
                  <a:gd name="T20" fmla="*/ 71 w 115"/>
                  <a:gd name="T21" fmla="*/ 109 h 133"/>
                  <a:gd name="T22" fmla="*/ 97 w 115"/>
                  <a:gd name="T23" fmla="*/ 106 h 133"/>
                  <a:gd name="T24" fmla="*/ 92 w 115"/>
                  <a:gd name="T25" fmla="*/ 13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133">
                    <a:moveTo>
                      <a:pt x="92" y="130"/>
                    </a:moveTo>
                    <a:cubicBezTo>
                      <a:pt x="87" y="132"/>
                      <a:pt x="79" y="133"/>
                      <a:pt x="63" y="133"/>
                    </a:cubicBezTo>
                    <a:cubicBezTo>
                      <a:pt x="29" y="133"/>
                      <a:pt x="0" y="115"/>
                      <a:pt x="0" y="75"/>
                    </a:cubicBezTo>
                    <a:cubicBezTo>
                      <a:pt x="0" y="47"/>
                      <a:pt x="14" y="26"/>
                      <a:pt x="35" y="13"/>
                    </a:cubicBezTo>
                    <a:cubicBezTo>
                      <a:pt x="49" y="5"/>
                      <a:pt x="65" y="0"/>
                      <a:pt x="85" y="0"/>
                    </a:cubicBezTo>
                    <a:cubicBezTo>
                      <a:pt x="101" y="0"/>
                      <a:pt x="108" y="3"/>
                      <a:pt x="115" y="6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6" y="28"/>
                      <a:pt x="95" y="25"/>
                      <a:pt x="82" y="25"/>
                    </a:cubicBezTo>
                    <a:cubicBezTo>
                      <a:pt x="70" y="25"/>
                      <a:pt x="58" y="28"/>
                      <a:pt x="50" y="34"/>
                    </a:cubicBezTo>
                    <a:cubicBezTo>
                      <a:pt x="38" y="42"/>
                      <a:pt x="31" y="56"/>
                      <a:pt x="31" y="73"/>
                    </a:cubicBezTo>
                    <a:cubicBezTo>
                      <a:pt x="31" y="95"/>
                      <a:pt x="45" y="109"/>
                      <a:pt x="71" y="109"/>
                    </a:cubicBezTo>
                    <a:cubicBezTo>
                      <a:pt x="81" y="109"/>
                      <a:pt x="89" y="109"/>
                      <a:pt x="97" y="106"/>
                    </a:cubicBezTo>
                    <a:lnTo>
                      <a:pt x="92" y="130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48" name="Freeform 297"/>
              <p:cNvSpPr>
                <a:spLocks noEditPoints="1"/>
              </p:cNvSpPr>
              <p:nvPr/>
            </p:nvSpPr>
            <p:spPr bwMode="auto">
              <a:xfrm>
                <a:off x="8531225" y="6372225"/>
                <a:ext cx="176213" cy="174625"/>
              </a:xfrm>
              <a:custGeom>
                <a:avLst/>
                <a:gdLst>
                  <a:gd name="T0" fmla="*/ 59 w 134"/>
                  <a:gd name="T1" fmla="*/ 133 h 133"/>
                  <a:gd name="T2" fmla="*/ 0 w 134"/>
                  <a:gd name="T3" fmla="*/ 76 h 133"/>
                  <a:gd name="T4" fmla="*/ 23 w 134"/>
                  <a:gd name="T5" fmla="*/ 21 h 133"/>
                  <a:gd name="T6" fmla="*/ 76 w 134"/>
                  <a:gd name="T7" fmla="*/ 0 h 133"/>
                  <a:gd name="T8" fmla="*/ 134 w 134"/>
                  <a:gd name="T9" fmla="*/ 58 h 133"/>
                  <a:gd name="T10" fmla="*/ 112 w 134"/>
                  <a:gd name="T11" fmla="*/ 113 h 133"/>
                  <a:gd name="T12" fmla="*/ 59 w 134"/>
                  <a:gd name="T13" fmla="*/ 133 h 133"/>
                  <a:gd name="T14" fmla="*/ 63 w 134"/>
                  <a:gd name="T15" fmla="*/ 110 h 133"/>
                  <a:gd name="T16" fmla="*/ 89 w 134"/>
                  <a:gd name="T17" fmla="*/ 98 h 133"/>
                  <a:gd name="T18" fmla="*/ 104 w 134"/>
                  <a:gd name="T19" fmla="*/ 60 h 133"/>
                  <a:gd name="T20" fmla="*/ 72 w 134"/>
                  <a:gd name="T21" fmla="*/ 24 h 133"/>
                  <a:gd name="T22" fmla="*/ 46 w 134"/>
                  <a:gd name="T23" fmla="*/ 35 h 133"/>
                  <a:gd name="T24" fmla="*/ 31 w 134"/>
                  <a:gd name="T25" fmla="*/ 74 h 133"/>
                  <a:gd name="T26" fmla="*/ 63 w 134"/>
                  <a:gd name="T27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133">
                    <a:moveTo>
                      <a:pt x="59" y="133"/>
                    </a:moveTo>
                    <a:cubicBezTo>
                      <a:pt x="24" y="133"/>
                      <a:pt x="0" y="111"/>
                      <a:pt x="0" y="76"/>
                    </a:cubicBezTo>
                    <a:cubicBezTo>
                      <a:pt x="0" y="54"/>
                      <a:pt x="8" y="35"/>
                      <a:pt x="23" y="21"/>
                    </a:cubicBezTo>
                    <a:cubicBezTo>
                      <a:pt x="36" y="8"/>
                      <a:pt x="55" y="0"/>
                      <a:pt x="76" y="0"/>
                    </a:cubicBezTo>
                    <a:cubicBezTo>
                      <a:pt x="112" y="0"/>
                      <a:pt x="134" y="22"/>
                      <a:pt x="134" y="58"/>
                    </a:cubicBezTo>
                    <a:cubicBezTo>
                      <a:pt x="134" y="80"/>
                      <a:pt x="126" y="99"/>
                      <a:pt x="112" y="113"/>
                    </a:cubicBezTo>
                    <a:cubicBezTo>
                      <a:pt x="99" y="126"/>
                      <a:pt x="81" y="133"/>
                      <a:pt x="59" y="133"/>
                    </a:cubicBezTo>
                    <a:close/>
                    <a:moveTo>
                      <a:pt x="63" y="110"/>
                    </a:moveTo>
                    <a:cubicBezTo>
                      <a:pt x="73" y="110"/>
                      <a:pt x="82" y="105"/>
                      <a:pt x="89" y="98"/>
                    </a:cubicBezTo>
                    <a:cubicBezTo>
                      <a:pt x="98" y="89"/>
                      <a:pt x="104" y="75"/>
                      <a:pt x="104" y="60"/>
                    </a:cubicBezTo>
                    <a:cubicBezTo>
                      <a:pt x="104" y="41"/>
                      <a:pt x="96" y="24"/>
                      <a:pt x="72" y="24"/>
                    </a:cubicBezTo>
                    <a:cubicBezTo>
                      <a:pt x="62" y="24"/>
                      <a:pt x="53" y="28"/>
                      <a:pt x="46" y="35"/>
                    </a:cubicBezTo>
                    <a:cubicBezTo>
                      <a:pt x="36" y="45"/>
                      <a:pt x="31" y="60"/>
                      <a:pt x="31" y="74"/>
                    </a:cubicBezTo>
                    <a:cubicBezTo>
                      <a:pt x="31" y="96"/>
                      <a:pt x="41" y="110"/>
                      <a:pt x="63" y="110"/>
                    </a:cubicBez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49" name="Freeform 298"/>
              <p:cNvSpPr>
                <a:spLocks/>
              </p:cNvSpPr>
              <p:nvPr/>
            </p:nvSpPr>
            <p:spPr bwMode="auto">
              <a:xfrm>
                <a:off x="8877300" y="6376988"/>
                <a:ext cx="176213" cy="166688"/>
              </a:xfrm>
              <a:custGeom>
                <a:avLst/>
                <a:gdLst>
                  <a:gd name="T0" fmla="*/ 0 w 135"/>
                  <a:gd name="T1" fmla="*/ 128 h 128"/>
                  <a:gd name="T2" fmla="*/ 24 w 135"/>
                  <a:gd name="T3" fmla="*/ 0 h 128"/>
                  <a:gd name="T4" fmla="*/ 60 w 135"/>
                  <a:gd name="T5" fmla="*/ 0 h 128"/>
                  <a:gd name="T6" fmla="*/ 79 w 135"/>
                  <a:gd name="T7" fmla="*/ 48 h 128"/>
                  <a:gd name="T8" fmla="*/ 93 w 135"/>
                  <a:gd name="T9" fmla="*/ 93 h 128"/>
                  <a:gd name="T10" fmla="*/ 93 w 135"/>
                  <a:gd name="T11" fmla="*/ 93 h 128"/>
                  <a:gd name="T12" fmla="*/ 99 w 135"/>
                  <a:gd name="T13" fmla="*/ 51 h 128"/>
                  <a:gd name="T14" fmla="*/ 108 w 135"/>
                  <a:gd name="T15" fmla="*/ 0 h 128"/>
                  <a:gd name="T16" fmla="*/ 135 w 135"/>
                  <a:gd name="T17" fmla="*/ 0 h 128"/>
                  <a:gd name="T18" fmla="*/ 111 w 135"/>
                  <a:gd name="T19" fmla="*/ 128 h 128"/>
                  <a:gd name="T20" fmla="*/ 80 w 135"/>
                  <a:gd name="T21" fmla="*/ 128 h 128"/>
                  <a:gd name="T22" fmla="*/ 60 w 135"/>
                  <a:gd name="T23" fmla="*/ 76 h 128"/>
                  <a:gd name="T24" fmla="*/ 45 w 135"/>
                  <a:gd name="T25" fmla="*/ 30 h 128"/>
                  <a:gd name="T26" fmla="*/ 45 w 135"/>
                  <a:gd name="T27" fmla="*/ 30 h 128"/>
                  <a:gd name="T28" fmla="*/ 37 w 135"/>
                  <a:gd name="T29" fmla="*/ 79 h 128"/>
                  <a:gd name="T30" fmla="*/ 27 w 135"/>
                  <a:gd name="T31" fmla="*/ 128 h 128"/>
                  <a:gd name="T32" fmla="*/ 0 w 135"/>
                  <a:gd name="T3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5" h="128">
                    <a:moveTo>
                      <a:pt x="0" y="128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85" y="64"/>
                      <a:pt x="89" y="78"/>
                      <a:pt x="93" y="93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93" y="80"/>
                      <a:pt x="95" y="69"/>
                      <a:pt x="99" y="51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11" y="128"/>
                      <a:pt x="111" y="128"/>
                      <a:pt x="111" y="128"/>
                    </a:cubicBezTo>
                    <a:cubicBezTo>
                      <a:pt x="80" y="128"/>
                      <a:pt x="80" y="128"/>
                      <a:pt x="80" y="128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54" y="59"/>
                      <a:pt x="49" y="46"/>
                      <a:pt x="45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3" y="43"/>
                      <a:pt x="40" y="60"/>
                      <a:pt x="37" y="79"/>
                    </a:cubicBezTo>
                    <a:cubicBezTo>
                      <a:pt x="27" y="128"/>
                      <a:pt x="27" y="128"/>
                      <a:pt x="27" y="128"/>
                    </a:cubicBez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0" name="Freeform 299"/>
              <p:cNvSpPr>
                <a:spLocks/>
              </p:cNvSpPr>
              <p:nvPr/>
            </p:nvSpPr>
            <p:spPr bwMode="auto">
              <a:xfrm>
                <a:off x="8224838" y="5707063"/>
                <a:ext cx="877888" cy="615950"/>
              </a:xfrm>
              <a:custGeom>
                <a:avLst/>
                <a:gdLst>
                  <a:gd name="T0" fmla="*/ 328 w 669"/>
                  <a:gd name="T1" fmla="*/ 44 h 469"/>
                  <a:gd name="T2" fmla="*/ 348 w 669"/>
                  <a:gd name="T3" fmla="*/ 58 h 469"/>
                  <a:gd name="T4" fmla="*/ 377 w 669"/>
                  <a:gd name="T5" fmla="*/ 55 h 469"/>
                  <a:gd name="T6" fmla="*/ 366 w 669"/>
                  <a:gd name="T7" fmla="*/ 68 h 469"/>
                  <a:gd name="T8" fmla="*/ 392 w 669"/>
                  <a:gd name="T9" fmla="*/ 65 h 469"/>
                  <a:gd name="T10" fmla="*/ 398 w 669"/>
                  <a:gd name="T11" fmla="*/ 75 h 469"/>
                  <a:gd name="T12" fmla="*/ 375 w 669"/>
                  <a:gd name="T13" fmla="*/ 88 h 469"/>
                  <a:gd name="T14" fmla="*/ 387 w 669"/>
                  <a:gd name="T15" fmla="*/ 89 h 469"/>
                  <a:gd name="T16" fmla="*/ 426 w 669"/>
                  <a:gd name="T17" fmla="*/ 104 h 469"/>
                  <a:gd name="T18" fmla="*/ 447 w 669"/>
                  <a:gd name="T19" fmla="*/ 98 h 469"/>
                  <a:gd name="T20" fmla="*/ 460 w 669"/>
                  <a:gd name="T21" fmla="*/ 97 h 469"/>
                  <a:gd name="T22" fmla="*/ 505 w 669"/>
                  <a:gd name="T23" fmla="*/ 85 h 469"/>
                  <a:gd name="T24" fmla="*/ 555 w 669"/>
                  <a:gd name="T25" fmla="*/ 67 h 469"/>
                  <a:gd name="T26" fmla="*/ 597 w 669"/>
                  <a:gd name="T27" fmla="*/ 52 h 469"/>
                  <a:gd name="T28" fmla="*/ 663 w 669"/>
                  <a:gd name="T29" fmla="*/ 38 h 469"/>
                  <a:gd name="T30" fmla="*/ 653 w 669"/>
                  <a:gd name="T31" fmla="*/ 53 h 469"/>
                  <a:gd name="T32" fmla="*/ 629 w 669"/>
                  <a:gd name="T33" fmla="*/ 64 h 469"/>
                  <a:gd name="T34" fmla="*/ 561 w 669"/>
                  <a:gd name="T35" fmla="*/ 104 h 469"/>
                  <a:gd name="T36" fmla="*/ 490 w 669"/>
                  <a:gd name="T37" fmla="*/ 132 h 469"/>
                  <a:gd name="T38" fmla="*/ 427 w 669"/>
                  <a:gd name="T39" fmla="*/ 159 h 469"/>
                  <a:gd name="T40" fmla="*/ 430 w 669"/>
                  <a:gd name="T41" fmla="*/ 170 h 469"/>
                  <a:gd name="T42" fmla="*/ 464 w 669"/>
                  <a:gd name="T43" fmla="*/ 237 h 469"/>
                  <a:gd name="T44" fmla="*/ 485 w 669"/>
                  <a:gd name="T45" fmla="*/ 270 h 469"/>
                  <a:gd name="T46" fmla="*/ 517 w 669"/>
                  <a:gd name="T47" fmla="*/ 321 h 469"/>
                  <a:gd name="T48" fmla="*/ 500 w 669"/>
                  <a:gd name="T49" fmla="*/ 387 h 469"/>
                  <a:gd name="T50" fmla="*/ 471 w 669"/>
                  <a:gd name="T51" fmla="*/ 389 h 469"/>
                  <a:gd name="T52" fmla="*/ 464 w 669"/>
                  <a:gd name="T53" fmla="*/ 400 h 469"/>
                  <a:gd name="T54" fmla="*/ 407 w 669"/>
                  <a:gd name="T55" fmla="*/ 381 h 469"/>
                  <a:gd name="T56" fmla="*/ 388 w 669"/>
                  <a:gd name="T57" fmla="*/ 354 h 469"/>
                  <a:gd name="T58" fmla="*/ 359 w 669"/>
                  <a:gd name="T59" fmla="*/ 339 h 469"/>
                  <a:gd name="T60" fmla="*/ 316 w 669"/>
                  <a:gd name="T61" fmla="*/ 336 h 469"/>
                  <a:gd name="T62" fmla="*/ 323 w 669"/>
                  <a:gd name="T63" fmla="*/ 360 h 469"/>
                  <a:gd name="T64" fmla="*/ 329 w 669"/>
                  <a:gd name="T65" fmla="*/ 395 h 469"/>
                  <a:gd name="T66" fmla="*/ 221 w 669"/>
                  <a:gd name="T67" fmla="*/ 429 h 469"/>
                  <a:gd name="T68" fmla="*/ 152 w 669"/>
                  <a:gd name="T69" fmla="*/ 451 h 469"/>
                  <a:gd name="T70" fmla="*/ 61 w 669"/>
                  <a:gd name="T71" fmla="*/ 467 h 469"/>
                  <a:gd name="T72" fmla="*/ 29 w 669"/>
                  <a:gd name="T73" fmla="*/ 460 h 469"/>
                  <a:gd name="T74" fmla="*/ 25 w 669"/>
                  <a:gd name="T75" fmla="*/ 465 h 469"/>
                  <a:gd name="T76" fmla="*/ 3 w 669"/>
                  <a:gd name="T77" fmla="*/ 445 h 469"/>
                  <a:gd name="T78" fmla="*/ 22 w 669"/>
                  <a:gd name="T79" fmla="*/ 406 h 469"/>
                  <a:gd name="T80" fmla="*/ 7 w 669"/>
                  <a:gd name="T81" fmla="*/ 300 h 469"/>
                  <a:gd name="T82" fmla="*/ 14 w 669"/>
                  <a:gd name="T83" fmla="*/ 242 h 469"/>
                  <a:gd name="T84" fmla="*/ 22 w 669"/>
                  <a:gd name="T85" fmla="*/ 206 h 469"/>
                  <a:gd name="T86" fmla="*/ 43 w 669"/>
                  <a:gd name="T87" fmla="*/ 137 h 469"/>
                  <a:gd name="T88" fmla="*/ 105 w 669"/>
                  <a:gd name="T89" fmla="*/ 66 h 469"/>
                  <a:gd name="T90" fmla="*/ 126 w 669"/>
                  <a:gd name="T91" fmla="*/ 44 h 469"/>
                  <a:gd name="T92" fmla="*/ 157 w 669"/>
                  <a:gd name="T93" fmla="*/ 34 h 469"/>
                  <a:gd name="T94" fmla="*/ 191 w 669"/>
                  <a:gd name="T95" fmla="*/ 25 h 469"/>
                  <a:gd name="T96" fmla="*/ 238 w 669"/>
                  <a:gd name="T97" fmla="*/ 25 h 469"/>
                  <a:gd name="T98" fmla="*/ 263 w 669"/>
                  <a:gd name="T99" fmla="*/ 27 h 469"/>
                  <a:gd name="T100" fmla="*/ 284 w 669"/>
                  <a:gd name="T101" fmla="*/ 3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9" h="469">
                    <a:moveTo>
                      <a:pt x="302" y="0"/>
                    </a:moveTo>
                    <a:cubicBezTo>
                      <a:pt x="304" y="1"/>
                      <a:pt x="305" y="3"/>
                      <a:pt x="306" y="6"/>
                    </a:cubicBezTo>
                    <a:cubicBezTo>
                      <a:pt x="307" y="8"/>
                      <a:pt x="308" y="12"/>
                      <a:pt x="311" y="14"/>
                    </a:cubicBezTo>
                    <a:cubicBezTo>
                      <a:pt x="313" y="26"/>
                      <a:pt x="320" y="35"/>
                      <a:pt x="328" y="44"/>
                    </a:cubicBezTo>
                    <a:cubicBezTo>
                      <a:pt x="330" y="47"/>
                      <a:pt x="333" y="50"/>
                      <a:pt x="335" y="53"/>
                    </a:cubicBezTo>
                    <a:cubicBezTo>
                      <a:pt x="335" y="53"/>
                      <a:pt x="335" y="53"/>
                      <a:pt x="335" y="53"/>
                    </a:cubicBezTo>
                    <a:cubicBezTo>
                      <a:pt x="336" y="54"/>
                      <a:pt x="336" y="54"/>
                      <a:pt x="336" y="54"/>
                    </a:cubicBezTo>
                    <a:cubicBezTo>
                      <a:pt x="338" y="55"/>
                      <a:pt x="343" y="58"/>
                      <a:pt x="348" y="58"/>
                    </a:cubicBezTo>
                    <a:cubicBezTo>
                      <a:pt x="350" y="58"/>
                      <a:pt x="352" y="57"/>
                      <a:pt x="354" y="56"/>
                    </a:cubicBezTo>
                    <a:cubicBezTo>
                      <a:pt x="359" y="53"/>
                      <a:pt x="363" y="51"/>
                      <a:pt x="369" y="51"/>
                    </a:cubicBezTo>
                    <a:cubicBezTo>
                      <a:pt x="371" y="51"/>
                      <a:pt x="373" y="52"/>
                      <a:pt x="375" y="52"/>
                    </a:cubicBezTo>
                    <a:cubicBezTo>
                      <a:pt x="376" y="53"/>
                      <a:pt x="377" y="54"/>
                      <a:pt x="377" y="55"/>
                    </a:cubicBezTo>
                    <a:cubicBezTo>
                      <a:pt x="370" y="57"/>
                      <a:pt x="365" y="60"/>
                      <a:pt x="361" y="63"/>
                    </a:cubicBezTo>
                    <a:cubicBezTo>
                      <a:pt x="359" y="65"/>
                      <a:pt x="359" y="65"/>
                      <a:pt x="359" y="65"/>
                    </a:cubicBezTo>
                    <a:cubicBezTo>
                      <a:pt x="361" y="67"/>
                      <a:pt x="361" y="67"/>
                      <a:pt x="361" y="67"/>
                    </a:cubicBezTo>
                    <a:cubicBezTo>
                      <a:pt x="362" y="68"/>
                      <a:pt x="364" y="68"/>
                      <a:pt x="366" y="68"/>
                    </a:cubicBezTo>
                    <a:cubicBezTo>
                      <a:pt x="369" y="68"/>
                      <a:pt x="373" y="67"/>
                      <a:pt x="376" y="67"/>
                    </a:cubicBezTo>
                    <a:cubicBezTo>
                      <a:pt x="378" y="66"/>
                      <a:pt x="380" y="66"/>
                      <a:pt x="381" y="66"/>
                    </a:cubicBezTo>
                    <a:cubicBezTo>
                      <a:pt x="382" y="66"/>
                      <a:pt x="384" y="65"/>
                      <a:pt x="385" y="65"/>
                    </a:cubicBezTo>
                    <a:cubicBezTo>
                      <a:pt x="388" y="65"/>
                      <a:pt x="390" y="65"/>
                      <a:pt x="392" y="65"/>
                    </a:cubicBezTo>
                    <a:cubicBezTo>
                      <a:pt x="396" y="65"/>
                      <a:pt x="399" y="66"/>
                      <a:pt x="403" y="68"/>
                    </a:cubicBezTo>
                    <a:cubicBezTo>
                      <a:pt x="403" y="69"/>
                      <a:pt x="403" y="69"/>
                      <a:pt x="403" y="70"/>
                    </a:cubicBezTo>
                    <a:cubicBezTo>
                      <a:pt x="404" y="72"/>
                      <a:pt x="405" y="73"/>
                      <a:pt x="405" y="76"/>
                    </a:cubicBezTo>
                    <a:cubicBezTo>
                      <a:pt x="402" y="75"/>
                      <a:pt x="400" y="75"/>
                      <a:pt x="398" y="75"/>
                    </a:cubicBezTo>
                    <a:cubicBezTo>
                      <a:pt x="392" y="75"/>
                      <a:pt x="389" y="77"/>
                      <a:pt x="386" y="80"/>
                    </a:cubicBezTo>
                    <a:cubicBezTo>
                      <a:pt x="383" y="81"/>
                      <a:pt x="381" y="83"/>
                      <a:pt x="376" y="84"/>
                    </a:cubicBezTo>
                    <a:cubicBezTo>
                      <a:pt x="373" y="85"/>
                      <a:pt x="373" y="85"/>
                      <a:pt x="373" y="85"/>
                    </a:cubicBezTo>
                    <a:cubicBezTo>
                      <a:pt x="375" y="88"/>
                      <a:pt x="375" y="88"/>
                      <a:pt x="375" y="88"/>
                    </a:cubicBezTo>
                    <a:cubicBezTo>
                      <a:pt x="376" y="89"/>
                      <a:pt x="378" y="90"/>
                      <a:pt x="380" y="90"/>
                    </a:cubicBezTo>
                    <a:cubicBezTo>
                      <a:pt x="381" y="90"/>
                      <a:pt x="382" y="90"/>
                      <a:pt x="383" y="89"/>
                    </a:cubicBezTo>
                    <a:cubicBezTo>
                      <a:pt x="384" y="89"/>
                      <a:pt x="385" y="89"/>
                      <a:pt x="385" y="89"/>
                    </a:cubicBezTo>
                    <a:cubicBezTo>
                      <a:pt x="386" y="89"/>
                      <a:pt x="387" y="89"/>
                      <a:pt x="387" y="89"/>
                    </a:cubicBezTo>
                    <a:cubicBezTo>
                      <a:pt x="390" y="90"/>
                      <a:pt x="391" y="92"/>
                      <a:pt x="393" y="94"/>
                    </a:cubicBezTo>
                    <a:cubicBezTo>
                      <a:pt x="396" y="97"/>
                      <a:pt x="399" y="100"/>
                      <a:pt x="409" y="101"/>
                    </a:cubicBezTo>
                    <a:cubicBezTo>
                      <a:pt x="412" y="106"/>
                      <a:pt x="415" y="108"/>
                      <a:pt x="418" y="108"/>
                    </a:cubicBezTo>
                    <a:cubicBezTo>
                      <a:pt x="421" y="108"/>
                      <a:pt x="424" y="106"/>
                      <a:pt x="426" y="104"/>
                    </a:cubicBezTo>
                    <a:cubicBezTo>
                      <a:pt x="428" y="103"/>
                      <a:pt x="429" y="102"/>
                      <a:pt x="431" y="101"/>
                    </a:cubicBezTo>
                    <a:cubicBezTo>
                      <a:pt x="431" y="101"/>
                      <a:pt x="431" y="101"/>
                      <a:pt x="431" y="101"/>
                    </a:cubicBezTo>
                    <a:cubicBezTo>
                      <a:pt x="431" y="101"/>
                      <a:pt x="431" y="101"/>
                      <a:pt x="431" y="101"/>
                    </a:cubicBezTo>
                    <a:cubicBezTo>
                      <a:pt x="436" y="98"/>
                      <a:pt x="441" y="98"/>
                      <a:pt x="447" y="98"/>
                    </a:cubicBezTo>
                    <a:cubicBezTo>
                      <a:pt x="448" y="98"/>
                      <a:pt x="450" y="98"/>
                      <a:pt x="452" y="98"/>
                    </a:cubicBezTo>
                    <a:cubicBezTo>
                      <a:pt x="454" y="98"/>
                      <a:pt x="456" y="98"/>
                      <a:pt x="458" y="98"/>
                    </a:cubicBezTo>
                    <a:cubicBezTo>
                      <a:pt x="459" y="98"/>
                      <a:pt x="459" y="98"/>
                      <a:pt x="459" y="98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6" y="89"/>
                      <a:pt x="480" y="84"/>
                      <a:pt x="495" y="84"/>
                    </a:cubicBezTo>
                    <a:cubicBezTo>
                      <a:pt x="498" y="84"/>
                      <a:pt x="501" y="84"/>
                      <a:pt x="504" y="85"/>
                    </a:cubicBezTo>
                    <a:cubicBezTo>
                      <a:pt x="504" y="85"/>
                      <a:pt x="504" y="85"/>
                      <a:pt x="504" y="85"/>
                    </a:cubicBezTo>
                    <a:cubicBezTo>
                      <a:pt x="505" y="85"/>
                      <a:pt x="505" y="85"/>
                      <a:pt x="505" y="85"/>
                    </a:cubicBezTo>
                    <a:cubicBezTo>
                      <a:pt x="510" y="84"/>
                      <a:pt x="512" y="81"/>
                      <a:pt x="514" y="78"/>
                    </a:cubicBezTo>
                    <a:cubicBezTo>
                      <a:pt x="515" y="76"/>
                      <a:pt x="517" y="74"/>
                      <a:pt x="518" y="73"/>
                    </a:cubicBezTo>
                    <a:cubicBezTo>
                      <a:pt x="521" y="72"/>
                      <a:pt x="521" y="72"/>
                      <a:pt x="521" y="72"/>
                    </a:cubicBezTo>
                    <a:cubicBezTo>
                      <a:pt x="532" y="69"/>
                      <a:pt x="537" y="67"/>
                      <a:pt x="555" y="67"/>
                    </a:cubicBezTo>
                    <a:cubicBezTo>
                      <a:pt x="557" y="67"/>
                      <a:pt x="560" y="67"/>
                      <a:pt x="563" y="67"/>
                    </a:cubicBezTo>
                    <a:cubicBezTo>
                      <a:pt x="565" y="67"/>
                      <a:pt x="565" y="67"/>
                      <a:pt x="565" y="67"/>
                    </a:cubicBezTo>
                    <a:cubicBezTo>
                      <a:pt x="565" y="66"/>
                      <a:pt x="565" y="66"/>
                      <a:pt x="565" y="66"/>
                    </a:cubicBezTo>
                    <a:cubicBezTo>
                      <a:pt x="572" y="54"/>
                      <a:pt x="584" y="53"/>
                      <a:pt x="597" y="52"/>
                    </a:cubicBezTo>
                    <a:cubicBezTo>
                      <a:pt x="608" y="52"/>
                      <a:pt x="619" y="51"/>
                      <a:pt x="627" y="44"/>
                    </a:cubicBezTo>
                    <a:cubicBezTo>
                      <a:pt x="631" y="42"/>
                      <a:pt x="636" y="41"/>
                      <a:pt x="641" y="41"/>
                    </a:cubicBezTo>
                    <a:cubicBezTo>
                      <a:pt x="645" y="41"/>
                      <a:pt x="649" y="41"/>
                      <a:pt x="653" y="40"/>
                    </a:cubicBezTo>
                    <a:cubicBezTo>
                      <a:pt x="656" y="39"/>
                      <a:pt x="660" y="38"/>
                      <a:pt x="663" y="38"/>
                    </a:cubicBezTo>
                    <a:cubicBezTo>
                      <a:pt x="665" y="38"/>
                      <a:pt x="666" y="38"/>
                      <a:pt x="668" y="38"/>
                    </a:cubicBezTo>
                    <a:cubicBezTo>
                      <a:pt x="669" y="40"/>
                      <a:pt x="669" y="41"/>
                      <a:pt x="669" y="42"/>
                    </a:cubicBezTo>
                    <a:cubicBezTo>
                      <a:pt x="668" y="43"/>
                      <a:pt x="667" y="45"/>
                      <a:pt x="665" y="45"/>
                    </a:cubicBezTo>
                    <a:cubicBezTo>
                      <a:pt x="661" y="47"/>
                      <a:pt x="658" y="50"/>
                      <a:pt x="653" y="53"/>
                    </a:cubicBezTo>
                    <a:cubicBezTo>
                      <a:pt x="647" y="58"/>
                      <a:pt x="641" y="63"/>
                      <a:pt x="634" y="63"/>
                    </a:cubicBezTo>
                    <a:cubicBezTo>
                      <a:pt x="633" y="63"/>
                      <a:pt x="632" y="63"/>
                      <a:pt x="631" y="63"/>
                    </a:cubicBezTo>
                    <a:cubicBezTo>
                      <a:pt x="630" y="63"/>
                      <a:pt x="630" y="63"/>
                      <a:pt x="630" y="63"/>
                    </a:cubicBezTo>
                    <a:cubicBezTo>
                      <a:pt x="629" y="64"/>
                      <a:pt x="629" y="64"/>
                      <a:pt x="629" y="64"/>
                    </a:cubicBezTo>
                    <a:cubicBezTo>
                      <a:pt x="626" y="66"/>
                      <a:pt x="624" y="69"/>
                      <a:pt x="622" y="71"/>
                    </a:cubicBezTo>
                    <a:cubicBezTo>
                      <a:pt x="618" y="77"/>
                      <a:pt x="615" y="81"/>
                      <a:pt x="606" y="81"/>
                    </a:cubicBezTo>
                    <a:cubicBezTo>
                      <a:pt x="592" y="82"/>
                      <a:pt x="586" y="88"/>
                      <a:pt x="581" y="94"/>
                    </a:cubicBezTo>
                    <a:cubicBezTo>
                      <a:pt x="575" y="99"/>
                      <a:pt x="571" y="104"/>
                      <a:pt x="561" y="104"/>
                    </a:cubicBezTo>
                    <a:cubicBezTo>
                      <a:pt x="560" y="104"/>
                      <a:pt x="559" y="104"/>
                      <a:pt x="558" y="104"/>
                    </a:cubicBezTo>
                    <a:cubicBezTo>
                      <a:pt x="558" y="104"/>
                      <a:pt x="557" y="104"/>
                      <a:pt x="556" y="104"/>
                    </a:cubicBezTo>
                    <a:cubicBezTo>
                      <a:pt x="543" y="104"/>
                      <a:pt x="535" y="110"/>
                      <a:pt x="527" y="117"/>
                    </a:cubicBezTo>
                    <a:cubicBezTo>
                      <a:pt x="518" y="124"/>
                      <a:pt x="508" y="132"/>
                      <a:pt x="490" y="132"/>
                    </a:cubicBezTo>
                    <a:cubicBezTo>
                      <a:pt x="489" y="132"/>
                      <a:pt x="487" y="132"/>
                      <a:pt x="485" y="132"/>
                    </a:cubicBezTo>
                    <a:cubicBezTo>
                      <a:pt x="484" y="131"/>
                      <a:pt x="484" y="131"/>
                      <a:pt x="484" y="131"/>
                    </a:cubicBezTo>
                    <a:cubicBezTo>
                      <a:pt x="483" y="132"/>
                      <a:pt x="483" y="132"/>
                      <a:pt x="483" y="132"/>
                    </a:cubicBezTo>
                    <a:cubicBezTo>
                      <a:pt x="467" y="148"/>
                      <a:pt x="453" y="159"/>
                      <a:pt x="427" y="159"/>
                    </a:cubicBezTo>
                    <a:cubicBezTo>
                      <a:pt x="424" y="159"/>
                      <a:pt x="424" y="159"/>
                      <a:pt x="424" y="159"/>
                    </a:cubicBezTo>
                    <a:cubicBezTo>
                      <a:pt x="426" y="162"/>
                      <a:pt x="426" y="162"/>
                      <a:pt x="426" y="162"/>
                    </a:cubicBezTo>
                    <a:cubicBezTo>
                      <a:pt x="427" y="165"/>
                      <a:pt x="427" y="166"/>
                      <a:pt x="428" y="167"/>
                    </a:cubicBezTo>
                    <a:cubicBezTo>
                      <a:pt x="429" y="168"/>
                      <a:pt x="429" y="169"/>
                      <a:pt x="430" y="170"/>
                    </a:cubicBezTo>
                    <a:cubicBezTo>
                      <a:pt x="433" y="175"/>
                      <a:pt x="438" y="181"/>
                      <a:pt x="443" y="187"/>
                    </a:cubicBezTo>
                    <a:cubicBezTo>
                      <a:pt x="447" y="192"/>
                      <a:pt x="452" y="198"/>
                      <a:pt x="454" y="202"/>
                    </a:cubicBezTo>
                    <a:cubicBezTo>
                      <a:pt x="455" y="206"/>
                      <a:pt x="456" y="211"/>
                      <a:pt x="457" y="215"/>
                    </a:cubicBezTo>
                    <a:cubicBezTo>
                      <a:pt x="459" y="222"/>
                      <a:pt x="461" y="230"/>
                      <a:pt x="464" y="237"/>
                    </a:cubicBezTo>
                    <a:cubicBezTo>
                      <a:pt x="464" y="237"/>
                      <a:pt x="464" y="237"/>
                      <a:pt x="464" y="237"/>
                    </a:cubicBezTo>
                    <a:cubicBezTo>
                      <a:pt x="464" y="237"/>
                      <a:pt x="464" y="237"/>
                      <a:pt x="464" y="237"/>
                    </a:cubicBezTo>
                    <a:cubicBezTo>
                      <a:pt x="468" y="243"/>
                      <a:pt x="472" y="249"/>
                      <a:pt x="476" y="257"/>
                    </a:cubicBezTo>
                    <a:cubicBezTo>
                      <a:pt x="479" y="261"/>
                      <a:pt x="482" y="266"/>
                      <a:pt x="485" y="270"/>
                    </a:cubicBezTo>
                    <a:cubicBezTo>
                      <a:pt x="488" y="281"/>
                      <a:pt x="495" y="288"/>
                      <a:pt x="501" y="295"/>
                    </a:cubicBezTo>
                    <a:cubicBezTo>
                      <a:pt x="507" y="302"/>
                      <a:pt x="514" y="309"/>
                      <a:pt x="517" y="320"/>
                    </a:cubicBezTo>
                    <a:cubicBezTo>
                      <a:pt x="517" y="320"/>
                      <a:pt x="517" y="320"/>
                      <a:pt x="517" y="320"/>
                    </a:cubicBezTo>
                    <a:cubicBezTo>
                      <a:pt x="517" y="321"/>
                      <a:pt x="517" y="321"/>
                      <a:pt x="517" y="321"/>
                    </a:cubicBezTo>
                    <a:cubicBezTo>
                      <a:pt x="519" y="322"/>
                      <a:pt x="520" y="324"/>
                      <a:pt x="521" y="325"/>
                    </a:cubicBezTo>
                    <a:cubicBezTo>
                      <a:pt x="526" y="329"/>
                      <a:pt x="528" y="332"/>
                      <a:pt x="527" y="337"/>
                    </a:cubicBezTo>
                    <a:cubicBezTo>
                      <a:pt x="525" y="342"/>
                      <a:pt x="524" y="347"/>
                      <a:pt x="524" y="352"/>
                    </a:cubicBezTo>
                    <a:cubicBezTo>
                      <a:pt x="521" y="369"/>
                      <a:pt x="519" y="384"/>
                      <a:pt x="500" y="387"/>
                    </a:cubicBezTo>
                    <a:cubicBezTo>
                      <a:pt x="500" y="387"/>
                      <a:pt x="500" y="387"/>
                      <a:pt x="500" y="387"/>
                    </a:cubicBezTo>
                    <a:cubicBezTo>
                      <a:pt x="500" y="387"/>
                      <a:pt x="500" y="387"/>
                      <a:pt x="500" y="387"/>
                    </a:cubicBezTo>
                    <a:cubicBezTo>
                      <a:pt x="496" y="389"/>
                      <a:pt x="485" y="394"/>
                      <a:pt x="476" y="394"/>
                    </a:cubicBezTo>
                    <a:cubicBezTo>
                      <a:pt x="471" y="389"/>
                      <a:pt x="471" y="389"/>
                      <a:pt x="471" y="389"/>
                    </a:cubicBezTo>
                    <a:cubicBezTo>
                      <a:pt x="469" y="387"/>
                      <a:pt x="469" y="387"/>
                      <a:pt x="469" y="387"/>
                    </a:cubicBezTo>
                    <a:cubicBezTo>
                      <a:pt x="468" y="389"/>
                      <a:pt x="468" y="389"/>
                      <a:pt x="468" y="389"/>
                    </a:cubicBezTo>
                    <a:cubicBezTo>
                      <a:pt x="466" y="392"/>
                      <a:pt x="465" y="394"/>
                      <a:pt x="465" y="396"/>
                    </a:cubicBezTo>
                    <a:cubicBezTo>
                      <a:pt x="465" y="398"/>
                      <a:pt x="465" y="399"/>
                      <a:pt x="464" y="400"/>
                    </a:cubicBezTo>
                    <a:cubicBezTo>
                      <a:pt x="463" y="400"/>
                      <a:pt x="462" y="400"/>
                      <a:pt x="461" y="400"/>
                    </a:cubicBezTo>
                    <a:cubicBezTo>
                      <a:pt x="457" y="400"/>
                      <a:pt x="453" y="400"/>
                      <a:pt x="449" y="400"/>
                    </a:cubicBezTo>
                    <a:cubicBezTo>
                      <a:pt x="447" y="401"/>
                      <a:pt x="444" y="401"/>
                      <a:pt x="442" y="401"/>
                    </a:cubicBezTo>
                    <a:cubicBezTo>
                      <a:pt x="432" y="401"/>
                      <a:pt x="424" y="398"/>
                      <a:pt x="407" y="381"/>
                    </a:cubicBezTo>
                    <a:cubicBezTo>
                      <a:pt x="403" y="377"/>
                      <a:pt x="402" y="371"/>
                      <a:pt x="401" y="367"/>
                    </a:cubicBezTo>
                    <a:cubicBezTo>
                      <a:pt x="401" y="366"/>
                      <a:pt x="401" y="366"/>
                      <a:pt x="401" y="366"/>
                    </a:cubicBezTo>
                    <a:cubicBezTo>
                      <a:pt x="400" y="365"/>
                      <a:pt x="400" y="365"/>
                      <a:pt x="400" y="365"/>
                    </a:cubicBezTo>
                    <a:cubicBezTo>
                      <a:pt x="397" y="363"/>
                      <a:pt x="392" y="358"/>
                      <a:pt x="388" y="354"/>
                    </a:cubicBezTo>
                    <a:cubicBezTo>
                      <a:pt x="383" y="348"/>
                      <a:pt x="378" y="342"/>
                      <a:pt x="372" y="340"/>
                    </a:cubicBezTo>
                    <a:cubicBezTo>
                      <a:pt x="372" y="339"/>
                      <a:pt x="372" y="339"/>
                      <a:pt x="372" y="339"/>
                    </a:cubicBezTo>
                    <a:cubicBezTo>
                      <a:pt x="372" y="339"/>
                      <a:pt x="372" y="339"/>
                      <a:pt x="372" y="339"/>
                    </a:cubicBezTo>
                    <a:cubicBezTo>
                      <a:pt x="367" y="339"/>
                      <a:pt x="363" y="339"/>
                      <a:pt x="359" y="339"/>
                    </a:cubicBezTo>
                    <a:cubicBezTo>
                      <a:pt x="344" y="338"/>
                      <a:pt x="330" y="337"/>
                      <a:pt x="321" y="325"/>
                    </a:cubicBezTo>
                    <a:cubicBezTo>
                      <a:pt x="320" y="323"/>
                      <a:pt x="320" y="323"/>
                      <a:pt x="320" y="323"/>
                    </a:cubicBezTo>
                    <a:cubicBezTo>
                      <a:pt x="319" y="324"/>
                      <a:pt x="319" y="324"/>
                      <a:pt x="319" y="324"/>
                    </a:cubicBezTo>
                    <a:cubicBezTo>
                      <a:pt x="314" y="327"/>
                      <a:pt x="315" y="332"/>
                      <a:pt x="316" y="336"/>
                    </a:cubicBezTo>
                    <a:cubicBezTo>
                      <a:pt x="316" y="337"/>
                      <a:pt x="317" y="338"/>
                      <a:pt x="317" y="339"/>
                    </a:cubicBezTo>
                    <a:cubicBezTo>
                      <a:pt x="317" y="339"/>
                      <a:pt x="317" y="339"/>
                      <a:pt x="317" y="339"/>
                    </a:cubicBezTo>
                    <a:cubicBezTo>
                      <a:pt x="317" y="340"/>
                      <a:pt x="317" y="340"/>
                      <a:pt x="317" y="340"/>
                    </a:cubicBezTo>
                    <a:cubicBezTo>
                      <a:pt x="322" y="345"/>
                      <a:pt x="322" y="352"/>
                      <a:pt x="323" y="360"/>
                    </a:cubicBezTo>
                    <a:cubicBezTo>
                      <a:pt x="324" y="368"/>
                      <a:pt x="325" y="377"/>
                      <a:pt x="332" y="383"/>
                    </a:cubicBezTo>
                    <a:cubicBezTo>
                      <a:pt x="333" y="386"/>
                      <a:pt x="333" y="389"/>
                      <a:pt x="333" y="392"/>
                    </a:cubicBezTo>
                    <a:cubicBezTo>
                      <a:pt x="333" y="393"/>
                      <a:pt x="333" y="394"/>
                      <a:pt x="333" y="395"/>
                    </a:cubicBezTo>
                    <a:cubicBezTo>
                      <a:pt x="332" y="395"/>
                      <a:pt x="330" y="395"/>
                      <a:pt x="329" y="395"/>
                    </a:cubicBezTo>
                    <a:cubicBezTo>
                      <a:pt x="323" y="396"/>
                      <a:pt x="316" y="396"/>
                      <a:pt x="312" y="402"/>
                    </a:cubicBezTo>
                    <a:cubicBezTo>
                      <a:pt x="311" y="402"/>
                      <a:pt x="311" y="402"/>
                      <a:pt x="310" y="402"/>
                    </a:cubicBezTo>
                    <a:cubicBezTo>
                      <a:pt x="293" y="402"/>
                      <a:pt x="278" y="409"/>
                      <a:pt x="263" y="416"/>
                    </a:cubicBezTo>
                    <a:cubicBezTo>
                      <a:pt x="250" y="422"/>
                      <a:pt x="236" y="428"/>
                      <a:pt x="221" y="429"/>
                    </a:cubicBezTo>
                    <a:cubicBezTo>
                      <a:pt x="220" y="429"/>
                      <a:pt x="220" y="429"/>
                      <a:pt x="220" y="429"/>
                    </a:cubicBezTo>
                    <a:cubicBezTo>
                      <a:pt x="220" y="429"/>
                      <a:pt x="220" y="429"/>
                      <a:pt x="220" y="429"/>
                    </a:cubicBezTo>
                    <a:cubicBezTo>
                      <a:pt x="200" y="438"/>
                      <a:pt x="177" y="449"/>
                      <a:pt x="152" y="451"/>
                    </a:cubicBezTo>
                    <a:cubicBezTo>
                      <a:pt x="152" y="451"/>
                      <a:pt x="152" y="451"/>
                      <a:pt x="152" y="451"/>
                    </a:cubicBezTo>
                    <a:cubicBezTo>
                      <a:pt x="151" y="451"/>
                      <a:pt x="151" y="451"/>
                      <a:pt x="151" y="451"/>
                    </a:cubicBezTo>
                    <a:cubicBezTo>
                      <a:pt x="131" y="459"/>
                      <a:pt x="108" y="462"/>
                      <a:pt x="85" y="464"/>
                    </a:cubicBezTo>
                    <a:cubicBezTo>
                      <a:pt x="77" y="465"/>
                      <a:pt x="69" y="466"/>
                      <a:pt x="61" y="467"/>
                    </a:cubicBezTo>
                    <a:cubicBezTo>
                      <a:pt x="61" y="467"/>
                      <a:pt x="61" y="467"/>
                      <a:pt x="61" y="467"/>
                    </a:cubicBezTo>
                    <a:cubicBezTo>
                      <a:pt x="60" y="467"/>
                      <a:pt x="60" y="467"/>
                      <a:pt x="60" y="467"/>
                    </a:cubicBezTo>
                    <a:cubicBezTo>
                      <a:pt x="58" y="469"/>
                      <a:pt x="55" y="469"/>
                      <a:pt x="53" y="469"/>
                    </a:cubicBezTo>
                    <a:cubicBezTo>
                      <a:pt x="46" y="469"/>
                      <a:pt x="40" y="466"/>
                      <a:pt x="34" y="462"/>
                    </a:cubicBezTo>
                    <a:cubicBezTo>
                      <a:pt x="32" y="461"/>
                      <a:pt x="30" y="461"/>
                      <a:pt x="29" y="460"/>
                    </a:cubicBezTo>
                    <a:cubicBezTo>
                      <a:pt x="27" y="459"/>
                      <a:pt x="27" y="459"/>
                      <a:pt x="27" y="459"/>
                    </a:cubicBezTo>
                    <a:cubicBezTo>
                      <a:pt x="26" y="461"/>
                      <a:pt x="26" y="461"/>
                      <a:pt x="26" y="461"/>
                    </a:cubicBezTo>
                    <a:cubicBezTo>
                      <a:pt x="26" y="461"/>
                      <a:pt x="26" y="462"/>
                      <a:pt x="25" y="463"/>
                    </a:cubicBezTo>
                    <a:cubicBezTo>
                      <a:pt x="25" y="464"/>
                      <a:pt x="25" y="464"/>
                      <a:pt x="25" y="465"/>
                    </a:cubicBezTo>
                    <a:cubicBezTo>
                      <a:pt x="16" y="462"/>
                      <a:pt x="10" y="456"/>
                      <a:pt x="8" y="449"/>
                    </a:cubicBezTo>
                    <a:cubicBezTo>
                      <a:pt x="8" y="448"/>
                      <a:pt x="8" y="448"/>
                      <a:pt x="8" y="448"/>
                    </a:cubicBezTo>
                    <a:cubicBezTo>
                      <a:pt x="8" y="448"/>
                      <a:pt x="8" y="448"/>
                      <a:pt x="8" y="448"/>
                    </a:cubicBezTo>
                    <a:cubicBezTo>
                      <a:pt x="7" y="446"/>
                      <a:pt x="5" y="445"/>
                      <a:pt x="3" y="445"/>
                    </a:cubicBezTo>
                    <a:cubicBezTo>
                      <a:pt x="3" y="445"/>
                      <a:pt x="2" y="446"/>
                      <a:pt x="1" y="446"/>
                    </a:cubicBezTo>
                    <a:cubicBezTo>
                      <a:pt x="4" y="431"/>
                      <a:pt x="10" y="417"/>
                      <a:pt x="22" y="406"/>
                    </a:cubicBezTo>
                    <a:cubicBezTo>
                      <a:pt x="22" y="406"/>
                      <a:pt x="22" y="406"/>
                      <a:pt x="22" y="406"/>
                    </a:cubicBezTo>
                    <a:cubicBezTo>
                      <a:pt x="22" y="406"/>
                      <a:pt x="22" y="406"/>
                      <a:pt x="22" y="406"/>
                    </a:cubicBezTo>
                    <a:cubicBezTo>
                      <a:pt x="32" y="392"/>
                      <a:pt x="26" y="378"/>
                      <a:pt x="20" y="365"/>
                    </a:cubicBezTo>
                    <a:cubicBezTo>
                      <a:pt x="19" y="361"/>
                      <a:pt x="17" y="357"/>
                      <a:pt x="16" y="353"/>
                    </a:cubicBezTo>
                    <a:cubicBezTo>
                      <a:pt x="15" y="347"/>
                      <a:pt x="12" y="341"/>
                      <a:pt x="10" y="335"/>
                    </a:cubicBezTo>
                    <a:cubicBezTo>
                      <a:pt x="5" y="323"/>
                      <a:pt x="0" y="312"/>
                      <a:pt x="7" y="300"/>
                    </a:cubicBezTo>
                    <a:cubicBezTo>
                      <a:pt x="15" y="284"/>
                      <a:pt x="19" y="266"/>
                      <a:pt x="17" y="250"/>
                    </a:cubicBezTo>
                    <a:cubicBezTo>
                      <a:pt x="17" y="250"/>
                      <a:pt x="17" y="250"/>
                      <a:pt x="17" y="250"/>
                    </a:cubicBezTo>
                    <a:cubicBezTo>
                      <a:pt x="17" y="250"/>
                      <a:pt x="17" y="250"/>
                      <a:pt x="17" y="250"/>
                    </a:cubicBezTo>
                    <a:cubicBezTo>
                      <a:pt x="17" y="247"/>
                      <a:pt x="16" y="245"/>
                      <a:pt x="14" y="242"/>
                    </a:cubicBezTo>
                    <a:cubicBezTo>
                      <a:pt x="11" y="234"/>
                      <a:pt x="9" y="227"/>
                      <a:pt x="15" y="222"/>
                    </a:cubicBezTo>
                    <a:cubicBezTo>
                      <a:pt x="16" y="221"/>
                      <a:pt x="16" y="221"/>
                      <a:pt x="16" y="221"/>
                    </a:cubicBezTo>
                    <a:cubicBezTo>
                      <a:pt x="16" y="221"/>
                      <a:pt x="16" y="221"/>
                      <a:pt x="16" y="221"/>
                    </a:cubicBezTo>
                    <a:cubicBezTo>
                      <a:pt x="17" y="215"/>
                      <a:pt x="19" y="211"/>
                      <a:pt x="22" y="206"/>
                    </a:cubicBezTo>
                    <a:cubicBezTo>
                      <a:pt x="26" y="197"/>
                      <a:pt x="30" y="188"/>
                      <a:pt x="28" y="177"/>
                    </a:cubicBezTo>
                    <a:cubicBezTo>
                      <a:pt x="28" y="173"/>
                      <a:pt x="28" y="170"/>
                      <a:pt x="27" y="168"/>
                    </a:cubicBezTo>
                    <a:cubicBezTo>
                      <a:pt x="27" y="165"/>
                      <a:pt x="26" y="162"/>
                      <a:pt x="26" y="160"/>
                    </a:cubicBezTo>
                    <a:cubicBezTo>
                      <a:pt x="30" y="151"/>
                      <a:pt x="36" y="144"/>
                      <a:pt x="43" y="137"/>
                    </a:cubicBezTo>
                    <a:cubicBezTo>
                      <a:pt x="52" y="128"/>
                      <a:pt x="61" y="118"/>
                      <a:pt x="61" y="103"/>
                    </a:cubicBezTo>
                    <a:cubicBezTo>
                      <a:pt x="62" y="95"/>
                      <a:pt x="64" y="90"/>
                      <a:pt x="68" y="85"/>
                    </a:cubicBezTo>
                    <a:cubicBezTo>
                      <a:pt x="77" y="85"/>
                      <a:pt x="84" y="79"/>
                      <a:pt x="91" y="74"/>
                    </a:cubicBezTo>
                    <a:cubicBezTo>
                      <a:pt x="96" y="71"/>
                      <a:pt x="100" y="68"/>
                      <a:pt x="105" y="66"/>
                    </a:cubicBezTo>
                    <a:cubicBezTo>
                      <a:pt x="105" y="65"/>
                      <a:pt x="105" y="65"/>
                      <a:pt x="105" y="65"/>
                    </a:cubicBezTo>
                    <a:cubicBezTo>
                      <a:pt x="106" y="65"/>
                      <a:pt x="106" y="65"/>
                      <a:pt x="106" y="65"/>
                    </a:cubicBezTo>
                    <a:cubicBezTo>
                      <a:pt x="107" y="63"/>
                      <a:pt x="109" y="61"/>
                      <a:pt x="110" y="58"/>
                    </a:cubicBezTo>
                    <a:cubicBezTo>
                      <a:pt x="114" y="51"/>
                      <a:pt x="119" y="44"/>
                      <a:pt x="126" y="44"/>
                    </a:cubicBezTo>
                    <a:cubicBezTo>
                      <a:pt x="127" y="44"/>
                      <a:pt x="128" y="44"/>
                      <a:pt x="130" y="45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30" y="45"/>
                      <a:pt x="130" y="45"/>
                      <a:pt x="130" y="45"/>
                    </a:cubicBezTo>
                    <a:cubicBezTo>
                      <a:pt x="140" y="44"/>
                      <a:pt x="149" y="39"/>
                      <a:pt x="157" y="34"/>
                    </a:cubicBezTo>
                    <a:cubicBezTo>
                      <a:pt x="165" y="28"/>
                      <a:pt x="173" y="24"/>
                      <a:pt x="182" y="24"/>
                    </a:cubicBezTo>
                    <a:cubicBezTo>
                      <a:pt x="185" y="24"/>
                      <a:pt x="187" y="24"/>
                      <a:pt x="190" y="25"/>
                    </a:cubicBezTo>
                    <a:cubicBezTo>
                      <a:pt x="190" y="25"/>
                      <a:pt x="190" y="25"/>
                      <a:pt x="190" y="25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4" y="25"/>
                      <a:pt x="198" y="26"/>
                      <a:pt x="203" y="27"/>
                    </a:cubicBezTo>
                    <a:cubicBezTo>
                      <a:pt x="209" y="29"/>
                      <a:pt x="215" y="30"/>
                      <a:pt x="221" y="30"/>
                    </a:cubicBezTo>
                    <a:cubicBezTo>
                      <a:pt x="228" y="30"/>
                      <a:pt x="233" y="29"/>
                      <a:pt x="238" y="25"/>
                    </a:cubicBezTo>
                    <a:cubicBezTo>
                      <a:pt x="238" y="25"/>
                      <a:pt x="238" y="25"/>
                      <a:pt x="238" y="25"/>
                    </a:cubicBezTo>
                    <a:cubicBezTo>
                      <a:pt x="238" y="25"/>
                      <a:pt x="238" y="25"/>
                      <a:pt x="238" y="25"/>
                    </a:cubicBezTo>
                    <a:cubicBezTo>
                      <a:pt x="240" y="23"/>
                      <a:pt x="242" y="22"/>
                      <a:pt x="245" y="22"/>
                    </a:cubicBezTo>
                    <a:cubicBezTo>
                      <a:pt x="247" y="22"/>
                      <a:pt x="250" y="23"/>
                      <a:pt x="253" y="25"/>
                    </a:cubicBezTo>
                    <a:cubicBezTo>
                      <a:pt x="256" y="26"/>
                      <a:pt x="260" y="27"/>
                      <a:pt x="263" y="27"/>
                    </a:cubicBezTo>
                    <a:cubicBezTo>
                      <a:pt x="263" y="27"/>
                      <a:pt x="264" y="27"/>
                      <a:pt x="264" y="27"/>
                    </a:cubicBezTo>
                    <a:cubicBezTo>
                      <a:pt x="268" y="30"/>
                      <a:pt x="273" y="31"/>
                      <a:pt x="277" y="32"/>
                    </a:cubicBezTo>
                    <a:cubicBezTo>
                      <a:pt x="280" y="32"/>
                      <a:pt x="282" y="32"/>
                      <a:pt x="284" y="33"/>
                    </a:cubicBezTo>
                    <a:cubicBezTo>
                      <a:pt x="284" y="33"/>
                      <a:pt x="284" y="33"/>
                      <a:pt x="284" y="33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97" y="30"/>
                      <a:pt x="298" y="21"/>
                      <a:pt x="299" y="12"/>
                    </a:cubicBezTo>
                    <a:cubicBezTo>
                      <a:pt x="300" y="8"/>
                      <a:pt x="300" y="3"/>
                      <a:pt x="30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1" name="Freeform 300"/>
              <p:cNvSpPr>
                <a:spLocks noEditPoints="1"/>
              </p:cNvSpPr>
              <p:nvPr/>
            </p:nvSpPr>
            <p:spPr bwMode="auto">
              <a:xfrm>
                <a:off x="8218488" y="5703888"/>
                <a:ext cx="889000" cy="628650"/>
              </a:xfrm>
              <a:custGeom>
                <a:avLst/>
                <a:gdLst>
                  <a:gd name="T0" fmla="*/ 611 w 678"/>
                  <a:gd name="T1" fmla="*/ 86 h 479"/>
                  <a:gd name="T2" fmla="*/ 524 w 678"/>
                  <a:gd name="T3" fmla="*/ 323 h 479"/>
                  <a:gd name="T4" fmla="*/ 376 w 678"/>
                  <a:gd name="T5" fmla="*/ 344 h 479"/>
                  <a:gd name="T6" fmla="*/ 66 w 678"/>
                  <a:gd name="T7" fmla="*/ 472 h 479"/>
                  <a:gd name="T8" fmla="*/ 20 w 678"/>
                  <a:gd name="T9" fmla="*/ 253 h 479"/>
                  <a:gd name="T10" fmla="*/ 196 w 678"/>
                  <a:gd name="T11" fmla="*/ 26 h 479"/>
                  <a:gd name="T12" fmla="*/ 381 w 678"/>
                  <a:gd name="T13" fmla="*/ 53 h 479"/>
                  <a:gd name="T14" fmla="*/ 415 w 678"/>
                  <a:gd name="T15" fmla="*/ 102 h 479"/>
                  <a:gd name="T16" fmla="*/ 674 w 678"/>
                  <a:gd name="T17" fmla="*/ 40 h 479"/>
                  <a:gd name="T18" fmla="*/ 350 w 678"/>
                  <a:gd name="T19" fmla="*/ 87 h 479"/>
                  <a:gd name="T20" fmla="*/ 302 w 678"/>
                  <a:gd name="T21" fmla="*/ 160 h 479"/>
                  <a:gd name="T22" fmla="*/ 323 w 678"/>
                  <a:gd name="T23" fmla="*/ 169 h 479"/>
                  <a:gd name="T24" fmla="*/ 278 w 678"/>
                  <a:gd name="T25" fmla="*/ 160 h 479"/>
                  <a:gd name="T26" fmla="*/ 288 w 678"/>
                  <a:gd name="T27" fmla="*/ 128 h 479"/>
                  <a:gd name="T28" fmla="*/ 197 w 678"/>
                  <a:gd name="T29" fmla="*/ 47 h 479"/>
                  <a:gd name="T30" fmla="*/ 200 w 678"/>
                  <a:gd name="T31" fmla="*/ 86 h 479"/>
                  <a:gd name="T32" fmla="*/ 193 w 678"/>
                  <a:gd name="T33" fmla="*/ 139 h 479"/>
                  <a:gd name="T34" fmla="*/ 160 w 678"/>
                  <a:gd name="T35" fmla="*/ 82 h 479"/>
                  <a:gd name="T36" fmla="*/ 137 w 678"/>
                  <a:gd name="T37" fmla="*/ 68 h 479"/>
                  <a:gd name="T38" fmla="*/ 72 w 678"/>
                  <a:gd name="T39" fmla="*/ 170 h 479"/>
                  <a:gd name="T40" fmla="*/ 85 w 678"/>
                  <a:gd name="T41" fmla="*/ 229 h 479"/>
                  <a:gd name="T42" fmla="*/ 47 w 678"/>
                  <a:gd name="T43" fmla="*/ 359 h 479"/>
                  <a:gd name="T44" fmla="*/ 64 w 678"/>
                  <a:gd name="T45" fmla="*/ 304 h 479"/>
                  <a:gd name="T46" fmla="*/ 85 w 678"/>
                  <a:gd name="T47" fmla="*/ 176 h 479"/>
                  <a:gd name="T48" fmla="*/ 45 w 678"/>
                  <a:gd name="T49" fmla="*/ 192 h 479"/>
                  <a:gd name="T50" fmla="*/ 45 w 678"/>
                  <a:gd name="T51" fmla="*/ 210 h 479"/>
                  <a:gd name="T52" fmla="*/ 22 w 678"/>
                  <a:gd name="T53" fmla="*/ 333 h 479"/>
                  <a:gd name="T54" fmla="*/ 36 w 678"/>
                  <a:gd name="T55" fmla="*/ 361 h 479"/>
                  <a:gd name="T56" fmla="*/ 78 w 678"/>
                  <a:gd name="T57" fmla="*/ 425 h 479"/>
                  <a:gd name="T58" fmla="*/ 51 w 678"/>
                  <a:gd name="T59" fmla="*/ 456 h 479"/>
                  <a:gd name="T60" fmla="*/ 311 w 678"/>
                  <a:gd name="T61" fmla="*/ 386 h 479"/>
                  <a:gd name="T62" fmla="*/ 307 w 678"/>
                  <a:gd name="T63" fmla="*/ 358 h 479"/>
                  <a:gd name="T64" fmla="*/ 212 w 678"/>
                  <a:gd name="T65" fmla="*/ 281 h 479"/>
                  <a:gd name="T66" fmla="*/ 222 w 678"/>
                  <a:gd name="T67" fmla="*/ 256 h 479"/>
                  <a:gd name="T68" fmla="*/ 256 w 678"/>
                  <a:gd name="T69" fmla="*/ 162 h 479"/>
                  <a:gd name="T70" fmla="*/ 230 w 678"/>
                  <a:gd name="T71" fmla="*/ 128 h 479"/>
                  <a:gd name="T72" fmla="*/ 204 w 678"/>
                  <a:gd name="T73" fmla="*/ 197 h 479"/>
                  <a:gd name="T74" fmla="*/ 164 w 678"/>
                  <a:gd name="T75" fmla="*/ 139 h 479"/>
                  <a:gd name="T76" fmla="*/ 150 w 678"/>
                  <a:gd name="T77" fmla="*/ 181 h 479"/>
                  <a:gd name="T78" fmla="*/ 162 w 678"/>
                  <a:gd name="T79" fmla="*/ 292 h 479"/>
                  <a:gd name="T80" fmla="*/ 114 w 678"/>
                  <a:gd name="T81" fmla="*/ 207 h 479"/>
                  <a:gd name="T82" fmla="*/ 135 w 678"/>
                  <a:gd name="T83" fmla="*/ 323 h 479"/>
                  <a:gd name="T84" fmla="*/ 126 w 678"/>
                  <a:gd name="T85" fmla="*/ 342 h 479"/>
                  <a:gd name="T86" fmla="*/ 108 w 678"/>
                  <a:gd name="T87" fmla="*/ 366 h 479"/>
                  <a:gd name="T88" fmla="*/ 215 w 678"/>
                  <a:gd name="T89" fmla="*/ 427 h 479"/>
                  <a:gd name="T90" fmla="*/ 266 w 678"/>
                  <a:gd name="T91" fmla="*/ 405 h 479"/>
                  <a:gd name="T92" fmla="*/ 438 w 678"/>
                  <a:gd name="T93" fmla="*/ 346 h 479"/>
                  <a:gd name="T94" fmla="*/ 417 w 678"/>
                  <a:gd name="T95" fmla="*/ 167 h 479"/>
                  <a:gd name="T96" fmla="*/ 325 w 678"/>
                  <a:gd name="T97" fmla="*/ 189 h 479"/>
                  <a:gd name="T98" fmla="*/ 292 w 678"/>
                  <a:gd name="T99" fmla="*/ 237 h 479"/>
                  <a:gd name="T100" fmla="*/ 342 w 678"/>
                  <a:gd name="T101" fmla="*/ 311 h 479"/>
                  <a:gd name="T102" fmla="*/ 395 w 678"/>
                  <a:gd name="T103" fmla="*/ 318 h 479"/>
                  <a:gd name="T104" fmla="*/ 448 w 678"/>
                  <a:gd name="T105" fmla="*/ 386 h 479"/>
                  <a:gd name="T106" fmla="*/ 503 w 678"/>
                  <a:gd name="T107" fmla="*/ 369 h 479"/>
                  <a:gd name="T108" fmla="*/ 438 w 678"/>
                  <a:gd name="T109" fmla="*/ 247 h 479"/>
                  <a:gd name="T110" fmla="*/ 462 w 678"/>
                  <a:gd name="T111" fmla="*/ 137 h 479"/>
                  <a:gd name="T112" fmla="*/ 560 w 678"/>
                  <a:gd name="T113" fmla="*/ 81 h 479"/>
                  <a:gd name="T114" fmla="*/ 372 w 678"/>
                  <a:gd name="T115" fmla="*/ 178 h 479"/>
                  <a:gd name="T116" fmla="*/ 474 w 678"/>
                  <a:gd name="T117" fmla="*/ 338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8" h="479">
                    <a:moveTo>
                      <a:pt x="320" y="130"/>
                    </a:moveTo>
                    <a:cubicBezTo>
                      <a:pt x="317" y="134"/>
                      <a:pt x="317" y="141"/>
                      <a:pt x="311" y="141"/>
                    </a:cubicBezTo>
                    <a:cubicBezTo>
                      <a:pt x="310" y="141"/>
                      <a:pt x="311" y="139"/>
                      <a:pt x="310" y="139"/>
                    </a:cubicBezTo>
                    <a:cubicBezTo>
                      <a:pt x="314" y="125"/>
                      <a:pt x="314" y="109"/>
                      <a:pt x="319" y="96"/>
                    </a:cubicBezTo>
                    <a:cubicBezTo>
                      <a:pt x="329" y="104"/>
                      <a:pt x="323" y="120"/>
                      <a:pt x="320" y="130"/>
                    </a:cubicBezTo>
                    <a:moveTo>
                      <a:pt x="671" y="50"/>
                    </a:moveTo>
                    <a:cubicBezTo>
                      <a:pt x="661" y="55"/>
                      <a:pt x="649" y="71"/>
                      <a:pt x="635" y="68"/>
                    </a:cubicBezTo>
                    <a:cubicBezTo>
                      <a:pt x="627" y="76"/>
                      <a:pt x="625" y="85"/>
                      <a:pt x="611" y="86"/>
                    </a:cubicBezTo>
                    <a:cubicBezTo>
                      <a:pt x="585" y="88"/>
                      <a:pt x="588" y="111"/>
                      <a:pt x="563" y="109"/>
                    </a:cubicBezTo>
                    <a:cubicBezTo>
                      <a:pt x="534" y="107"/>
                      <a:pt x="530" y="140"/>
                      <a:pt x="490" y="137"/>
                    </a:cubicBezTo>
                    <a:cubicBezTo>
                      <a:pt x="474" y="152"/>
                      <a:pt x="459" y="164"/>
                      <a:pt x="432" y="164"/>
                    </a:cubicBezTo>
                    <a:cubicBezTo>
                      <a:pt x="434" y="168"/>
                      <a:pt x="435" y="169"/>
                      <a:pt x="437" y="172"/>
                    </a:cubicBezTo>
                    <a:cubicBezTo>
                      <a:pt x="442" y="182"/>
                      <a:pt x="456" y="195"/>
                      <a:pt x="461" y="205"/>
                    </a:cubicBezTo>
                    <a:cubicBezTo>
                      <a:pt x="464" y="216"/>
                      <a:pt x="467" y="228"/>
                      <a:pt x="470" y="239"/>
                    </a:cubicBezTo>
                    <a:cubicBezTo>
                      <a:pt x="477" y="248"/>
                      <a:pt x="484" y="261"/>
                      <a:pt x="492" y="273"/>
                    </a:cubicBezTo>
                    <a:cubicBezTo>
                      <a:pt x="498" y="293"/>
                      <a:pt x="518" y="300"/>
                      <a:pt x="524" y="323"/>
                    </a:cubicBezTo>
                    <a:cubicBezTo>
                      <a:pt x="528" y="328"/>
                      <a:pt x="537" y="332"/>
                      <a:pt x="534" y="340"/>
                    </a:cubicBezTo>
                    <a:cubicBezTo>
                      <a:pt x="528" y="360"/>
                      <a:pt x="532" y="388"/>
                      <a:pt x="506" y="392"/>
                    </a:cubicBezTo>
                    <a:cubicBezTo>
                      <a:pt x="502" y="394"/>
                      <a:pt x="490" y="399"/>
                      <a:pt x="480" y="399"/>
                    </a:cubicBezTo>
                    <a:cubicBezTo>
                      <a:pt x="474" y="394"/>
                      <a:pt x="474" y="394"/>
                      <a:pt x="474" y="394"/>
                    </a:cubicBezTo>
                    <a:cubicBezTo>
                      <a:pt x="471" y="397"/>
                      <a:pt x="473" y="401"/>
                      <a:pt x="470" y="405"/>
                    </a:cubicBezTo>
                    <a:cubicBezTo>
                      <a:pt x="446" y="403"/>
                      <a:pt x="440" y="415"/>
                      <a:pt x="410" y="385"/>
                    </a:cubicBezTo>
                    <a:cubicBezTo>
                      <a:pt x="406" y="381"/>
                      <a:pt x="405" y="376"/>
                      <a:pt x="404" y="370"/>
                    </a:cubicBezTo>
                    <a:cubicBezTo>
                      <a:pt x="396" y="365"/>
                      <a:pt x="386" y="349"/>
                      <a:pt x="376" y="344"/>
                    </a:cubicBezTo>
                    <a:cubicBezTo>
                      <a:pt x="358" y="342"/>
                      <a:pt x="337" y="346"/>
                      <a:pt x="325" y="329"/>
                    </a:cubicBezTo>
                    <a:cubicBezTo>
                      <a:pt x="320" y="332"/>
                      <a:pt x="323" y="338"/>
                      <a:pt x="324" y="342"/>
                    </a:cubicBezTo>
                    <a:cubicBezTo>
                      <a:pt x="334" y="354"/>
                      <a:pt x="326" y="374"/>
                      <a:pt x="339" y="385"/>
                    </a:cubicBezTo>
                    <a:cubicBezTo>
                      <a:pt x="341" y="389"/>
                      <a:pt x="340" y="395"/>
                      <a:pt x="340" y="399"/>
                    </a:cubicBezTo>
                    <a:cubicBezTo>
                      <a:pt x="332" y="401"/>
                      <a:pt x="323" y="399"/>
                      <a:pt x="318" y="407"/>
                    </a:cubicBezTo>
                    <a:cubicBezTo>
                      <a:pt x="283" y="406"/>
                      <a:pt x="260" y="432"/>
                      <a:pt x="226" y="434"/>
                    </a:cubicBezTo>
                    <a:cubicBezTo>
                      <a:pt x="205" y="444"/>
                      <a:pt x="182" y="454"/>
                      <a:pt x="157" y="456"/>
                    </a:cubicBezTo>
                    <a:cubicBezTo>
                      <a:pt x="129" y="467"/>
                      <a:pt x="97" y="468"/>
                      <a:pt x="66" y="472"/>
                    </a:cubicBezTo>
                    <a:cubicBezTo>
                      <a:pt x="55" y="479"/>
                      <a:pt x="42" y="469"/>
                      <a:pt x="33" y="465"/>
                    </a:cubicBezTo>
                    <a:cubicBezTo>
                      <a:pt x="32" y="466"/>
                      <a:pt x="32" y="469"/>
                      <a:pt x="30" y="470"/>
                    </a:cubicBezTo>
                    <a:cubicBezTo>
                      <a:pt x="21" y="468"/>
                      <a:pt x="13" y="461"/>
                      <a:pt x="11" y="452"/>
                    </a:cubicBezTo>
                    <a:cubicBezTo>
                      <a:pt x="9" y="448"/>
                      <a:pt x="5" y="452"/>
                      <a:pt x="3" y="453"/>
                    </a:cubicBezTo>
                    <a:cubicBezTo>
                      <a:pt x="7" y="436"/>
                      <a:pt x="12" y="420"/>
                      <a:pt x="25" y="408"/>
                    </a:cubicBezTo>
                    <a:cubicBezTo>
                      <a:pt x="37" y="391"/>
                      <a:pt x="24" y="373"/>
                      <a:pt x="19" y="357"/>
                    </a:cubicBezTo>
                    <a:cubicBezTo>
                      <a:pt x="16" y="339"/>
                      <a:pt x="0" y="322"/>
                      <a:pt x="10" y="302"/>
                    </a:cubicBezTo>
                    <a:cubicBezTo>
                      <a:pt x="18" y="288"/>
                      <a:pt x="22" y="270"/>
                      <a:pt x="20" y="253"/>
                    </a:cubicBezTo>
                    <a:cubicBezTo>
                      <a:pt x="18" y="244"/>
                      <a:pt x="9" y="232"/>
                      <a:pt x="19" y="223"/>
                    </a:cubicBezTo>
                    <a:cubicBezTo>
                      <a:pt x="22" y="208"/>
                      <a:pt x="34" y="197"/>
                      <a:pt x="31" y="180"/>
                    </a:cubicBezTo>
                    <a:cubicBezTo>
                      <a:pt x="32" y="174"/>
                      <a:pt x="29" y="168"/>
                      <a:pt x="29" y="162"/>
                    </a:cubicBezTo>
                    <a:cubicBezTo>
                      <a:pt x="38" y="140"/>
                      <a:pt x="64" y="131"/>
                      <a:pt x="64" y="106"/>
                    </a:cubicBezTo>
                    <a:cubicBezTo>
                      <a:pt x="65" y="99"/>
                      <a:pt x="67" y="92"/>
                      <a:pt x="72" y="86"/>
                    </a:cubicBezTo>
                    <a:cubicBezTo>
                      <a:pt x="87" y="86"/>
                      <a:pt x="96" y="72"/>
                      <a:pt x="109" y="67"/>
                    </a:cubicBezTo>
                    <a:cubicBezTo>
                      <a:pt x="116" y="58"/>
                      <a:pt x="121" y="41"/>
                      <a:pt x="135" y="46"/>
                    </a:cubicBezTo>
                    <a:cubicBezTo>
                      <a:pt x="158" y="44"/>
                      <a:pt x="172" y="18"/>
                      <a:pt x="196" y="26"/>
                    </a:cubicBezTo>
                    <a:cubicBezTo>
                      <a:pt x="210" y="28"/>
                      <a:pt x="228" y="36"/>
                      <a:pt x="242" y="27"/>
                    </a:cubicBezTo>
                    <a:cubicBezTo>
                      <a:pt x="251" y="17"/>
                      <a:pt x="260" y="30"/>
                      <a:pt x="269" y="28"/>
                    </a:cubicBezTo>
                    <a:cubicBezTo>
                      <a:pt x="275" y="33"/>
                      <a:pt x="283" y="32"/>
                      <a:pt x="289" y="34"/>
                    </a:cubicBezTo>
                    <a:cubicBezTo>
                      <a:pt x="306" y="31"/>
                      <a:pt x="299" y="10"/>
                      <a:pt x="307" y="0"/>
                    </a:cubicBezTo>
                    <a:cubicBezTo>
                      <a:pt x="313" y="3"/>
                      <a:pt x="312" y="12"/>
                      <a:pt x="318" y="16"/>
                    </a:cubicBezTo>
                    <a:cubicBezTo>
                      <a:pt x="320" y="32"/>
                      <a:pt x="332" y="42"/>
                      <a:pt x="342" y="55"/>
                    </a:cubicBezTo>
                    <a:cubicBezTo>
                      <a:pt x="346" y="58"/>
                      <a:pt x="353" y="60"/>
                      <a:pt x="358" y="57"/>
                    </a:cubicBezTo>
                    <a:cubicBezTo>
                      <a:pt x="365" y="53"/>
                      <a:pt x="370" y="51"/>
                      <a:pt x="381" y="53"/>
                    </a:cubicBezTo>
                    <a:cubicBezTo>
                      <a:pt x="381" y="53"/>
                      <a:pt x="385" y="58"/>
                      <a:pt x="384" y="59"/>
                    </a:cubicBezTo>
                    <a:cubicBezTo>
                      <a:pt x="378" y="61"/>
                      <a:pt x="373" y="64"/>
                      <a:pt x="367" y="68"/>
                    </a:cubicBezTo>
                    <a:cubicBezTo>
                      <a:pt x="371" y="71"/>
                      <a:pt x="381" y="67"/>
                      <a:pt x="386" y="67"/>
                    </a:cubicBezTo>
                    <a:cubicBezTo>
                      <a:pt x="396" y="66"/>
                      <a:pt x="401" y="64"/>
                      <a:pt x="409" y="70"/>
                    </a:cubicBezTo>
                    <a:cubicBezTo>
                      <a:pt x="411" y="75"/>
                      <a:pt x="412" y="75"/>
                      <a:pt x="413" y="82"/>
                    </a:cubicBezTo>
                    <a:cubicBezTo>
                      <a:pt x="393" y="75"/>
                      <a:pt x="395" y="87"/>
                      <a:pt x="382" y="89"/>
                    </a:cubicBezTo>
                    <a:cubicBezTo>
                      <a:pt x="385" y="93"/>
                      <a:pt x="388" y="88"/>
                      <a:pt x="393" y="90"/>
                    </a:cubicBezTo>
                    <a:cubicBezTo>
                      <a:pt x="401" y="94"/>
                      <a:pt x="400" y="101"/>
                      <a:pt x="415" y="102"/>
                    </a:cubicBezTo>
                    <a:cubicBezTo>
                      <a:pt x="423" y="115"/>
                      <a:pt x="428" y="105"/>
                      <a:pt x="435" y="102"/>
                    </a:cubicBezTo>
                    <a:cubicBezTo>
                      <a:pt x="444" y="98"/>
                      <a:pt x="450" y="99"/>
                      <a:pt x="463" y="99"/>
                    </a:cubicBezTo>
                    <a:cubicBezTo>
                      <a:pt x="473" y="87"/>
                      <a:pt x="494" y="83"/>
                      <a:pt x="509" y="86"/>
                    </a:cubicBezTo>
                    <a:cubicBezTo>
                      <a:pt x="516" y="85"/>
                      <a:pt x="517" y="78"/>
                      <a:pt x="522" y="74"/>
                    </a:cubicBezTo>
                    <a:cubicBezTo>
                      <a:pt x="538" y="69"/>
                      <a:pt x="542" y="67"/>
                      <a:pt x="568" y="68"/>
                    </a:cubicBezTo>
                    <a:cubicBezTo>
                      <a:pt x="582" y="44"/>
                      <a:pt x="613" y="61"/>
                      <a:pt x="631" y="45"/>
                    </a:cubicBezTo>
                    <a:cubicBezTo>
                      <a:pt x="638" y="41"/>
                      <a:pt x="649" y="43"/>
                      <a:pt x="657" y="41"/>
                    </a:cubicBezTo>
                    <a:cubicBezTo>
                      <a:pt x="663" y="39"/>
                      <a:pt x="669" y="37"/>
                      <a:pt x="674" y="40"/>
                    </a:cubicBezTo>
                    <a:cubicBezTo>
                      <a:pt x="678" y="43"/>
                      <a:pt x="676" y="49"/>
                      <a:pt x="671" y="50"/>
                    </a:cubicBezTo>
                    <a:moveTo>
                      <a:pt x="372" y="114"/>
                    </a:moveTo>
                    <a:cubicBezTo>
                      <a:pt x="383" y="123"/>
                      <a:pt x="398" y="130"/>
                      <a:pt x="414" y="128"/>
                    </a:cubicBezTo>
                    <a:cubicBezTo>
                      <a:pt x="417" y="122"/>
                      <a:pt x="409" y="124"/>
                      <a:pt x="407" y="120"/>
                    </a:cubicBezTo>
                    <a:cubicBezTo>
                      <a:pt x="404" y="105"/>
                      <a:pt x="381" y="109"/>
                      <a:pt x="372" y="114"/>
                    </a:cubicBezTo>
                    <a:moveTo>
                      <a:pt x="351" y="116"/>
                    </a:moveTo>
                    <a:cubicBezTo>
                      <a:pt x="355" y="112"/>
                      <a:pt x="360" y="112"/>
                      <a:pt x="360" y="106"/>
                    </a:cubicBezTo>
                    <a:cubicBezTo>
                      <a:pt x="356" y="104"/>
                      <a:pt x="355" y="83"/>
                      <a:pt x="350" y="87"/>
                    </a:cubicBezTo>
                    <a:cubicBezTo>
                      <a:pt x="351" y="93"/>
                      <a:pt x="344" y="115"/>
                      <a:pt x="351" y="116"/>
                    </a:cubicBezTo>
                    <a:moveTo>
                      <a:pt x="347" y="152"/>
                    </a:moveTo>
                    <a:cubicBezTo>
                      <a:pt x="356" y="146"/>
                      <a:pt x="366" y="140"/>
                      <a:pt x="376" y="136"/>
                    </a:cubicBezTo>
                    <a:cubicBezTo>
                      <a:pt x="376" y="129"/>
                      <a:pt x="368" y="125"/>
                      <a:pt x="362" y="123"/>
                    </a:cubicBezTo>
                    <a:cubicBezTo>
                      <a:pt x="357" y="133"/>
                      <a:pt x="346" y="140"/>
                      <a:pt x="339" y="150"/>
                    </a:cubicBezTo>
                    <a:cubicBezTo>
                      <a:pt x="337" y="154"/>
                      <a:pt x="344" y="153"/>
                      <a:pt x="347" y="152"/>
                    </a:cubicBezTo>
                    <a:moveTo>
                      <a:pt x="296" y="156"/>
                    </a:moveTo>
                    <a:cubicBezTo>
                      <a:pt x="298" y="158"/>
                      <a:pt x="300" y="158"/>
                      <a:pt x="302" y="160"/>
                    </a:cubicBezTo>
                    <a:cubicBezTo>
                      <a:pt x="312" y="170"/>
                      <a:pt x="320" y="156"/>
                      <a:pt x="325" y="151"/>
                    </a:cubicBezTo>
                    <a:cubicBezTo>
                      <a:pt x="340" y="129"/>
                      <a:pt x="343" y="91"/>
                      <a:pt x="329" y="67"/>
                    </a:cubicBezTo>
                    <a:cubicBezTo>
                      <a:pt x="325" y="61"/>
                      <a:pt x="322" y="53"/>
                      <a:pt x="315" y="50"/>
                    </a:cubicBezTo>
                    <a:cubicBezTo>
                      <a:pt x="304" y="83"/>
                      <a:pt x="305" y="122"/>
                      <a:pt x="296" y="156"/>
                    </a:cubicBezTo>
                    <a:moveTo>
                      <a:pt x="323" y="169"/>
                    </a:moveTo>
                    <a:cubicBezTo>
                      <a:pt x="316" y="175"/>
                      <a:pt x="307" y="177"/>
                      <a:pt x="303" y="185"/>
                    </a:cubicBezTo>
                    <a:cubicBezTo>
                      <a:pt x="302" y="188"/>
                      <a:pt x="300" y="193"/>
                      <a:pt x="304" y="194"/>
                    </a:cubicBezTo>
                    <a:cubicBezTo>
                      <a:pt x="311" y="187"/>
                      <a:pt x="325" y="180"/>
                      <a:pt x="323" y="169"/>
                    </a:cubicBezTo>
                    <a:moveTo>
                      <a:pt x="262" y="46"/>
                    </a:moveTo>
                    <a:cubicBezTo>
                      <a:pt x="264" y="55"/>
                      <a:pt x="274" y="57"/>
                      <a:pt x="279" y="63"/>
                    </a:cubicBezTo>
                    <a:cubicBezTo>
                      <a:pt x="283" y="66"/>
                      <a:pt x="283" y="71"/>
                      <a:pt x="286" y="72"/>
                    </a:cubicBezTo>
                    <a:cubicBezTo>
                      <a:pt x="291" y="72"/>
                      <a:pt x="295" y="68"/>
                      <a:pt x="299" y="65"/>
                    </a:cubicBezTo>
                    <a:cubicBezTo>
                      <a:pt x="300" y="60"/>
                      <a:pt x="293" y="59"/>
                      <a:pt x="292" y="54"/>
                    </a:cubicBezTo>
                    <a:cubicBezTo>
                      <a:pt x="282" y="51"/>
                      <a:pt x="274" y="41"/>
                      <a:pt x="262" y="46"/>
                    </a:cubicBezTo>
                    <a:moveTo>
                      <a:pt x="289" y="166"/>
                    </a:moveTo>
                    <a:cubicBezTo>
                      <a:pt x="287" y="162"/>
                      <a:pt x="282" y="158"/>
                      <a:pt x="278" y="160"/>
                    </a:cubicBezTo>
                    <a:cubicBezTo>
                      <a:pt x="273" y="166"/>
                      <a:pt x="269" y="174"/>
                      <a:pt x="272" y="182"/>
                    </a:cubicBezTo>
                    <a:cubicBezTo>
                      <a:pt x="277" y="180"/>
                      <a:pt x="285" y="180"/>
                      <a:pt x="289" y="177"/>
                    </a:cubicBezTo>
                    <a:cubicBezTo>
                      <a:pt x="291" y="173"/>
                      <a:pt x="288" y="170"/>
                      <a:pt x="289" y="166"/>
                    </a:cubicBezTo>
                    <a:moveTo>
                      <a:pt x="292" y="102"/>
                    </a:moveTo>
                    <a:cubicBezTo>
                      <a:pt x="289" y="98"/>
                      <a:pt x="295" y="88"/>
                      <a:pt x="287" y="87"/>
                    </a:cubicBezTo>
                    <a:cubicBezTo>
                      <a:pt x="284" y="92"/>
                      <a:pt x="283" y="98"/>
                      <a:pt x="281" y="103"/>
                    </a:cubicBezTo>
                    <a:cubicBezTo>
                      <a:pt x="281" y="110"/>
                      <a:pt x="283" y="117"/>
                      <a:pt x="283" y="124"/>
                    </a:cubicBezTo>
                    <a:cubicBezTo>
                      <a:pt x="284" y="125"/>
                      <a:pt x="285" y="129"/>
                      <a:pt x="288" y="128"/>
                    </a:cubicBezTo>
                    <a:cubicBezTo>
                      <a:pt x="291" y="121"/>
                      <a:pt x="296" y="112"/>
                      <a:pt x="292" y="102"/>
                    </a:cubicBezTo>
                    <a:moveTo>
                      <a:pt x="197" y="47"/>
                    </a:moveTo>
                    <a:cubicBezTo>
                      <a:pt x="209" y="57"/>
                      <a:pt x="225" y="59"/>
                      <a:pt x="231" y="74"/>
                    </a:cubicBezTo>
                    <a:cubicBezTo>
                      <a:pt x="235" y="77"/>
                      <a:pt x="241" y="78"/>
                      <a:pt x="246" y="76"/>
                    </a:cubicBezTo>
                    <a:cubicBezTo>
                      <a:pt x="253" y="75"/>
                      <a:pt x="261" y="75"/>
                      <a:pt x="266" y="73"/>
                    </a:cubicBezTo>
                    <a:cubicBezTo>
                      <a:pt x="267" y="68"/>
                      <a:pt x="260" y="66"/>
                      <a:pt x="258" y="62"/>
                    </a:cubicBezTo>
                    <a:cubicBezTo>
                      <a:pt x="242" y="56"/>
                      <a:pt x="227" y="48"/>
                      <a:pt x="210" y="46"/>
                    </a:cubicBezTo>
                    <a:cubicBezTo>
                      <a:pt x="206" y="45"/>
                      <a:pt x="200" y="43"/>
                      <a:pt x="197" y="47"/>
                    </a:cubicBezTo>
                    <a:moveTo>
                      <a:pt x="214" y="99"/>
                    </a:moveTo>
                    <a:cubicBezTo>
                      <a:pt x="208" y="106"/>
                      <a:pt x="204" y="116"/>
                      <a:pt x="206" y="125"/>
                    </a:cubicBezTo>
                    <a:cubicBezTo>
                      <a:pt x="212" y="123"/>
                      <a:pt x="214" y="114"/>
                      <a:pt x="217" y="109"/>
                    </a:cubicBezTo>
                    <a:cubicBezTo>
                      <a:pt x="219" y="105"/>
                      <a:pt x="223" y="103"/>
                      <a:pt x="225" y="98"/>
                    </a:cubicBezTo>
                    <a:cubicBezTo>
                      <a:pt x="229" y="88"/>
                      <a:pt x="217" y="97"/>
                      <a:pt x="214" y="99"/>
                    </a:cubicBezTo>
                    <a:moveTo>
                      <a:pt x="168" y="59"/>
                    </a:moveTo>
                    <a:cubicBezTo>
                      <a:pt x="173" y="67"/>
                      <a:pt x="181" y="68"/>
                      <a:pt x="187" y="74"/>
                    </a:cubicBezTo>
                    <a:cubicBezTo>
                      <a:pt x="192" y="78"/>
                      <a:pt x="194" y="85"/>
                      <a:pt x="200" y="86"/>
                    </a:cubicBezTo>
                    <a:cubicBezTo>
                      <a:pt x="205" y="82"/>
                      <a:pt x="212" y="83"/>
                      <a:pt x="218" y="79"/>
                    </a:cubicBezTo>
                    <a:cubicBezTo>
                      <a:pt x="214" y="74"/>
                      <a:pt x="209" y="71"/>
                      <a:pt x="203" y="68"/>
                    </a:cubicBezTo>
                    <a:cubicBezTo>
                      <a:pt x="200" y="68"/>
                      <a:pt x="199" y="64"/>
                      <a:pt x="196" y="62"/>
                    </a:cubicBezTo>
                    <a:cubicBezTo>
                      <a:pt x="188" y="60"/>
                      <a:pt x="176" y="52"/>
                      <a:pt x="168" y="59"/>
                    </a:cubicBezTo>
                    <a:moveTo>
                      <a:pt x="199" y="106"/>
                    </a:moveTo>
                    <a:cubicBezTo>
                      <a:pt x="199" y="106"/>
                      <a:pt x="198" y="105"/>
                      <a:pt x="197" y="105"/>
                    </a:cubicBezTo>
                    <a:cubicBezTo>
                      <a:pt x="194" y="106"/>
                      <a:pt x="193" y="109"/>
                      <a:pt x="190" y="112"/>
                    </a:cubicBezTo>
                    <a:cubicBezTo>
                      <a:pt x="188" y="121"/>
                      <a:pt x="190" y="132"/>
                      <a:pt x="193" y="139"/>
                    </a:cubicBezTo>
                    <a:cubicBezTo>
                      <a:pt x="195" y="139"/>
                      <a:pt x="195" y="138"/>
                      <a:pt x="196" y="137"/>
                    </a:cubicBezTo>
                    <a:cubicBezTo>
                      <a:pt x="195" y="127"/>
                      <a:pt x="198" y="117"/>
                      <a:pt x="199" y="106"/>
                    </a:cubicBezTo>
                    <a:moveTo>
                      <a:pt x="160" y="82"/>
                    </a:moveTo>
                    <a:cubicBezTo>
                      <a:pt x="150" y="84"/>
                      <a:pt x="141" y="89"/>
                      <a:pt x="136" y="98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63" y="98"/>
                      <a:pt x="172" y="105"/>
                      <a:pt x="179" y="98"/>
                    </a:cubicBezTo>
                    <a:cubicBezTo>
                      <a:pt x="182" y="95"/>
                      <a:pt x="192" y="96"/>
                      <a:pt x="189" y="89"/>
                    </a:cubicBezTo>
                    <a:cubicBezTo>
                      <a:pt x="183" y="81"/>
                      <a:pt x="169" y="82"/>
                      <a:pt x="160" y="82"/>
                    </a:cubicBezTo>
                    <a:moveTo>
                      <a:pt x="174" y="141"/>
                    </a:moveTo>
                    <a:cubicBezTo>
                      <a:pt x="176" y="146"/>
                      <a:pt x="176" y="154"/>
                      <a:pt x="181" y="156"/>
                    </a:cubicBezTo>
                    <a:cubicBezTo>
                      <a:pt x="181" y="144"/>
                      <a:pt x="182" y="131"/>
                      <a:pt x="178" y="121"/>
                    </a:cubicBezTo>
                    <a:cubicBezTo>
                      <a:pt x="172" y="125"/>
                      <a:pt x="174" y="134"/>
                      <a:pt x="174" y="141"/>
                    </a:cubicBezTo>
                    <a:moveTo>
                      <a:pt x="119" y="93"/>
                    </a:moveTo>
                    <a:cubicBezTo>
                      <a:pt x="130" y="92"/>
                      <a:pt x="137" y="83"/>
                      <a:pt x="145" y="76"/>
                    </a:cubicBezTo>
                    <a:cubicBezTo>
                      <a:pt x="148" y="73"/>
                      <a:pt x="154" y="72"/>
                      <a:pt x="154" y="69"/>
                    </a:cubicBezTo>
                    <a:cubicBezTo>
                      <a:pt x="150" y="64"/>
                      <a:pt x="143" y="69"/>
                      <a:pt x="137" y="68"/>
                    </a:cubicBezTo>
                    <a:cubicBezTo>
                      <a:pt x="126" y="71"/>
                      <a:pt x="120" y="83"/>
                      <a:pt x="119" y="93"/>
                    </a:cubicBezTo>
                    <a:moveTo>
                      <a:pt x="109" y="131"/>
                    </a:moveTo>
                    <a:cubicBezTo>
                      <a:pt x="119" y="129"/>
                      <a:pt x="126" y="133"/>
                      <a:pt x="136" y="130"/>
                    </a:cubicBezTo>
                    <a:cubicBezTo>
                      <a:pt x="143" y="126"/>
                      <a:pt x="154" y="124"/>
                      <a:pt x="155" y="115"/>
                    </a:cubicBezTo>
                    <a:cubicBezTo>
                      <a:pt x="150" y="110"/>
                      <a:pt x="141" y="114"/>
                      <a:pt x="135" y="111"/>
                    </a:cubicBezTo>
                    <a:cubicBezTo>
                      <a:pt x="125" y="116"/>
                      <a:pt x="111" y="117"/>
                      <a:pt x="109" y="131"/>
                    </a:cubicBezTo>
                    <a:moveTo>
                      <a:pt x="99" y="144"/>
                    </a:moveTo>
                    <a:cubicBezTo>
                      <a:pt x="88" y="148"/>
                      <a:pt x="73" y="158"/>
                      <a:pt x="72" y="170"/>
                    </a:cubicBezTo>
                    <a:cubicBezTo>
                      <a:pt x="88" y="162"/>
                      <a:pt x="106" y="159"/>
                      <a:pt x="124" y="157"/>
                    </a:cubicBezTo>
                    <a:cubicBezTo>
                      <a:pt x="126" y="155"/>
                      <a:pt x="131" y="152"/>
                      <a:pt x="130" y="147"/>
                    </a:cubicBezTo>
                    <a:cubicBezTo>
                      <a:pt x="119" y="147"/>
                      <a:pt x="110" y="143"/>
                      <a:pt x="99" y="144"/>
                    </a:cubicBezTo>
                    <a:moveTo>
                      <a:pt x="97" y="205"/>
                    </a:moveTo>
                    <a:cubicBezTo>
                      <a:pt x="85" y="202"/>
                      <a:pt x="76" y="212"/>
                      <a:pt x="68" y="218"/>
                    </a:cubicBezTo>
                    <a:cubicBezTo>
                      <a:pt x="65" y="225"/>
                      <a:pt x="57" y="231"/>
                      <a:pt x="56" y="239"/>
                    </a:cubicBezTo>
                    <a:cubicBezTo>
                      <a:pt x="57" y="240"/>
                      <a:pt x="58" y="240"/>
                      <a:pt x="59" y="241"/>
                    </a:cubicBezTo>
                    <a:cubicBezTo>
                      <a:pt x="66" y="234"/>
                      <a:pt x="74" y="228"/>
                      <a:pt x="85" y="229"/>
                    </a:cubicBezTo>
                    <a:cubicBezTo>
                      <a:pt x="91" y="225"/>
                      <a:pt x="91" y="216"/>
                      <a:pt x="96" y="211"/>
                    </a:cubicBezTo>
                    <a:cubicBezTo>
                      <a:pt x="95" y="208"/>
                      <a:pt x="98" y="207"/>
                      <a:pt x="97" y="205"/>
                    </a:cubicBezTo>
                    <a:moveTo>
                      <a:pt x="58" y="272"/>
                    </a:moveTo>
                    <a:cubicBezTo>
                      <a:pt x="67" y="263"/>
                      <a:pt x="71" y="251"/>
                      <a:pt x="78" y="241"/>
                    </a:cubicBezTo>
                    <a:cubicBezTo>
                      <a:pt x="65" y="243"/>
                      <a:pt x="61" y="255"/>
                      <a:pt x="55" y="265"/>
                    </a:cubicBezTo>
                    <a:cubicBezTo>
                      <a:pt x="55" y="267"/>
                      <a:pt x="54" y="272"/>
                      <a:pt x="58" y="272"/>
                    </a:cubicBezTo>
                    <a:moveTo>
                      <a:pt x="56" y="360"/>
                    </a:moveTo>
                    <a:cubicBezTo>
                      <a:pt x="55" y="354"/>
                      <a:pt x="50" y="355"/>
                      <a:pt x="47" y="359"/>
                    </a:cubicBezTo>
                    <a:cubicBezTo>
                      <a:pt x="41" y="368"/>
                      <a:pt x="42" y="382"/>
                      <a:pt x="44" y="392"/>
                    </a:cubicBezTo>
                    <a:cubicBezTo>
                      <a:pt x="47" y="393"/>
                      <a:pt x="47" y="391"/>
                      <a:pt x="49" y="391"/>
                    </a:cubicBezTo>
                    <a:cubicBezTo>
                      <a:pt x="53" y="381"/>
                      <a:pt x="60" y="372"/>
                      <a:pt x="56" y="360"/>
                    </a:cubicBezTo>
                    <a:moveTo>
                      <a:pt x="71" y="361"/>
                    </a:moveTo>
                    <a:cubicBezTo>
                      <a:pt x="78" y="365"/>
                      <a:pt x="79" y="374"/>
                      <a:pt x="86" y="378"/>
                    </a:cubicBezTo>
                    <a:cubicBezTo>
                      <a:pt x="87" y="372"/>
                      <a:pt x="86" y="364"/>
                      <a:pt x="85" y="358"/>
                    </a:cubicBezTo>
                    <a:cubicBezTo>
                      <a:pt x="81" y="352"/>
                      <a:pt x="88" y="342"/>
                      <a:pt x="79" y="339"/>
                    </a:cubicBezTo>
                    <a:cubicBezTo>
                      <a:pt x="76" y="326"/>
                      <a:pt x="69" y="315"/>
                      <a:pt x="64" y="304"/>
                    </a:cubicBezTo>
                    <a:cubicBezTo>
                      <a:pt x="54" y="324"/>
                      <a:pt x="67" y="342"/>
                      <a:pt x="71" y="361"/>
                    </a:cubicBezTo>
                    <a:moveTo>
                      <a:pt x="86" y="327"/>
                    </a:moveTo>
                    <a:cubicBezTo>
                      <a:pt x="89" y="305"/>
                      <a:pt x="94" y="282"/>
                      <a:pt x="92" y="260"/>
                    </a:cubicBezTo>
                    <a:cubicBezTo>
                      <a:pt x="91" y="257"/>
                      <a:pt x="90" y="255"/>
                      <a:pt x="88" y="253"/>
                    </a:cubicBezTo>
                    <a:cubicBezTo>
                      <a:pt x="81" y="260"/>
                      <a:pt x="77" y="268"/>
                      <a:pt x="75" y="276"/>
                    </a:cubicBezTo>
                    <a:cubicBezTo>
                      <a:pt x="72" y="295"/>
                      <a:pt x="76" y="315"/>
                      <a:pt x="86" y="327"/>
                    </a:cubicBezTo>
                    <a:moveTo>
                      <a:pt x="110" y="176"/>
                    </a:moveTo>
                    <a:cubicBezTo>
                      <a:pt x="103" y="170"/>
                      <a:pt x="93" y="174"/>
                      <a:pt x="85" y="176"/>
                    </a:cubicBezTo>
                    <a:cubicBezTo>
                      <a:pt x="75" y="185"/>
                      <a:pt x="61" y="196"/>
                      <a:pt x="62" y="208"/>
                    </a:cubicBezTo>
                    <a:cubicBezTo>
                      <a:pt x="80" y="201"/>
                      <a:pt x="96" y="186"/>
                      <a:pt x="110" y="176"/>
                    </a:cubicBezTo>
                    <a:moveTo>
                      <a:pt x="75" y="122"/>
                    </a:moveTo>
                    <a:cubicBezTo>
                      <a:pt x="84" y="122"/>
                      <a:pt x="91" y="114"/>
                      <a:pt x="100" y="115"/>
                    </a:cubicBezTo>
                    <a:cubicBezTo>
                      <a:pt x="98" y="107"/>
                      <a:pt x="105" y="103"/>
                      <a:pt x="103" y="95"/>
                    </a:cubicBezTo>
                    <a:cubicBezTo>
                      <a:pt x="102" y="94"/>
                      <a:pt x="102" y="93"/>
                      <a:pt x="101" y="92"/>
                    </a:cubicBezTo>
                    <a:cubicBezTo>
                      <a:pt x="85" y="96"/>
                      <a:pt x="77" y="107"/>
                      <a:pt x="75" y="122"/>
                    </a:cubicBezTo>
                    <a:moveTo>
                      <a:pt x="45" y="192"/>
                    </a:moveTo>
                    <a:cubicBezTo>
                      <a:pt x="59" y="175"/>
                      <a:pt x="63" y="150"/>
                      <a:pt x="85" y="136"/>
                    </a:cubicBezTo>
                    <a:cubicBezTo>
                      <a:pt x="85" y="134"/>
                      <a:pt x="85" y="134"/>
                      <a:pt x="85" y="134"/>
                    </a:cubicBezTo>
                    <a:cubicBezTo>
                      <a:pt x="79" y="131"/>
                      <a:pt x="75" y="143"/>
                      <a:pt x="67" y="142"/>
                    </a:cubicBezTo>
                    <a:cubicBezTo>
                      <a:pt x="49" y="152"/>
                      <a:pt x="45" y="172"/>
                      <a:pt x="45" y="192"/>
                    </a:cubicBezTo>
                    <a:moveTo>
                      <a:pt x="31" y="249"/>
                    </a:moveTo>
                    <a:cubicBezTo>
                      <a:pt x="32" y="250"/>
                      <a:pt x="32" y="252"/>
                      <a:pt x="34" y="252"/>
                    </a:cubicBezTo>
                    <a:cubicBezTo>
                      <a:pt x="38" y="251"/>
                      <a:pt x="35" y="247"/>
                      <a:pt x="36" y="244"/>
                    </a:cubicBezTo>
                    <a:cubicBezTo>
                      <a:pt x="41" y="234"/>
                      <a:pt x="44" y="222"/>
                      <a:pt x="45" y="210"/>
                    </a:cubicBezTo>
                    <a:cubicBezTo>
                      <a:pt x="33" y="218"/>
                      <a:pt x="26" y="233"/>
                      <a:pt x="31" y="249"/>
                    </a:cubicBezTo>
                    <a:moveTo>
                      <a:pt x="25" y="295"/>
                    </a:moveTo>
                    <a:cubicBezTo>
                      <a:pt x="30" y="302"/>
                      <a:pt x="36" y="291"/>
                      <a:pt x="43" y="295"/>
                    </a:cubicBezTo>
                    <a:cubicBezTo>
                      <a:pt x="40" y="288"/>
                      <a:pt x="48" y="273"/>
                      <a:pt x="36" y="273"/>
                    </a:cubicBezTo>
                    <a:cubicBezTo>
                      <a:pt x="28" y="277"/>
                      <a:pt x="29" y="288"/>
                      <a:pt x="25" y="295"/>
                    </a:cubicBezTo>
                    <a:moveTo>
                      <a:pt x="40" y="307"/>
                    </a:moveTo>
                    <a:cubicBezTo>
                      <a:pt x="35" y="305"/>
                      <a:pt x="31" y="310"/>
                      <a:pt x="27" y="312"/>
                    </a:cubicBezTo>
                    <a:cubicBezTo>
                      <a:pt x="21" y="317"/>
                      <a:pt x="21" y="325"/>
                      <a:pt x="22" y="333"/>
                    </a:cubicBezTo>
                    <a:cubicBezTo>
                      <a:pt x="24" y="334"/>
                      <a:pt x="23" y="339"/>
                      <a:pt x="27" y="339"/>
                    </a:cubicBezTo>
                    <a:cubicBezTo>
                      <a:pt x="33" y="329"/>
                      <a:pt x="36" y="318"/>
                      <a:pt x="40" y="307"/>
                    </a:cubicBezTo>
                    <a:moveTo>
                      <a:pt x="36" y="361"/>
                    </a:moveTo>
                    <a:cubicBezTo>
                      <a:pt x="40" y="351"/>
                      <a:pt x="52" y="344"/>
                      <a:pt x="54" y="334"/>
                    </a:cubicBezTo>
                    <a:cubicBezTo>
                      <a:pt x="56" y="328"/>
                      <a:pt x="50" y="322"/>
                      <a:pt x="52" y="317"/>
                    </a:cubicBezTo>
                    <a:cubicBezTo>
                      <a:pt x="51" y="315"/>
                      <a:pt x="50" y="315"/>
                      <a:pt x="49" y="315"/>
                    </a:cubicBezTo>
                    <a:cubicBezTo>
                      <a:pt x="45" y="320"/>
                      <a:pt x="43" y="326"/>
                      <a:pt x="38" y="331"/>
                    </a:cubicBezTo>
                    <a:cubicBezTo>
                      <a:pt x="37" y="341"/>
                      <a:pt x="31" y="351"/>
                      <a:pt x="36" y="361"/>
                    </a:cubicBezTo>
                    <a:moveTo>
                      <a:pt x="40" y="437"/>
                    </a:moveTo>
                    <a:cubicBezTo>
                      <a:pt x="45" y="430"/>
                      <a:pt x="48" y="420"/>
                      <a:pt x="49" y="410"/>
                    </a:cubicBezTo>
                    <a:cubicBezTo>
                      <a:pt x="39" y="413"/>
                      <a:pt x="38" y="423"/>
                      <a:pt x="36" y="433"/>
                    </a:cubicBezTo>
                    <a:cubicBezTo>
                      <a:pt x="37" y="434"/>
                      <a:pt x="37" y="438"/>
                      <a:pt x="40" y="437"/>
                    </a:cubicBezTo>
                    <a:moveTo>
                      <a:pt x="113" y="453"/>
                    </a:moveTo>
                    <a:cubicBezTo>
                      <a:pt x="103" y="449"/>
                      <a:pt x="100" y="437"/>
                      <a:pt x="91" y="432"/>
                    </a:cubicBezTo>
                    <a:cubicBezTo>
                      <a:pt x="87" y="436"/>
                      <a:pt x="95" y="445"/>
                      <a:pt x="91" y="451"/>
                    </a:cubicBezTo>
                    <a:cubicBezTo>
                      <a:pt x="81" y="447"/>
                      <a:pt x="83" y="432"/>
                      <a:pt x="78" y="425"/>
                    </a:cubicBezTo>
                    <a:cubicBezTo>
                      <a:pt x="70" y="427"/>
                      <a:pt x="73" y="437"/>
                      <a:pt x="67" y="441"/>
                    </a:cubicBezTo>
                    <a:cubicBezTo>
                      <a:pt x="65" y="443"/>
                      <a:pt x="64" y="441"/>
                      <a:pt x="63" y="440"/>
                    </a:cubicBezTo>
                    <a:cubicBezTo>
                      <a:pt x="67" y="427"/>
                      <a:pt x="64" y="409"/>
                      <a:pt x="81" y="405"/>
                    </a:cubicBezTo>
                    <a:cubicBezTo>
                      <a:pt x="87" y="398"/>
                      <a:pt x="78" y="404"/>
                      <a:pt x="76" y="401"/>
                    </a:cubicBezTo>
                    <a:cubicBezTo>
                      <a:pt x="75" y="397"/>
                      <a:pt x="78" y="395"/>
                      <a:pt x="79" y="392"/>
                    </a:cubicBezTo>
                    <a:cubicBezTo>
                      <a:pt x="75" y="388"/>
                      <a:pt x="71" y="372"/>
                      <a:pt x="62" y="382"/>
                    </a:cubicBezTo>
                    <a:cubicBezTo>
                      <a:pt x="57" y="389"/>
                      <a:pt x="58" y="399"/>
                      <a:pt x="61" y="407"/>
                    </a:cubicBezTo>
                    <a:cubicBezTo>
                      <a:pt x="67" y="426"/>
                      <a:pt x="38" y="436"/>
                      <a:pt x="51" y="456"/>
                    </a:cubicBezTo>
                    <a:cubicBezTo>
                      <a:pt x="72" y="456"/>
                      <a:pt x="92" y="455"/>
                      <a:pt x="113" y="454"/>
                    </a:cubicBezTo>
                    <a:cubicBezTo>
                      <a:pt x="113" y="454"/>
                      <a:pt x="113" y="454"/>
                      <a:pt x="113" y="453"/>
                    </a:cubicBezTo>
                    <a:moveTo>
                      <a:pt x="138" y="446"/>
                    </a:moveTo>
                    <a:cubicBezTo>
                      <a:pt x="126" y="434"/>
                      <a:pt x="112" y="425"/>
                      <a:pt x="101" y="413"/>
                    </a:cubicBezTo>
                    <a:cubicBezTo>
                      <a:pt x="95" y="428"/>
                      <a:pt x="111" y="438"/>
                      <a:pt x="118" y="450"/>
                    </a:cubicBezTo>
                    <a:cubicBezTo>
                      <a:pt x="120" y="452"/>
                      <a:pt x="123" y="452"/>
                      <a:pt x="125" y="452"/>
                    </a:cubicBezTo>
                    <a:cubicBezTo>
                      <a:pt x="130" y="451"/>
                      <a:pt x="139" y="453"/>
                      <a:pt x="138" y="446"/>
                    </a:cubicBezTo>
                    <a:moveTo>
                      <a:pt x="311" y="386"/>
                    </a:moveTo>
                    <a:cubicBezTo>
                      <a:pt x="297" y="385"/>
                      <a:pt x="286" y="377"/>
                      <a:pt x="272" y="375"/>
                    </a:cubicBezTo>
                    <a:cubicBezTo>
                      <a:pt x="249" y="361"/>
                      <a:pt x="221" y="353"/>
                      <a:pt x="203" y="329"/>
                    </a:cubicBezTo>
                    <a:cubicBezTo>
                      <a:pt x="206" y="323"/>
                      <a:pt x="198" y="316"/>
                      <a:pt x="206" y="313"/>
                    </a:cubicBezTo>
                    <a:cubicBezTo>
                      <a:pt x="215" y="325"/>
                      <a:pt x="227" y="332"/>
                      <a:pt x="237" y="343"/>
                    </a:cubicBezTo>
                    <a:cubicBezTo>
                      <a:pt x="242" y="345"/>
                      <a:pt x="247" y="345"/>
                      <a:pt x="250" y="349"/>
                    </a:cubicBezTo>
                    <a:cubicBezTo>
                      <a:pt x="265" y="348"/>
                      <a:pt x="272" y="361"/>
                      <a:pt x="285" y="362"/>
                    </a:cubicBezTo>
                    <a:cubicBezTo>
                      <a:pt x="291" y="367"/>
                      <a:pt x="301" y="364"/>
                      <a:pt x="308" y="364"/>
                    </a:cubicBezTo>
                    <a:cubicBezTo>
                      <a:pt x="308" y="362"/>
                      <a:pt x="309" y="359"/>
                      <a:pt x="307" y="358"/>
                    </a:cubicBezTo>
                    <a:cubicBezTo>
                      <a:pt x="272" y="346"/>
                      <a:pt x="239" y="332"/>
                      <a:pt x="209" y="308"/>
                    </a:cubicBezTo>
                    <a:cubicBezTo>
                      <a:pt x="211" y="304"/>
                      <a:pt x="211" y="299"/>
                      <a:pt x="212" y="295"/>
                    </a:cubicBezTo>
                    <a:cubicBezTo>
                      <a:pt x="218" y="296"/>
                      <a:pt x="223" y="300"/>
                      <a:pt x="227" y="303"/>
                    </a:cubicBezTo>
                    <a:cubicBezTo>
                      <a:pt x="238" y="316"/>
                      <a:pt x="255" y="321"/>
                      <a:pt x="267" y="331"/>
                    </a:cubicBezTo>
                    <a:cubicBezTo>
                      <a:pt x="280" y="331"/>
                      <a:pt x="288" y="342"/>
                      <a:pt x="300" y="340"/>
                    </a:cubicBezTo>
                    <a:cubicBezTo>
                      <a:pt x="304" y="333"/>
                      <a:pt x="295" y="331"/>
                      <a:pt x="295" y="325"/>
                    </a:cubicBezTo>
                    <a:cubicBezTo>
                      <a:pt x="278" y="322"/>
                      <a:pt x="260" y="317"/>
                      <a:pt x="246" y="309"/>
                    </a:cubicBezTo>
                    <a:cubicBezTo>
                      <a:pt x="233" y="301"/>
                      <a:pt x="217" y="296"/>
                      <a:pt x="212" y="281"/>
                    </a:cubicBezTo>
                    <a:cubicBezTo>
                      <a:pt x="211" y="278"/>
                      <a:pt x="214" y="275"/>
                      <a:pt x="217" y="276"/>
                    </a:cubicBezTo>
                    <a:cubicBezTo>
                      <a:pt x="221" y="277"/>
                      <a:pt x="222" y="281"/>
                      <a:pt x="223" y="284"/>
                    </a:cubicBezTo>
                    <a:cubicBezTo>
                      <a:pt x="235" y="293"/>
                      <a:pt x="249" y="300"/>
                      <a:pt x="263" y="306"/>
                    </a:cubicBezTo>
                    <a:cubicBezTo>
                      <a:pt x="267" y="306"/>
                      <a:pt x="271" y="306"/>
                      <a:pt x="275" y="306"/>
                    </a:cubicBezTo>
                    <a:cubicBezTo>
                      <a:pt x="278" y="306"/>
                      <a:pt x="275" y="303"/>
                      <a:pt x="275" y="302"/>
                    </a:cubicBezTo>
                    <a:cubicBezTo>
                      <a:pt x="266" y="297"/>
                      <a:pt x="259" y="287"/>
                      <a:pt x="249" y="282"/>
                    </a:cubicBezTo>
                    <a:cubicBezTo>
                      <a:pt x="240" y="277"/>
                      <a:pt x="228" y="278"/>
                      <a:pt x="220" y="270"/>
                    </a:cubicBezTo>
                    <a:cubicBezTo>
                      <a:pt x="219" y="266"/>
                      <a:pt x="220" y="260"/>
                      <a:pt x="222" y="256"/>
                    </a:cubicBezTo>
                    <a:cubicBezTo>
                      <a:pt x="231" y="265"/>
                      <a:pt x="241" y="274"/>
                      <a:pt x="254" y="268"/>
                    </a:cubicBezTo>
                    <a:cubicBezTo>
                      <a:pt x="254" y="264"/>
                      <a:pt x="252" y="261"/>
                      <a:pt x="250" y="258"/>
                    </a:cubicBezTo>
                    <a:cubicBezTo>
                      <a:pt x="244" y="249"/>
                      <a:pt x="222" y="248"/>
                      <a:pt x="229" y="233"/>
                    </a:cubicBezTo>
                    <a:cubicBezTo>
                      <a:pt x="237" y="234"/>
                      <a:pt x="243" y="246"/>
                      <a:pt x="254" y="241"/>
                    </a:cubicBezTo>
                    <a:cubicBezTo>
                      <a:pt x="255" y="226"/>
                      <a:pt x="236" y="222"/>
                      <a:pt x="235" y="209"/>
                    </a:cubicBezTo>
                    <a:cubicBezTo>
                      <a:pt x="245" y="202"/>
                      <a:pt x="248" y="219"/>
                      <a:pt x="260" y="216"/>
                    </a:cubicBezTo>
                    <a:cubicBezTo>
                      <a:pt x="262" y="207"/>
                      <a:pt x="257" y="197"/>
                      <a:pt x="256" y="188"/>
                    </a:cubicBezTo>
                    <a:cubicBezTo>
                      <a:pt x="265" y="180"/>
                      <a:pt x="256" y="171"/>
                      <a:pt x="256" y="162"/>
                    </a:cubicBezTo>
                    <a:cubicBezTo>
                      <a:pt x="258" y="152"/>
                      <a:pt x="270" y="152"/>
                      <a:pt x="269" y="140"/>
                    </a:cubicBezTo>
                    <a:cubicBezTo>
                      <a:pt x="266" y="127"/>
                      <a:pt x="268" y="115"/>
                      <a:pt x="265" y="102"/>
                    </a:cubicBezTo>
                    <a:cubicBezTo>
                      <a:pt x="252" y="106"/>
                      <a:pt x="251" y="124"/>
                      <a:pt x="249" y="137"/>
                    </a:cubicBezTo>
                    <a:cubicBezTo>
                      <a:pt x="243" y="147"/>
                      <a:pt x="256" y="155"/>
                      <a:pt x="250" y="164"/>
                    </a:cubicBezTo>
                    <a:cubicBezTo>
                      <a:pt x="247" y="164"/>
                      <a:pt x="245" y="163"/>
                      <a:pt x="243" y="160"/>
                    </a:cubicBezTo>
                    <a:cubicBezTo>
                      <a:pt x="239" y="138"/>
                      <a:pt x="241" y="112"/>
                      <a:pt x="253" y="94"/>
                    </a:cubicBezTo>
                    <a:cubicBezTo>
                      <a:pt x="252" y="93"/>
                      <a:pt x="251" y="91"/>
                      <a:pt x="249" y="92"/>
                    </a:cubicBezTo>
                    <a:cubicBezTo>
                      <a:pt x="235" y="98"/>
                      <a:pt x="230" y="114"/>
                      <a:pt x="230" y="128"/>
                    </a:cubicBezTo>
                    <a:cubicBezTo>
                      <a:pt x="232" y="140"/>
                      <a:pt x="231" y="153"/>
                      <a:pt x="237" y="162"/>
                    </a:cubicBezTo>
                    <a:cubicBezTo>
                      <a:pt x="237" y="164"/>
                      <a:pt x="236" y="166"/>
                      <a:pt x="234" y="165"/>
                    </a:cubicBezTo>
                    <a:cubicBezTo>
                      <a:pt x="221" y="155"/>
                      <a:pt x="221" y="139"/>
                      <a:pt x="218" y="125"/>
                    </a:cubicBezTo>
                    <a:cubicBezTo>
                      <a:pt x="211" y="133"/>
                      <a:pt x="211" y="146"/>
                      <a:pt x="208" y="157"/>
                    </a:cubicBezTo>
                    <a:cubicBezTo>
                      <a:pt x="207" y="160"/>
                      <a:pt x="211" y="164"/>
                      <a:pt x="208" y="167"/>
                    </a:cubicBezTo>
                    <a:cubicBezTo>
                      <a:pt x="211" y="181"/>
                      <a:pt x="212" y="195"/>
                      <a:pt x="217" y="207"/>
                    </a:cubicBezTo>
                    <a:cubicBezTo>
                      <a:pt x="215" y="209"/>
                      <a:pt x="213" y="209"/>
                      <a:pt x="211" y="210"/>
                    </a:cubicBezTo>
                    <a:cubicBezTo>
                      <a:pt x="209" y="205"/>
                      <a:pt x="203" y="203"/>
                      <a:pt x="204" y="197"/>
                    </a:cubicBezTo>
                    <a:cubicBezTo>
                      <a:pt x="197" y="187"/>
                      <a:pt x="198" y="173"/>
                      <a:pt x="196" y="160"/>
                    </a:cubicBezTo>
                    <a:cubicBezTo>
                      <a:pt x="195" y="163"/>
                      <a:pt x="192" y="164"/>
                      <a:pt x="192" y="167"/>
                    </a:cubicBezTo>
                    <a:cubicBezTo>
                      <a:pt x="187" y="179"/>
                      <a:pt x="184" y="198"/>
                      <a:pt x="195" y="208"/>
                    </a:cubicBezTo>
                    <a:cubicBezTo>
                      <a:pt x="195" y="216"/>
                      <a:pt x="201" y="220"/>
                      <a:pt x="204" y="227"/>
                    </a:cubicBezTo>
                    <a:cubicBezTo>
                      <a:pt x="203" y="234"/>
                      <a:pt x="212" y="239"/>
                      <a:pt x="208" y="246"/>
                    </a:cubicBezTo>
                    <a:cubicBezTo>
                      <a:pt x="203" y="246"/>
                      <a:pt x="197" y="243"/>
                      <a:pt x="193" y="240"/>
                    </a:cubicBezTo>
                    <a:cubicBezTo>
                      <a:pt x="190" y="219"/>
                      <a:pt x="175" y="203"/>
                      <a:pt x="174" y="182"/>
                    </a:cubicBezTo>
                    <a:cubicBezTo>
                      <a:pt x="172" y="167"/>
                      <a:pt x="169" y="152"/>
                      <a:pt x="164" y="139"/>
                    </a:cubicBezTo>
                    <a:cubicBezTo>
                      <a:pt x="162" y="152"/>
                      <a:pt x="162" y="167"/>
                      <a:pt x="162" y="182"/>
                    </a:cubicBezTo>
                    <a:cubicBezTo>
                      <a:pt x="162" y="195"/>
                      <a:pt x="169" y="205"/>
                      <a:pt x="167" y="219"/>
                    </a:cubicBezTo>
                    <a:cubicBezTo>
                      <a:pt x="172" y="222"/>
                      <a:pt x="174" y="235"/>
                      <a:pt x="174" y="235"/>
                    </a:cubicBezTo>
                    <a:cubicBezTo>
                      <a:pt x="178" y="243"/>
                      <a:pt x="178" y="243"/>
                      <a:pt x="178" y="243"/>
                    </a:cubicBezTo>
                    <a:cubicBezTo>
                      <a:pt x="178" y="243"/>
                      <a:pt x="190" y="261"/>
                      <a:pt x="195" y="272"/>
                    </a:cubicBezTo>
                    <a:cubicBezTo>
                      <a:pt x="196" y="272"/>
                      <a:pt x="196" y="275"/>
                      <a:pt x="195" y="276"/>
                    </a:cubicBezTo>
                    <a:cubicBezTo>
                      <a:pt x="182" y="272"/>
                      <a:pt x="173" y="265"/>
                      <a:pt x="171" y="251"/>
                    </a:cubicBezTo>
                    <a:cubicBezTo>
                      <a:pt x="154" y="232"/>
                      <a:pt x="156" y="205"/>
                      <a:pt x="150" y="181"/>
                    </a:cubicBezTo>
                    <a:cubicBezTo>
                      <a:pt x="148" y="170"/>
                      <a:pt x="152" y="160"/>
                      <a:pt x="148" y="151"/>
                    </a:cubicBezTo>
                    <a:cubicBezTo>
                      <a:pt x="145" y="155"/>
                      <a:pt x="143" y="159"/>
                      <a:pt x="143" y="164"/>
                    </a:cubicBezTo>
                    <a:cubicBezTo>
                      <a:pt x="145" y="189"/>
                      <a:pt x="141" y="217"/>
                      <a:pt x="155" y="237"/>
                    </a:cubicBezTo>
                    <a:cubicBezTo>
                      <a:pt x="157" y="254"/>
                      <a:pt x="172" y="267"/>
                      <a:pt x="170" y="286"/>
                    </a:cubicBezTo>
                    <a:cubicBezTo>
                      <a:pt x="180" y="291"/>
                      <a:pt x="173" y="304"/>
                      <a:pt x="181" y="309"/>
                    </a:cubicBezTo>
                    <a:cubicBezTo>
                      <a:pt x="183" y="312"/>
                      <a:pt x="179" y="313"/>
                      <a:pt x="177" y="314"/>
                    </a:cubicBezTo>
                    <a:cubicBezTo>
                      <a:pt x="176" y="313"/>
                      <a:pt x="173" y="311"/>
                      <a:pt x="173" y="309"/>
                    </a:cubicBezTo>
                    <a:cubicBezTo>
                      <a:pt x="166" y="305"/>
                      <a:pt x="172" y="295"/>
                      <a:pt x="162" y="292"/>
                    </a:cubicBezTo>
                    <a:cubicBezTo>
                      <a:pt x="161" y="272"/>
                      <a:pt x="143" y="257"/>
                      <a:pt x="143" y="237"/>
                    </a:cubicBezTo>
                    <a:cubicBezTo>
                      <a:pt x="130" y="217"/>
                      <a:pt x="136" y="199"/>
                      <a:pt x="131" y="177"/>
                    </a:cubicBezTo>
                    <a:cubicBezTo>
                      <a:pt x="127" y="184"/>
                      <a:pt x="126" y="196"/>
                      <a:pt x="127" y="207"/>
                    </a:cubicBezTo>
                    <a:cubicBezTo>
                      <a:pt x="136" y="234"/>
                      <a:pt x="132" y="271"/>
                      <a:pt x="156" y="290"/>
                    </a:cubicBezTo>
                    <a:cubicBezTo>
                      <a:pt x="156" y="293"/>
                      <a:pt x="158" y="300"/>
                      <a:pt x="154" y="300"/>
                    </a:cubicBezTo>
                    <a:cubicBezTo>
                      <a:pt x="147" y="288"/>
                      <a:pt x="139" y="279"/>
                      <a:pt x="130" y="268"/>
                    </a:cubicBezTo>
                    <a:cubicBezTo>
                      <a:pt x="126" y="245"/>
                      <a:pt x="118" y="223"/>
                      <a:pt x="117" y="199"/>
                    </a:cubicBezTo>
                    <a:cubicBezTo>
                      <a:pt x="115" y="201"/>
                      <a:pt x="115" y="205"/>
                      <a:pt x="114" y="207"/>
                    </a:cubicBezTo>
                    <a:cubicBezTo>
                      <a:pt x="117" y="232"/>
                      <a:pt x="121" y="258"/>
                      <a:pt x="127" y="282"/>
                    </a:cubicBezTo>
                    <a:cubicBezTo>
                      <a:pt x="127" y="283"/>
                      <a:pt x="129" y="284"/>
                      <a:pt x="130" y="285"/>
                    </a:cubicBezTo>
                    <a:cubicBezTo>
                      <a:pt x="132" y="295"/>
                      <a:pt x="141" y="304"/>
                      <a:pt x="144" y="314"/>
                    </a:cubicBezTo>
                    <a:cubicBezTo>
                      <a:pt x="145" y="315"/>
                      <a:pt x="143" y="315"/>
                      <a:pt x="144" y="316"/>
                    </a:cubicBezTo>
                    <a:cubicBezTo>
                      <a:pt x="155" y="327"/>
                      <a:pt x="157" y="342"/>
                      <a:pt x="169" y="353"/>
                    </a:cubicBezTo>
                    <a:cubicBezTo>
                      <a:pt x="172" y="360"/>
                      <a:pt x="177" y="367"/>
                      <a:pt x="177" y="374"/>
                    </a:cubicBezTo>
                    <a:cubicBezTo>
                      <a:pt x="175" y="375"/>
                      <a:pt x="172" y="372"/>
                      <a:pt x="170" y="372"/>
                    </a:cubicBezTo>
                    <a:cubicBezTo>
                      <a:pt x="157" y="357"/>
                      <a:pt x="147" y="338"/>
                      <a:pt x="135" y="323"/>
                    </a:cubicBezTo>
                    <a:cubicBezTo>
                      <a:pt x="129" y="300"/>
                      <a:pt x="117" y="280"/>
                      <a:pt x="111" y="257"/>
                    </a:cubicBezTo>
                    <a:cubicBezTo>
                      <a:pt x="109" y="252"/>
                      <a:pt x="113" y="244"/>
                      <a:pt x="107" y="242"/>
                    </a:cubicBezTo>
                    <a:cubicBezTo>
                      <a:pt x="108" y="274"/>
                      <a:pt x="113" y="302"/>
                      <a:pt x="129" y="328"/>
                    </a:cubicBezTo>
                    <a:cubicBezTo>
                      <a:pt x="138" y="339"/>
                      <a:pt x="141" y="352"/>
                      <a:pt x="152" y="361"/>
                    </a:cubicBezTo>
                    <a:cubicBezTo>
                      <a:pt x="156" y="366"/>
                      <a:pt x="157" y="374"/>
                      <a:pt x="164" y="376"/>
                    </a:cubicBezTo>
                    <a:cubicBezTo>
                      <a:pt x="166" y="379"/>
                      <a:pt x="165" y="381"/>
                      <a:pt x="163" y="382"/>
                    </a:cubicBezTo>
                    <a:cubicBezTo>
                      <a:pt x="152" y="377"/>
                      <a:pt x="144" y="368"/>
                      <a:pt x="138" y="359"/>
                    </a:cubicBezTo>
                    <a:cubicBezTo>
                      <a:pt x="129" y="358"/>
                      <a:pt x="128" y="349"/>
                      <a:pt x="126" y="342"/>
                    </a:cubicBezTo>
                    <a:cubicBezTo>
                      <a:pt x="112" y="329"/>
                      <a:pt x="110" y="310"/>
                      <a:pt x="101" y="293"/>
                    </a:cubicBezTo>
                    <a:cubicBezTo>
                      <a:pt x="103" y="307"/>
                      <a:pt x="107" y="320"/>
                      <a:pt x="111" y="332"/>
                    </a:cubicBezTo>
                    <a:cubicBezTo>
                      <a:pt x="126" y="354"/>
                      <a:pt x="135" y="379"/>
                      <a:pt x="160" y="395"/>
                    </a:cubicBezTo>
                    <a:cubicBezTo>
                      <a:pt x="161" y="402"/>
                      <a:pt x="169" y="400"/>
                      <a:pt x="172" y="405"/>
                    </a:cubicBezTo>
                    <a:cubicBezTo>
                      <a:pt x="166" y="414"/>
                      <a:pt x="166" y="410"/>
                      <a:pt x="160" y="404"/>
                    </a:cubicBezTo>
                    <a:cubicBezTo>
                      <a:pt x="147" y="395"/>
                      <a:pt x="130" y="379"/>
                      <a:pt x="117" y="367"/>
                    </a:cubicBezTo>
                    <a:cubicBezTo>
                      <a:pt x="111" y="360"/>
                      <a:pt x="109" y="349"/>
                      <a:pt x="103" y="343"/>
                    </a:cubicBezTo>
                    <a:cubicBezTo>
                      <a:pt x="102" y="352"/>
                      <a:pt x="106" y="359"/>
                      <a:pt x="108" y="366"/>
                    </a:cubicBezTo>
                    <a:cubicBezTo>
                      <a:pt x="120" y="388"/>
                      <a:pt x="138" y="408"/>
                      <a:pt x="156" y="427"/>
                    </a:cubicBezTo>
                    <a:cubicBezTo>
                      <a:pt x="154" y="430"/>
                      <a:pt x="151" y="429"/>
                      <a:pt x="149" y="429"/>
                    </a:cubicBezTo>
                    <a:cubicBezTo>
                      <a:pt x="139" y="418"/>
                      <a:pt x="125" y="415"/>
                      <a:pt x="121" y="401"/>
                    </a:cubicBezTo>
                    <a:cubicBezTo>
                      <a:pt x="108" y="394"/>
                      <a:pt x="105" y="378"/>
                      <a:pt x="95" y="367"/>
                    </a:cubicBezTo>
                    <a:cubicBezTo>
                      <a:pt x="97" y="396"/>
                      <a:pt x="117" y="424"/>
                      <a:pt x="142" y="435"/>
                    </a:cubicBezTo>
                    <a:cubicBezTo>
                      <a:pt x="145" y="438"/>
                      <a:pt x="142" y="445"/>
                      <a:pt x="147" y="445"/>
                    </a:cubicBezTo>
                    <a:cubicBezTo>
                      <a:pt x="149" y="441"/>
                      <a:pt x="155" y="440"/>
                      <a:pt x="158" y="437"/>
                    </a:cubicBezTo>
                    <a:cubicBezTo>
                      <a:pt x="179" y="440"/>
                      <a:pt x="199" y="439"/>
                      <a:pt x="215" y="427"/>
                    </a:cubicBezTo>
                    <a:cubicBezTo>
                      <a:pt x="203" y="420"/>
                      <a:pt x="186" y="415"/>
                      <a:pt x="186" y="398"/>
                    </a:cubicBezTo>
                    <a:cubicBezTo>
                      <a:pt x="187" y="397"/>
                      <a:pt x="189" y="394"/>
                      <a:pt x="191" y="396"/>
                    </a:cubicBezTo>
                    <a:cubicBezTo>
                      <a:pt x="194" y="397"/>
                      <a:pt x="196" y="400"/>
                      <a:pt x="197" y="404"/>
                    </a:cubicBezTo>
                    <a:cubicBezTo>
                      <a:pt x="209" y="408"/>
                      <a:pt x="219" y="418"/>
                      <a:pt x="234" y="418"/>
                    </a:cubicBezTo>
                    <a:cubicBezTo>
                      <a:pt x="252" y="417"/>
                      <a:pt x="229" y="411"/>
                      <a:pt x="226" y="407"/>
                    </a:cubicBezTo>
                    <a:cubicBezTo>
                      <a:pt x="212" y="400"/>
                      <a:pt x="199" y="386"/>
                      <a:pt x="189" y="375"/>
                    </a:cubicBezTo>
                    <a:cubicBezTo>
                      <a:pt x="191" y="370"/>
                      <a:pt x="190" y="365"/>
                      <a:pt x="195" y="362"/>
                    </a:cubicBezTo>
                    <a:cubicBezTo>
                      <a:pt x="211" y="389"/>
                      <a:pt x="239" y="401"/>
                      <a:pt x="266" y="405"/>
                    </a:cubicBezTo>
                    <a:cubicBezTo>
                      <a:pt x="267" y="404"/>
                      <a:pt x="269" y="403"/>
                      <a:pt x="267" y="401"/>
                    </a:cubicBezTo>
                    <a:cubicBezTo>
                      <a:pt x="247" y="395"/>
                      <a:pt x="228" y="383"/>
                      <a:pt x="211" y="368"/>
                    </a:cubicBezTo>
                    <a:cubicBezTo>
                      <a:pt x="207" y="361"/>
                      <a:pt x="196" y="362"/>
                      <a:pt x="196" y="353"/>
                    </a:cubicBezTo>
                    <a:cubicBezTo>
                      <a:pt x="198" y="348"/>
                      <a:pt x="194" y="340"/>
                      <a:pt x="199" y="336"/>
                    </a:cubicBezTo>
                    <a:cubicBezTo>
                      <a:pt x="225" y="372"/>
                      <a:pt x="265" y="392"/>
                      <a:pt x="307" y="393"/>
                    </a:cubicBezTo>
                    <a:cubicBezTo>
                      <a:pt x="309" y="392"/>
                      <a:pt x="312" y="390"/>
                      <a:pt x="311" y="386"/>
                    </a:cubicBezTo>
                    <a:moveTo>
                      <a:pt x="458" y="376"/>
                    </a:moveTo>
                    <a:cubicBezTo>
                      <a:pt x="454" y="364"/>
                      <a:pt x="447" y="356"/>
                      <a:pt x="438" y="346"/>
                    </a:cubicBezTo>
                    <a:cubicBezTo>
                      <a:pt x="440" y="355"/>
                      <a:pt x="444" y="369"/>
                      <a:pt x="450" y="371"/>
                    </a:cubicBezTo>
                    <a:cubicBezTo>
                      <a:pt x="453" y="372"/>
                      <a:pt x="455" y="377"/>
                      <a:pt x="458" y="376"/>
                    </a:cubicBezTo>
                    <a:moveTo>
                      <a:pt x="427" y="206"/>
                    </a:moveTo>
                    <a:cubicBezTo>
                      <a:pt x="419" y="200"/>
                      <a:pt x="408" y="199"/>
                      <a:pt x="402" y="191"/>
                    </a:cubicBezTo>
                    <a:cubicBezTo>
                      <a:pt x="407" y="184"/>
                      <a:pt x="414" y="192"/>
                      <a:pt x="421" y="193"/>
                    </a:cubicBezTo>
                    <a:cubicBezTo>
                      <a:pt x="422" y="192"/>
                      <a:pt x="426" y="193"/>
                      <a:pt x="425" y="190"/>
                    </a:cubicBezTo>
                    <a:cubicBezTo>
                      <a:pt x="419" y="174"/>
                      <a:pt x="395" y="187"/>
                      <a:pt x="389" y="172"/>
                    </a:cubicBezTo>
                    <a:cubicBezTo>
                      <a:pt x="396" y="165"/>
                      <a:pt x="410" y="171"/>
                      <a:pt x="417" y="167"/>
                    </a:cubicBezTo>
                    <a:cubicBezTo>
                      <a:pt x="415" y="162"/>
                      <a:pt x="408" y="161"/>
                      <a:pt x="404" y="159"/>
                    </a:cubicBezTo>
                    <a:cubicBezTo>
                      <a:pt x="397" y="158"/>
                      <a:pt x="390" y="160"/>
                      <a:pt x="386" y="157"/>
                    </a:cubicBezTo>
                    <a:cubicBezTo>
                      <a:pt x="392" y="150"/>
                      <a:pt x="400" y="149"/>
                      <a:pt x="409" y="151"/>
                    </a:cubicBezTo>
                    <a:cubicBezTo>
                      <a:pt x="405" y="142"/>
                      <a:pt x="392" y="149"/>
                      <a:pt x="384" y="144"/>
                    </a:cubicBezTo>
                    <a:cubicBezTo>
                      <a:pt x="376" y="151"/>
                      <a:pt x="360" y="149"/>
                      <a:pt x="358" y="163"/>
                    </a:cubicBezTo>
                    <a:cubicBezTo>
                      <a:pt x="356" y="168"/>
                      <a:pt x="350" y="173"/>
                      <a:pt x="344" y="171"/>
                    </a:cubicBezTo>
                    <a:cubicBezTo>
                      <a:pt x="335" y="173"/>
                      <a:pt x="337" y="181"/>
                      <a:pt x="333" y="186"/>
                    </a:cubicBezTo>
                    <a:cubicBezTo>
                      <a:pt x="329" y="185"/>
                      <a:pt x="327" y="188"/>
                      <a:pt x="325" y="189"/>
                    </a:cubicBezTo>
                    <a:cubicBezTo>
                      <a:pt x="321" y="197"/>
                      <a:pt x="333" y="196"/>
                      <a:pt x="335" y="202"/>
                    </a:cubicBezTo>
                    <a:cubicBezTo>
                      <a:pt x="327" y="208"/>
                      <a:pt x="316" y="205"/>
                      <a:pt x="306" y="206"/>
                    </a:cubicBezTo>
                    <a:cubicBezTo>
                      <a:pt x="306" y="212"/>
                      <a:pt x="306" y="212"/>
                      <a:pt x="306" y="212"/>
                    </a:cubicBezTo>
                    <a:cubicBezTo>
                      <a:pt x="299" y="217"/>
                      <a:pt x="292" y="209"/>
                      <a:pt x="285" y="207"/>
                    </a:cubicBezTo>
                    <a:cubicBezTo>
                      <a:pt x="270" y="197"/>
                      <a:pt x="280" y="218"/>
                      <a:pt x="277" y="224"/>
                    </a:cubicBezTo>
                    <a:cubicBezTo>
                      <a:pt x="285" y="234"/>
                      <a:pt x="270" y="237"/>
                      <a:pt x="273" y="249"/>
                    </a:cubicBezTo>
                    <a:cubicBezTo>
                      <a:pt x="278" y="265"/>
                      <a:pt x="278" y="284"/>
                      <a:pt x="293" y="295"/>
                    </a:cubicBezTo>
                    <a:cubicBezTo>
                      <a:pt x="295" y="276"/>
                      <a:pt x="282" y="256"/>
                      <a:pt x="292" y="237"/>
                    </a:cubicBezTo>
                    <a:cubicBezTo>
                      <a:pt x="294" y="239"/>
                      <a:pt x="298" y="234"/>
                      <a:pt x="299" y="238"/>
                    </a:cubicBezTo>
                    <a:cubicBezTo>
                      <a:pt x="296" y="258"/>
                      <a:pt x="300" y="279"/>
                      <a:pt x="310" y="295"/>
                    </a:cubicBezTo>
                    <a:cubicBezTo>
                      <a:pt x="312" y="296"/>
                      <a:pt x="316" y="298"/>
                      <a:pt x="317" y="295"/>
                    </a:cubicBezTo>
                    <a:cubicBezTo>
                      <a:pt x="315" y="285"/>
                      <a:pt x="312" y="273"/>
                      <a:pt x="313" y="262"/>
                    </a:cubicBezTo>
                    <a:cubicBezTo>
                      <a:pt x="317" y="258"/>
                      <a:pt x="319" y="250"/>
                      <a:pt x="326" y="253"/>
                    </a:cubicBezTo>
                    <a:cubicBezTo>
                      <a:pt x="324" y="272"/>
                      <a:pt x="333" y="288"/>
                      <a:pt x="335" y="306"/>
                    </a:cubicBezTo>
                    <a:cubicBezTo>
                      <a:pt x="341" y="311"/>
                      <a:pt x="341" y="322"/>
                      <a:pt x="347" y="323"/>
                    </a:cubicBezTo>
                    <a:cubicBezTo>
                      <a:pt x="346" y="319"/>
                      <a:pt x="345" y="314"/>
                      <a:pt x="342" y="311"/>
                    </a:cubicBezTo>
                    <a:cubicBezTo>
                      <a:pt x="342" y="304"/>
                      <a:pt x="339" y="296"/>
                      <a:pt x="345" y="290"/>
                    </a:cubicBezTo>
                    <a:cubicBezTo>
                      <a:pt x="353" y="300"/>
                      <a:pt x="353" y="312"/>
                      <a:pt x="359" y="322"/>
                    </a:cubicBezTo>
                    <a:cubicBezTo>
                      <a:pt x="371" y="331"/>
                      <a:pt x="357" y="315"/>
                      <a:pt x="360" y="309"/>
                    </a:cubicBezTo>
                    <a:cubicBezTo>
                      <a:pt x="359" y="301"/>
                      <a:pt x="351" y="292"/>
                      <a:pt x="359" y="285"/>
                    </a:cubicBezTo>
                    <a:cubicBezTo>
                      <a:pt x="370" y="306"/>
                      <a:pt x="370" y="310"/>
                      <a:pt x="373" y="314"/>
                    </a:cubicBezTo>
                    <a:cubicBezTo>
                      <a:pt x="377" y="319"/>
                      <a:pt x="378" y="304"/>
                      <a:pt x="383" y="326"/>
                    </a:cubicBezTo>
                    <a:cubicBezTo>
                      <a:pt x="393" y="331"/>
                      <a:pt x="379" y="306"/>
                      <a:pt x="390" y="310"/>
                    </a:cubicBezTo>
                    <a:cubicBezTo>
                      <a:pt x="394" y="308"/>
                      <a:pt x="394" y="312"/>
                      <a:pt x="395" y="318"/>
                    </a:cubicBezTo>
                    <a:cubicBezTo>
                      <a:pt x="398" y="330"/>
                      <a:pt x="400" y="334"/>
                      <a:pt x="403" y="344"/>
                    </a:cubicBezTo>
                    <a:cubicBezTo>
                      <a:pt x="405" y="348"/>
                      <a:pt x="408" y="348"/>
                      <a:pt x="412" y="349"/>
                    </a:cubicBezTo>
                    <a:cubicBezTo>
                      <a:pt x="417" y="348"/>
                      <a:pt x="411" y="361"/>
                      <a:pt x="415" y="369"/>
                    </a:cubicBezTo>
                    <a:cubicBezTo>
                      <a:pt x="417" y="372"/>
                      <a:pt x="420" y="374"/>
                      <a:pt x="420" y="374"/>
                    </a:cubicBezTo>
                    <a:cubicBezTo>
                      <a:pt x="423" y="377"/>
                      <a:pt x="423" y="377"/>
                      <a:pt x="423" y="377"/>
                    </a:cubicBezTo>
                    <a:cubicBezTo>
                      <a:pt x="425" y="380"/>
                      <a:pt x="425" y="380"/>
                      <a:pt x="427" y="382"/>
                    </a:cubicBezTo>
                    <a:cubicBezTo>
                      <a:pt x="435" y="394"/>
                      <a:pt x="435" y="391"/>
                      <a:pt x="448" y="391"/>
                    </a:cubicBezTo>
                    <a:cubicBezTo>
                      <a:pt x="450" y="392"/>
                      <a:pt x="448" y="388"/>
                      <a:pt x="448" y="386"/>
                    </a:cubicBezTo>
                    <a:cubicBezTo>
                      <a:pt x="436" y="373"/>
                      <a:pt x="436" y="373"/>
                      <a:pt x="436" y="373"/>
                    </a:cubicBezTo>
                    <a:cubicBezTo>
                      <a:pt x="431" y="367"/>
                      <a:pt x="430" y="351"/>
                      <a:pt x="424" y="346"/>
                    </a:cubicBezTo>
                    <a:cubicBezTo>
                      <a:pt x="422" y="343"/>
                      <a:pt x="418" y="346"/>
                      <a:pt x="418" y="340"/>
                    </a:cubicBezTo>
                    <a:cubicBezTo>
                      <a:pt x="407" y="332"/>
                      <a:pt x="425" y="330"/>
                      <a:pt x="426" y="324"/>
                    </a:cubicBezTo>
                    <a:cubicBezTo>
                      <a:pt x="431" y="322"/>
                      <a:pt x="436" y="327"/>
                      <a:pt x="439" y="330"/>
                    </a:cubicBezTo>
                    <a:cubicBezTo>
                      <a:pt x="443" y="341"/>
                      <a:pt x="456" y="342"/>
                      <a:pt x="462" y="355"/>
                    </a:cubicBezTo>
                    <a:cubicBezTo>
                      <a:pt x="468" y="365"/>
                      <a:pt x="473" y="373"/>
                      <a:pt x="482" y="376"/>
                    </a:cubicBezTo>
                    <a:cubicBezTo>
                      <a:pt x="493" y="380"/>
                      <a:pt x="495" y="373"/>
                      <a:pt x="503" y="369"/>
                    </a:cubicBezTo>
                    <a:cubicBezTo>
                      <a:pt x="524" y="351"/>
                      <a:pt x="507" y="342"/>
                      <a:pt x="504" y="331"/>
                    </a:cubicBezTo>
                    <a:cubicBezTo>
                      <a:pt x="505" y="320"/>
                      <a:pt x="492" y="314"/>
                      <a:pt x="485" y="309"/>
                    </a:cubicBezTo>
                    <a:cubicBezTo>
                      <a:pt x="484" y="304"/>
                      <a:pt x="488" y="301"/>
                      <a:pt x="481" y="298"/>
                    </a:cubicBezTo>
                    <a:cubicBezTo>
                      <a:pt x="469" y="297"/>
                      <a:pt x="459" y="289"/>
                      <a:pt x="450" y="282"/>
                    </a:cubicBezTo>
                    <a:cubicBezTo>
                      <a:pt x="443" y="276"/>
                      <a:pt x="430" y="275"/>
                      <a:pt x="428" y="266"/>
                    </a:cubicBezTo>
                    <a:cubicBezTo>
                      <a:pt x="441" y="263"/>
                      <a:pt x="450" y="274"/>
                      <a:pt x="462" y="273"/>
                    </a:cubicBezTo>
                    <a:cubicBezTo>
                      <a:pt x="463" y="263"/>
                      <a:pt x="452" y="264"/>
                      <a:pt x="446" y="257"/>
                    </a:cubicBezTo>
                    <a:cubicBezTo>
                      <a:pt x="445" y="253"/>
                      <a:pt x="442" y="250"/>
                      <a:pt x="438" y="247"/>
                    </a:cubicBezTo>
                    <a:cubicBezTo>
                      <a:pt x="435" y="240"/>
                      <a:pt x="444" y="246"/>
                      <a:pt x="447" y="244"/>
                    </a:cubicBezTo>
                    <a:cubicBezTo>
                      <a:pt x="451" y="231"/>
                      <a:pt x="427" y="227"/>
                      <a:pt x="436" y="214"/>
                    </a:cubicBezTo>
                    <a:cubicBezTo>
                      <a:pt x="434" y="211"/>
                      <a:pt x="430" y="207"/>
                      <a:pt x="427" y="206"/>
                    </a:cubicBezTo>
                    <a:moveTo>
                      <a:pt x="472" y="132"/>
                    </a:moveTo>
                    <a:cubicBezTo>
                      <a:pt x="451" y="117"/>
                      <a:pt x="444" y="117"/>
                      <a:pt x="431" y="127"/>
                    </a:cubicBezTo>
                    <a:cubicBezTo>
                      <a:pt x="431" y="127"/>
                      <a:pt x="447" y="142"/>
                      <a:pt x="425" y="140"/>
                    </a:cubicBezTo>
                    <a:cubicBezTo>
                      <a:pt x="425" y="140"/>
                      <a:pt x="435" y="146"/>
                      <a:pt x="436" y="149"/>
                    </a:cubicBezTo>
                    <a:cubicBezTo>
                      <a:pt x="453" y="151"/>
                      <a:pt x="457" y="145"/>
                      <a:pt x="462" y="137"/>
                    </a:cubicBezTo>
                    <a:cubicBezTo>
                      <a:pt x="466" y="134"/>
                      <a:pt x="468" y="135"/>
                      <a:pt x="472" y="132"/>
                    </a:cubicBezTo>
                    <a:moveTo>
                      <a:pt x="529" y="104"/>
                    </a:moveTo>
                    <a:cubicBezTo>
                      <a:pt x="522" y="99"/>
                      <a:pt x="513" y="99"/>
                      <a:pt x="504" y="99"/>
                    </a:cubicBezTo>
                    <a:cubicBezTo>
                      <a:pt x="491" y="100"/>
                      <a:pt x="489" y="111"/>
                      <a:pt x="482" y="117"/>
                    </a:cubicBezTo>
                    <a:cubicBezTo>
                      <a:pt x="493" y="123"/>
                      <a:pt x="491" y="123"/>
                      <a:pt x="501" y="124"/>
                    </a:cubicBezTo>
                    <a:cubicBezTo>
                      <a:pt x="510" y="121"/>
                      <a:pt x="527" y="114"/>
                      <a:pt x="529" y="104"/>
                    </a:cubicBezTo>
                    <a:moveTo>
                      <a:pt x="583" y="88"/>
                    </a:moveTo>
                    <a:cubicBezTo>
                      <a:pt x="574" y="89"/>
                      <a:pt x="569" y="79"/>
                      <a:pt x="560" y="81"/>
                    </a:cubicBezTo>
                    <a:cubicBezTo>
                      <a:pt x="554" y="81"/>
                      <a:pt x="547" y="86"/>
                      <a:pt x="544" y="91"/>
                    </a:cubicBezTo>
                    <a:cubicBezTo>
                      <a:pt x="549" y="93"/>
                      <a:pt x="556" y="96"/>
                      <a:pt x="562" y="99"/>
                    </a:cubicBezTo>
                    <a:cubicBezTo>
                      <a:pt x="571" y="98"/>
                      <a:pt x="579" y="97"/>
                      <a:pt x="583" y="88"/>
                    </a:cubicBezTo>
                    <a:moveTo>
                      <a:pt x="625" y="67"/>
                    </a:moveTo>
                    <a:cubicBezTo>
                      <a:pt x="617" y="61"/>
                      <a:pt x="602" y="61"/>
                      <a:pt x="594" y="70"/>
                    </a:cubicBezTo>
                    <a:cubicBezTo>
                      <a:pt x="581" y="77"/>
                      <a:pt x="604" y="78"/>
                      <a:pt x="609" y="78"/>
                    </a:cubicBezTo>
                    <a:cubicBezTo>
                      <a:pt x="618" y="78"/>
                      <a:pt x="621" y="73"/>
                      <a:pt x="625" y="67"/>
                    </a:cubicBezTo>
                    <a:moveTo>
                      <a:pt x="372" y="178"/>
                    </a:moveTo>
                    <a:cubicBezTo>
                      <a:pt x="366" y="181"/>
                      <a:pt x="355" y="178"/>
                      <a:pt x="355" y="187"/>
                    </a:cubicBezTo>
                    <a:cubicBezTo>
                      <a:pt x="362" y="188"/>
                      <a:pt x="371" y="184"/>
                      <a:pt x="377" y="188"/>
                    </a:cubicBezTo>
                    <a:cubicBezTo>
                      <a:pt x="371" y="193"/>
                      <a:pt x="359" y="194"/>
                      <a:pt x="359" y="203"/>
                    </a:cubicBezTo>
                    <a:cubicBezTo>
                      <a:pt x="365" y="205"/>
                      <a:pt x="369" y="215"/>
                      <a:pt x="376" y="216"/>
                    </a:cubicBezTo>
                    <a:cubicBezTo>
                      <a:pt x="385" y="213"/>
                      <a:pt x="402" y="217"/>
                      <a:pt x="404" y="204"/>
                    </a:cubicBezTo>
                    <a:cubicBezTo>
                      <a:pt x="393" y="195"/>
                      <a:pt x="391" y="175"/>
                      <a:pt x="372" y="178"/>
                    </a:cubicBezTo>
                    <a:moveTo>
                      <a:pt x="471" y="320"/>
                    </a:moveTo>
                    <a:cubicBezTo>
                      <a:pt x="469" y="327"/>
                      <a:pt x="478" y="331"/>
                      <a:pt x="474" y="338"/>
                    </a:cubicBezTo>
                    <a:cubicBezTo>
                      <a:pt x="472" y="344"/>
                      <a:pt x="477" y="348"/>
                      <a:pt x="483" y="348"/>
                    </a:cubicBezTo>
                    <a:cubicBezTo>
                      <a:pt x="485" y="346"/>
                      <a:pt x="491" y="347"/>
                      <a:pt x="491" y="343"/>
                    </a:cubicBezTo>
                    <a:cubicBezTo>
                      <a:pt x="492" y="331"/>
                      <a:pt x="479" y="325"/>
                      <a:pt x="471" y="320"/>
                    </a:cubicBezTo>
                  </a:path>
                </a:pathLst>
              </a:custGeom>
              <a:solidFill>
                <a:srgbClr val="0028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</p:grpSp>
      <p:grpSp>
        <p:nvGrpSpPr>
          <p:cNvPr id="4" name="Skupina 3"/>
          <p:cNvGrpSpPr/>
          <p:nvPr/>
        </p:nvGrpSpPr>
        <p:grpSpPr>
          <a:xfrm>
            <a:off x="636588" y="3622675"/>
            <a:ext cx="7143750" cy="1835150"/>
            <a:chOff x="636588" y="3622675"/>
            <a:chExt cx="7143750" cy="1835150"/>
          </a:xfrm>
        </p:grpSpPr>
        <p:grpSp>
          <p:nvGrpSpPr>
            <p:cNvPr id="9747" name="Skupina 9746"/>
            <p:cNvGrpSpPr/>
            <p:nvPr/>
          </p:nvGrpSpPr>
          <p:grpSpPr>
            <a:xfrm>
              <a:off x="2687638" y="4076700"/>
              <a:ext cx="5092700" cy="723901"/>
              <a:chOff x="2687638" y="4076700"/>
              <a:chExt cx="5092700" cy="723901"/>
            </a:xfrm>
          </p:grpSpPr>
          <p:sp>
            <p:nvSpPr>
              <p:cNvPr id="9452" name="Freeform 301"/>
              <p:cNvSpPr>
                <a:spLocks/>
              </p:cNvSpPr>
              <p:nvPr/>
            </p:nvSpPr>
            <p:spPr bwMode="auto">
              <a:xfrm>
                <a:off x="2687638" y="4076700"/>
                <a:ext cx="149225" cy="184150"/>
              </a:xfrm>
              <a:custGeom>
                <a:avLst/>
                <a:gdLst>
                  <a:gd name="T0" fmla="*/ 94 w 94"/>
                  <a:gd name="T1" fmla="*/ 0 h 116"/>
                  <a:gd name="T2" fmla="*/ 54 w 94"/>
                  <a:gd name="T3" fmla="*/ 116 h 116"/>
                  <a:gd name="T4" fmla="*/ 39 w 94"/>
                  <a:gd name="T5" fmla="*/ 116 h 116"/>
                  <a:gd name="T6" fmla="*/ 0 w 94"/>
                  <a:gd name="T7" fmla="*/ 0 h 116"/>
                  <a:gd name="T8" fmla="*/ 19 w 94"/>
                  <a:gd name="T9" fmla="*/ 0 h 116"/>
                  <a:gd name="T10" fmla="*/ 47 w 94"/>
                  <a:gd name="T11" fmla="*/ 84 h 116"/>
                  <a:gd name="T12" fmla="*/ 48 w 94"/>
                  <a:gd name="T13" fmla="*/ 84 h 116"/>
                  <a:gd name="T14" fmla="*/ 76 w 94"/>
                  <a:gd name="T15" fmla="*/ 0 h 116"/>
                  <a:gd name="T16" fmla="*/ 94 w 94"/>
                  <a:gd name="T1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116">
                    <a:moveTo>
                      <a:pt x="94" y="0"/>
                    </a:moveTo>
                    <a:lnTo>
                      <a:pt x="54" y="116"/>
                    </a:lnTo>
                    <a:lnTo>
                      <a:pt x="39" y="116"/>
                    </a:lnTo>
                    <a:lnTo>
                      <a:pt x="0" y="0"/>
                    </a:lnTo>
                    <a:lnTo>
                      <a:pt x="19" y="0"/>
                    </a:lnTo>
                    <a:lnTo>
                      <a:pt x="47" y="84"/>
                    </a:lnTo>
                    <a:lnTo>
                      <a:pt x="48" y="84"/>
                    </a:lnTo>
                    <a:lnTo>
                      <a:pt x="76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3" name="Freeform 302"/>
              <p:cNvSpPr>
                <a:spLocks noEditPoints="1"/>
              </p:cNvSpPr>
              <p:nvPr/>
            </p:nvSpPr>
            <p:spPr bwMode="auto">
              <a:xfrm>
                <a:off x="2855913" y="4086225"/>
                <a:ext cx="25400" cy="174625"/>
              </a:xfrm>
              <a:custGeom>
                <a:avLst/>
                <a:gdLst>
                  <a:gd name="T0" fmla="*/ 16 w 16"/>
                  <a:gd name="T1" fmla="*/ 0 h 110"/>
                  <a:gd name="T2" fmla="*/ 16 w 16"/>
                  <a:gd name="T3" fmla="*/ 18 h 110"/>
                  <a:gd name="T4" fmla="*/ 0 w 16"/>
                  <a:gd name="T5" fmla="*/ 18 h 110"/>
                  <a:gd name="T6" fmla="*/ 0 w 16"/>
                  <a:gd name="T7" fmla="*/ 0 h 110"/>
                  <a:gd name="T8" fmla="*/ 16 w 16"/>
                  <a:gd name="T9" fmla="*/ 0 h 110"/>
                  <a:gd name="T10" fmla="*/ 16 w 16"/>
                  <a:gd name="T11" fmla="*/ 27 h 110"/>
                  <a:gd name="T12" fmla="*/ 16 w 16"/>
                  <a:gd name="T13" fmla="*/ 110 h 110"/>
                  <a:gd name="T14" fmla="*/ 0 w 16"/>
                  <a:gd name="T15" fmla="*/ 110 h 110"/>
                  <a:gd name="T16" fmla="*/ 0 w 16"/>
                  <a:gd name="T17" fmla="*/ 27 h 110"/>
                  <a:gd name="T18" fmla="*/ 16 w 16"/>
                  <a:gd name="T19" fmla="*/ 2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10">
                    <a:moveTo>
                      <a:pt x="16" y="0"/>
                    </a:moveTo>
                    <a:lnTo>
                      <a:pt x="16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16" y="0"/>
                    </a:lnTo>
                    <a:close/>
                    <a:moveTo>
                      <a:pt x="16" y="27"/>
                    </a:moveTo>
                    <a:lnTo>
                      <a:pt x="16" y="110"/>
                    </a:lnTo>
                    <a:lnTo>
                      <a:pt x="0" y="110"/>
                    </a:lnTo>
                    <a:lnTo>
                      <a:pt x="0" y="27"/>
                    </a:lnTo>
                    <a:lnTo>
                      <a:pt x="16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4" name="Freeform 303"/>
              <p:cNvSpPr>
                <a:spLocks noEditPoints="1"/>
              </p:cNvSpPr>
              <p:nvPr/>
            </p:nvSpPr>
            <p:spPr bwMode="auto">
              <a:xfrm>
                <a:off x="2903538" y="4129088"/>
                <a:ext cx="103188" cy="182563"/>
              </a:xfrm>
              <a:custGeom>
                <a:avLst/>
                <a:gdLst>
                  <a:gd name="T0" fmla="*/ 79 w 79"/>
                  <a:gd name="T1" fmla="*/ 0 h 139"/>
                  <a:gd name="T2" fmla="*/ 79 w 79"/>
                  <a:gd name="T3" fmla="*/ 95 h 139"/>
                  <a:gd name="T4" fmla="*/ 40 w 79"/>
                  <a:gd name="T5" fmla="*/ 139 h 139"/>
                  <a:gd name="T6" fmla="*/ 5 w 79"/>
                  <a:gd name="T7" fmla="*/ 139 h 139"/>
                  <a:gd name="T8" fmla="*/ 5 w 79"/>
                  <a:gd name="T9" fmla="*/ 120 h 139"/>
                  <a:gd name="T10" fmla="*/ 40 w 79"/>
                  <a:gd name="T11" fmla="*/ 120 h 139"/>
                  <a:gd name="T12" fmla="*/ 59 w 79"/>
                  <a:gd name="T13" fmla="*/ 98 h 139"/>
                  <a:gd name="T14" fmla="*/ 59 w 79"/>
                  <a:gd name="T15" fmla="*/ 92 h 139"/>
                  <a:gd name="T16" fmla="*/ 42 w 79"/>
                  <a:gd name="T17" fmla="*/ 100 h 139"/>
                  <a:gd name="T18" fmla="*/ 34 w 79"/>
                  <a:gd name="T19" fmla="*/ 100 h 139"/>
                  <a:gd name="T20" fmla="*/ 0 w 79"/>
                  <a:gd name="T21" fmla="*/ 65 h 139"/>
                  <a:gd name="T22" fmla="*/ 0 w 79"/>
                  <a:gd name="T23" fmla="*/ 39 h 139"/>
                  <a:gd name="T24" fmla="*/ 34 w 79"/>
                  <a:gd name="T25" fmla="*/ 0 h 139"/>
                  <a:gd name="T26" fmla="*/ 47 w 79"/>
                  <a:gd name="T27" fmla="*/ 0 h 139"/>
                  <a:gd name="T28" fmla="*/ 63 w 79"/>
                  <a:gd name="T29" fmla="*/ 7 h 139"/>
                  <a:gd name="T30" fmla="*/ 64 w 79"/>
                  <a:gd name="T31" fmla="*/ 0 h 139"/>
                  <a:gd name="T32" fmla="*/ 79 w 79"/>
                  <a:gd name="T33" fmla="*/ 0 h 139"/>
                  <a:gd name="T34" fmla="*/ 59 w 79"/>
                  <a:gd name="T35" fmla="*/ 30 h 139"/>
                  <a:gd name="T36" fmla="*/ 47 w 79"/>
                  <a:gd name="T37" fmla="*/ 18 h 139"/>
                  <a:gd name="T38" fmla="*/ 34 w 79"/>
                  <a:gd name="T39" fmla="*/ 18 h 139"/>
                  <a:gd name="T40" fmla="*/ 20 w 79"/>
                  <a:gd name="T41" fmla="*/ 39 h 139"/>
                  <a:gd name="T42" fmla="*/ 20 w 79"/>
                  <a:gd name="T43" fmla="*/ 65 h 139"/>
                  <a:gd name="T44" fmla="*/ 34 w 79"/>
                  <a:gd name="T45" fmla="*/ 81 h 139"/>
                  <a:gd name="T46" fmla="*/ 45 w 79"/>
                  <a:gd name="T47" fmla="*/ 81 h 139"/>
                  <a:gd name="T48" fmla="*/ 59 w 79"/>
                  <a:gd name="T49" fmla="*/ 66 h 139"/>
                  <a:gd name="T50" fmla="*/ 59 w 79"/>
                  <a:gd name="T51" fmla="*/ 3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9">
                    <a:moveTo>
                      <a:pt x="79" y="0"/>
                    </a:moveTo>
                    <a:cubicBezTo>
                      <a:pt x="79" y="95"/>
                      <a:pt x="79" y="95"/>
                      <a:pt x="79" y="95"/>
                    </a:cubicBezTo>
                    <a:cubicBezTo>
                      <a:pt x="79" y="121"/>
                      <a:pt x="70" y="139"/>
                      <a:pt x="40" y="139"/>
                    </a:cubicBezTo>
                    <a:cubicBezTo>
                      <a:pt x="5" y="139"/>
                      <a:pt x="5" y="139"/>
                      <a:pt x="5" y="139"/>
                    </a:cubicBezTo>
                    <a:cubicBezTo>
                      <a:pt x="5" y="120"/>
                      <a:pt x="5" y="120"/>
                      <a:pt x="5" y="120"/>
                    </a:cubicBezTo>
                    <a:cubicBezTo>
                      <a:pt x="40" y="120"/>
                      <a:pt x="40" y="120"/>
                      <a:pt x="40" y="120"/>
                    </a:cubicBezTo>
                    <a:cubicBezTo>
                      <a:pt x="55" y="120"/>
                      <a:pt x="59" y="116"/>
                      <a:pt x="59" y="98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6" y="96"/>
                      <a:pt x="50" y="100"/>
                      <a:pt x="42" y="100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16" y="100"/>
                      <a:pt x="0" y="86"/>
                      <a:pt x="0" y="6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6"/>
                      <a:pt x="14" y="0"/>
                      <a:pt x="3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4" y="0"/>
                      <a:pt x="60" y="4"/>
                      <a:pt x="63" y="7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79" y="0"/>
                    </a:lnTo>
                    <a:close/>
                    <a:moveTo>
                      <a:pt x="59" y="30"/>
                    </a:moveTo>
                    <a:cubicBezTo>
                      <a:pt x="58" y="23"/>
                      <a:pt x="53" y="18"/>
                      <a:pt x="4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26" y="18"/>
                      <a:pt x="20" y="26"/>
                      <a:pt x="20" y="39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75"/>
                      <a:pt x="27" y="81"/>
                      <a:pt x="34" y="81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52" y="81"/>
                      <a:pt x="59" y="75"/>
                      <a:pt x="59" y="66"/>
                    </a:cubicBezTo>
                    <a:lnTo>
                      <a:pt x="5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5" name="Freeform 304"/>
              <p:cNvSpPr>
                <a:spLocks noEditPoints="1"/>
              </p:cNvSpPr>
              <p:nvPr/>
            </p:nvSpPr>
            <p:spPr bwMode="auto">
              <a:xfrm>
                <a:off x="3027363" y="4129088"/>
                <a:ext cx="107950" cy="133350"/>
              </a:xfrm>
              <a:custGeom>
                <a:avLst/>
                <a:gdLst>
                  <a:gd name="T0" fmla="*/ 47 w 82"/>
                  <a:gd name="T1" fmla="*/ 0 h 102"/>
                  <a:gd name="T2" fmla="*/ 82 w 82"/>
                  <a:gd name="T3" fmla="*/ 38 h 102"/>
                  <a:gd name="T4" fmla="*/ 82 w 82"/>
                  <a:gd name="T5" fmla="*/ 65 h 102"/>
                  <a:gd name="T6" fmla="*/ 47 w 82"/>
                  <a:gd name="T7" fmla="*/ 102 h 102"/>
                  <a:gd name="T8" fmla="*/ 35 w 82"/>
                  <a:gd name="T9" fmla="*/ 102 h 102"/>
                  <a:gd name="T10" fmla="*/ 0 w 82"/>
                  <a:gd name="T11" fmla="*/ 65 h 102"/>
                  <a:gd name="T12" fmla="*/ 0 w 82"/>
                  <a:gd name="T13" fmla="*/ 38 h 102"/>
                  <a:gd name="T14" fmla="*/ 35 w 82"/>
                  <a:gd name="T15" fmla="*/ 0 h 102"/>
                  <a:gd name="T16" fmla="*/ 47 w 82"/>
                  <a:gd name="T17" fmla="*/ 0 h 102"/>
                  <a:gd name="T18" fmla="*/ 62 w 82"/>
                  <a:gd name="T19" fmla="*/ 38 h 102"/>
                  <a:gd name="T20" fmla="*/ 47 w 82"/>
                  <a:gd name="T21" fmla="*/ 18 h 102"/>
                  <a:gd name="T22" fmla="*/ 35 w 82"/>
                  <a:gd name="T23" fmla="*/ 18 h 102"/>
                  <a:gd name="T24" fmla="*/ 20 w 82"/>
                  <a:gd name="T25" fmla="*/ 38 h 102"/>
                  <a:gd name="T26" fmla="*/ 20 w 82"/>
                  <a:gd name="T27" fmla="*/ 65 h 102"/>
                  <a:gd name="T28" fmla="*/ 35 w 82"/>
                  <a:gd name="T29" fmla="*/ 84 h 102"/>
                  <a:gd name="T30" fmla="*/ 47 w 82"/>
                  <a:gd name="T31" fmla="*/ 84 h 102"/>
                  <a:gd name="T32" fmla="*/ 62 w 82"/>
                  <a:gd name="T33" fmla="*/ 65 h 102"/>
                  <a:gd name="T34" fmla="*/ 62 w 82"/>
                  <a:gd name="T35" fmla="*/ 3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02">
                    <a:moveTo>
                      <a:pt x="47" y="0"/>
                    </a:moveTo>
                    <a:cubicBezTo>
                      <a:pt x="67" y="0"/>
                      <a:pt x="82" y="19"/>
                      <a:pt x="82" y="38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2" y="86"/>
                      <a:pt x="67" y="102"/>
                      <a:pt x="47" y="102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15" y="102"/>
                      <a:pt x="0" y="86"/>
                      <a:pt x="0" y="6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19"/>
                      <a:pt x="15" y="0"/>
                      <a:pt x="35" y="0"/>
                    </a:cubicBezTo>
                    <a:lnTo>
                      <a:pt x="47" y="0"/>
                    </a:lnTo>
                    <a:close/>
                    <a:moveTo>
                      <a:pt x="62" y="38"/>
                    </a:moveTo>
                    <a:cubicBezTo>
                      <a:pt x="62" y="28"/>
                      <a:pt x="55" y="18"/>
                      <a:pt x="47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27" y="18"/>
                      <a:pt x="20" y="28"/>
                      <a:pt x="20" y="38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76"/>
                      <a:pt x="27" y="84"/>
                      <a:pt x="35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55" y="84"/>
                      <a:pt x="62" y="76"/>
                      <a:pt x="62" y="65"/>
                    </a:cubicBezTo>
                    <a:lnTo>
                      <a:pt x="62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6" name="Freeform 305"/>
              <p:cNvSpPr>
                <a:spLocks/>
              </p:cNvSpPr>
              <p:nvPr/>
            </p:nvSpPr>
            <p:spPr bwMode="auto">
              <a:xfrm>
                <a:off x="3152775" y="4129088"/>
                <a:ext cx="103188" cy="133350"/>
              </a:xfrm>
              <a:custGeom>
                <a:avLst/>
                <a:gdLst>
                  <a:gd name="T0" fmla="*/ 79 w 79"/>
                  <a:gd name="T1" fmla="*/ 0 h 101"/>
                  <a:gd name="T2" fmla="*/ 79 w 79"/>
                  <a:gd name="T3" fmla="*/ 100 h 101"/>
                  <a:gd name="T4" fmla="*/ 63 w 79"/>
                  <a:gd name="T5" fmla="*/ 100 h 101"/>
                  <a:gd name="T6" fmla="*/ 63 w 79"/>
                  <a:gd name="T7" fmla="*/ 93 h 101"/>
                  <a:gd name="T8" fmla="*/ 45 w 79"/>
                  <a:gd name="T9" fmla="*/ 101 h 101"/>
                  <a:gd name="T10" fmla="*/ 33 w 79"/>
                  <a:gd name="T11" fmla="*/ 101 h 101"/>
                  <a:gd name="T12" fmla="*/ 0 w 79"/>
                  <a:gd name="T13" fmla="*/ 66 h 101"/>
                  <a:gd name="T14" fmla="*/ 0 w 79"/>
                  <a:gd name="T15" fmla="*/ 0 h 101"/>
                  <a:gd name="T16" fmla="*/ 20 w 79"/>
                  <a:gd name="T17" fmla="*/ 0 h 101"/>
                  <a:gd name="T18" fmla="*/ 20 w 79"/>
                  <a:gd name="T19" fmla="*/ 66 h 101"/>
                  <a:gd name="T20" fmla="*/ 33 w 79"/>
                  <a:gd name="T21" fmla="*/ 83 h 101"/>
                  <a:gd name="T22" fmla="*/ 45 w 79"/>
                  <a:gd name="T23" fmla="*/ 83 h 101"/>
                  <a:gd name="T24" fmla="*/ 59 w 79"/>
                  <a:gd name="T25" fmla="*/ 68 h 101"/>
                  <a:gd name="T26" fmla="*/ 59 w 79"/>
                  <a:gd name="T27" fmla="*/ 0 h 101"/>
                  <a:gd name="T28" fmla="*/ 79 w 79"/>
                  <a:gd name="T2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01">
                    <a:moveTo>
                      <a:pt x="79" y="0"/>
                    </a:moveTo>
                    <a:cubicBezTo>
                      <a:pt x="79" y="100"/>
                      <a:pt x="79" y="100"/>
                      <a:pt x="79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0" y="97"/>
                      <a:pt x="54" y="101"/>
                      <a:pt x="45" y="101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15" y="101"/>
                      <a:pt x="0" y="87"/>
                      <a:pt x="0" y="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76"/>
                      <a:pt x="26" y="83"/>
                      <a:pt x="33" y="83"/>
                    </a:cubicBezTo>
                    <a:cubicBezTo>
                      <a:pt x="45" y="83"/>
                      <a:pt x="45" y="83"/>
                      <a:pt x="45" y="83"/>
                    </a:cubicBezTo>
                    <a:cubicBezTo>
                      <a:pt x="52" y="83"/>
                      <a:pt x="59" y="76"/>
                      <a:pt x="59" y="68"/>
                    </a:cubicBezTo>
                    <a:cubicBezTo>
                      <a:pt x="59" y="0"/>
                      <a:pt x="59" y="0"/>
                      <a:pt x="59" y="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7" name="Freeform 306"/>
              <p:cNvSpPr>
                <a:spLocks/>
              </p:cNvSpPr>
              <p:nvPr/>
            </p:nvSpPr>
            <p:spPr bwMode="auto">
              <a:xfrm>
                <a:off x="3279775" y="4127500"/>
                <a:ext cx="73025" cy="133350"/>
              </a:xfrm>
              <a:custGeom>
                <a:avLst/>
                <a:gdLst>
                  <a:gd name="T0" fmla="*/ 56 w 56"/>
                  <a:gd name="T1" fmla="*/ 0 h 102"/>
                  <a:gd name="T2" fmla="*/ 56 w 56"/>
                  <a:gd name="T3" fmla="*/ 19 h 102"/>
                  <a:gd name="T4" fmla="*/ 40 w 56"/>
                  <a:gd name="T5" fmla="*/ 19 h 102"/>
                  <a:gd name="T6" fmla="*/ 20 w 56"/>
                  <a:gd name="T7" fmla="*/ 40 h 102"/>
                  <a:gd name="T8" fmla="*/ 20 w 56"/>
                  <a:gd name="T9" fmla="*/ 102 h 102"/>
                  <a:gd name="T10" fmla="*/ 0 w 56"/>
                  <a:gd name="T11" fmla="*/ 102 h 102"/>
                  <a:gd name="T12" fmla="*/ 0 w 56"/>
                  <a:gd name="T13" fmla="*/ 2 h 102"/>
                  <a:gd name="T14" fmla="*/ 15 w 56"/>
                  <a:gd name="T15" fmla="*/ 2 h 102"/>
                  <a:gd name="T16" fmla="*/ 16 w 56"/>
                  <a:gd name="T17" fmla="*/ 12 h 102"/>
                  <a:gd name="T18" fmla="*/ 40 w 56"/>
                  <a:gd name="T19" fmla="*/ 0 h 102"/>
                  <a:gd name="T20" fmla="*/ 56 w 56"/>
                  <a:gd name="T2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102">
                    <a:moveTo>
                      <a:pt x="56" y="0"/>
                    </a:moveTo>
                    <a:cubicBezTo>
                      <a:pt x="56" y="19"/>
                      <a:pt x="56" y="19"/>
                      <a:pt x="56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26" y="19"/>
                      <a:pt x="20" y="27"/>
                      <a:pt x="20" y="40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7"/>
                      <a:pt x="25" y="0"/>
                      <a:pt x="40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8" name="Freeform 307"/>
              <p:cNvSpPr>
                <a:spLocks/>
              </p:cNvSpPr>
              <p:nvPr/>
            </p:nvSpPr>
            <p:spPr bwMode="auto">
              <a:xfrm>
                <a:off x="2689225" y="4381500"/>
                <a:ext cx="106363" cy="139700"/>
              </a:xfrm>
              <a:custGeom>
                <a:avLst/>
                <a:gdLst>
                  <a:gd name="T0" fmla="*/ 67 w 67"/>
                  <a:gd name="T1" fmla="*/ 0 h 88"/>
                  <a:gd name="T2" fmla="*/ 38 w 67"/>
                  <a:gd name="T3" fmla="*/ 88 h 88"/>
                  <a:gd name="T4" fmla="*/ 30 w 67"/>
                  <a:gd name="T5" fmla="*/ 88 h 88"/>
                  <a:gd name="T6" fmla="*/ 0 w 67"/>
                  <a:gd name="T7" fmla="*/ 0 h 88"/>
                  <a:gd name="T8" fmla="*/ 8 w 67"/>
                  <a:gd name="T9" fmla="*/ 0 h 88"/>
                  <a:gd name="T10" fmla="*/ 33 w 67"/>
                  <a:gd name="T11" fmla="*/ 74 h 88"/>
                  <a:gd name="T12" fmla="*/ 34 w 67"/>
                  <a:gd name="T13" fmla="*/ 74 h 88"/>
                  <a:gd name="T14" fmla="*/ 59 w 67"/>
                  <a:gd name="T15" fmla="*/ 0 h 88"/>
                  <a:gd name="T16" fmla="*/ 67 w 67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88">
                    <a:moveTo>
                      <a:pt x="67" y="0"/>
                    </a:moveTo>
                    <a:lnTo>
                      <a:pt x="38" y="88"/>
                    </a:lnTo>
                    <a:lnTo>
                      <a:pt x="30" y="8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33" y="74"/>
                    </a:lnTo>
                    <a:lnTo>
                      <a:pt x="34" y="74"/>
                    </a:lnTo>
                    <a:lnTo>
                      <a:pt x="59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59" name="Freeform 308"/>
              <p:cNvSpPr>
                <a:spLocks noEditPoints="1"/>
              </p:cNvSpPr>
              <p:nvPr/>
            </p:nvSpPr>
            <p:spPr bwMode="auto">
              <a:xfrm>
                <a:off x="2816225" y="4384675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10 h 86"/>
                  <a:gd name="T4" fmla="*/ 0 w 7"/>
                  <a:gd name="T5" fmla="*/ 10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0" name="Freeform 309"/>
              <p:cNvSpPr>
                <a:spLocks noEditPoints="1"/>
              </p:cNvSpPr>
              <p:nvPr/>
            </p:nvSpPr>
            <p:spPr bwMode="auto">
              <a:xfrm>
                <a:off x="2847975" y="4421188"/>
                <a:ext cx="76200" cy="144463"/>
              </a:xfrm>
              <a:custGeom>
                <a:avLst/>
                <a:gdLst>
                  <a:gd name="T0" fmla="*/ 58 w 58"/>
                  <a:gd name="T1" fmla="*/ 0 h 110"/>
                  <a:gd name="T2" fmla="*/ 58 w 58"/>
                  <a:gd name="T3" fmla="*/ 76 h 110"/>
                  <a:gd name="T4" fmla="*/ 30 w 58"/>
                  <a:gd name="T5" fmla="*/ 110 h 110"/>
                  <a:gd name="T6" fmla="*/ 3 w 58"/>
                  <a:gd name="T7" fmla="*/ 110 h 110"/>
                  <a:gd name="T8" fmla="*/ 3 w 58"/>
                  <a:gd name="T9" fmla="*/ 102 h 110"/>
                  <a:gd name="T10" fmla="*/ 30 w 58"/>
                  <a:gd name="T11" fmla="*/ 102 h 110"/>
                  <a:gd name="T12" fmla="*/ 49 w 58"/>
                  <a:gd name="T13" fmla="*/ 77 h 110"/>
                  <a:gd name="T14" fmla="*/ 49 w 58"/>
                  <a:gd name="T15" fmla="*/ 67 h 110"/>
                  <a:gd name="T16" fmla="*/ 32 w 58"/>
                  <a:gd name="T17" fmla="*/ 76 h 110"/>
                  <a:gd name="T18" fmla="*/ 24 w 58"/>
                  <a:gd name="T19" fmla="*/ 76 h 110"/>
                  <a:gd name="T20" fmla="*/ 0 w 58"/>
                  <a:gd name="T21" fmla="*/ 51 h 110"/>
                  <a:gd name="T22" fmla="*/ 0 w 58"/>
                  <a:gd name="T23" fmla="*/ 29 h 110"/>
                  <a:gd name="T24" fmla="*/ 25 w 58"/>
                  <a:gd name="T25" fmla="*/ 0 h 110"/>
                  <a:gd name="T26" fmla="*/ 35 w 58"/>
                  <a:gd name="T27" fmla="*/ 0 h 110"/>
                  <a:gd name="T28" fmla="*/ 51 w 58"/>
                  <a:gd name="T29" fmla="*/ 8 h 110"/>
                  <a:gd name="T30" fmla="*/ 51 w 58"/>
                  <a:gd name="T31" fmla="*/ 0 h 110"/>
                  <a:gd name="T32" fmla="*/ 58 w 58"/>
                  <a:gd name="T33" fmla="*/ 0 h 110"/>
                  <a:gd name="T34" fmla="*/ 49 w 58"/>
                  <a:gd name="T35" fmla="*/ 21 h 110"/>
                  <a:gd name="T36" fmla="*/ 35 w 58"/>
                  <a:gd name="T37" fmla="*/ 8 h 110"/>
                  <a:gd name="T38" fmla="*/ 25 w 58"/>
                  <a:gd name="T39" fmla="*/ 8 h 110"/>
                  <a:gd name="T40" fmla="*/ 9 w 58"/>
                  <a:gd name="T41" fmla="*/ 29 h 110"/>
                  <a:gd name="T42" fmla="*/ 9 w 58"/>
                  <a:gd name="T43" fmla="*/ 51 h 110"/>
                  <a:gd name="T44" fmla="*/ 24 w 58"/>
                  <a:gd name="T45" fmla="*/ 68 h 110"/>
                  <a:gd name="T46" fmla="*/ 34 w 58"/>
                  <a:gd name="T47" fmla="*/ 68 h 110"/>
                  <a:gd name="T48" fmla="*/ 49 w 58"/>
                  <a:gd name="T49" fmla="*/ 52 h 110"/>
                  <a:gd name="T50" fmla="*/ 49 w 58"/>
                  <a:gd name="T51" fmla="*/ 2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0">
                    <a:moveTo>
                      <a:pt x="58" y="0"/>
                    </a:move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98"/>
                      <a:pt x="51" y="110"/>
                      <a:pt x="30" y="110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45" y="102"/>
                      <a:pt x="49" y="95"/>
                      <a:pt x="49" y="77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6" y="72"/>
                      <a:pt x="40" y="76"/>
                      <a:pt x="32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11" y="77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2"/>
                      <a:pt x="10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48" y="4"/>
                      <a:pt x="51" y="8"/>
                    </a:cubicBezTo>
                    <a:cubicBezTo>
                      <a:pt x="51" y="0"/>
                      <a:pt x="51" y="0"/>
                      <a:pt x="51" y="0"/>
                    </a:cubicBezTo>
                    <a:lnTo>
                      <a:pt x="58" y="0"/>
                    </a:lnTo>
                    <a:close/>
                    <a:moveTo>
                      <a:pt x="49" y="21"/>
                    </a:moveTo>
                    <a:cubicBezTo>
                      <a:pt x="49" y="14"/>
                      <a:pt x="42" y="8"/>
                      <a:pt x="3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16" y="8"/>
                      <a:pt x="9" y="16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1"/>
                      <a:pt x="16" y="68"/>
                      <a:pt x="24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9" y="61"/>
                      <a:pt x="49" y="52"/>
                    </a:cubicBezTo>
                    <a:lnTo>
                      <a:pt x="49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1" name="Freeform 310"/>
              <p:cNvSpPr>
                <a:spLocks noEditPoints="1"/>
              </p:cNvSpPr>
              <p:nvPr/>
            </p:nvSpPr>
            <p:spPr bwMode="auto">
              <a:xfrm>
                <a:off x="2944813" y="4419600"/>
                <a:ext cx="77788" cy="103188"/>
              </a:xfrm>
              <a:custGeom>
                <a:avLst/>
                <a:gdLst>
                  <a:gd name="T0" fmla="*/ 35 w 60"/>
                  <a:gd name="T1" fmla="*/ 0 h 79"/>
                  <a:gd name="T2" fmla="*/ 60 w 60"/>
                  <a:gd name="T3" fmla="*/ 29 h 79"/>
                  <a:gd name="T4" fmla="*/ 60 w 60"/>
                  <a:gd name="T5" fmla="*/ 51 h 79"/>
                  <a:gd name="T6" fmla="*/ 35 w 60"/>
                  <a:gd name="T7" fmla="*/ 79 h 79"/>
                  <a:gd name="T8" fmla="*/ 26 w 60"/>
                  <a:gd name="T9" fmla="*/ 79 h 79"/>
                  <a:gd name="T10" fmla="*/ 0 w 60"/>
                  <a:gd name="T11" fmla="*/ 51 h 79"/>
                  <a:gd name="T12" fmla="*/ 0 w 60"/>
                  <a:gd name="T13" fmla="*/ 29 h 79"/>
                  <a:gd name="T14" fmla="*/ 26 w 60"/>
                  <a:gd name="T15" fmla="*/ 0 h 79"/>
                  <a:gd name="T16" fmla="*/ 35 w 60"/>
                  <a:gd name="T17" fmla="*/ 0 h 79"/>
                  <a:gd name="T18" fmla="*/ 52 w 60"/>
                  <a:gd name="T19" fmla="*/ 29 h 79"/>
                  <a:gd name="T20" fmla="*/ 35 w 60"/>
                  <a:gd name="T21" fmla="*/ 9 h 79"/>
                  <a:gd name="T22" fmla="*/ 26 w 60"/>
                  <a:gd name="T23" fmla="*/ 9 h 79"/>
                  <a:gd name="T24" fmla="*/ 9 w 60"/>
                  <a:gd name="T25" fmla="*/ 29 h 79"/>
                  <a:gd name="T26" fmla="*/ 9 w 60"/>
                  <a:gd name="T27" fmla="*/ 51 h 79"/>
                  <a:gd name="T28" fmla="*/ 26 w 60"/>
                  <a:gd name="T29" fmla="*/ 70 h 79"/>
                  <a:gd name="T30" fmla="*/ 35 w 60"/>
                  <a:gd name="T31" fmla="*/ 70 h 79"/>
                  <a:gd name="T32" fmla="*/ 52 w 60"/>
                  <a:gd name="T33" fmla="*/ 51 h 79"/>
                  <a:gd name="T34" fmla="*/ 52 w 60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9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4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2" name="Freeform 311"/>
              <p:cNvSpPr>
                <a:spLocks/>
              </p:cNvSpPr>
              <p:nvPr/>
            </p:nvSpPr>
            <p:spPr bwMode="auto">
              <a:xfrm>
                <a:off x="3043238" y="4421188"/>
                <a:ext cx="76200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8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73"/>
                      <a:pt x="42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3" name="Freeform 312"/>
              <p:cNvSpPr>
                <a:spLocks/>
              </p:cNvSpPr>
              <p:nvPr/>
            </p:nvSpPr>
            <p:spPr bwMode="auto">
              <a:xfrm>
                <a:off x="3141663" y="4419600"/>
                <a:ext cx="52388" cy="101600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30 w 39"/>
                  <a:gd name="T5" fmla="*/ 8 h 77"/>
                  <a:gd name="T6" fmla="*/ 9 w 39"/>
                  <a:gd name="T7" fmla="*/ 29 h 77"/>
                  <a:gd name="T8" fmla="*/ 9 w 39"/>
                  <a:gd name="T9" fmla="*/ 77 h 77"/>
                  <a:gd name="T10" fmla="*/ 0 w 39"/>
                  <a:gd name="T11" fmla="*/ 77 h 77"/>
                  <a:gd name="T12" fmla="*/ 0 w 39"/>
                  <a:gd name="T13" fmla="*/ 1 h 77"/>
                  <a:gd name="T14" fmla="*/ 7 w 39"/>
                  <a:gd name="T15" fmla="*/ 1 h 77"/>
                  <a:gd name="T16" fmla="*/ 8 w 39"/>
                  <a:gd name="T17" fmla="*/ 12 h 77"/>
                  <a:gd name="T18" fmla="*/ 30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7"/>
                      <a:pt x="9" y="2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4" name="Freeform 313"/>
              <p:cNvSpPr>
                <a:spLocks/>
              </p:cNvSpPr>
              <p:nvPr/>
            </p:nvSpPr>
            <p:spPr bwMode="auto">
              <a:xfrm>
                <a:off x="3265488" y="4419600"/>
                <a:ext cx="73025" cy="101600"/>
              </a:xfrm>
              <a:custGeom>
                <a:avLst/>
                <a:gdLst>
                  <a:gd name="T0" fmla="*/ 53 w 56"/>
                  <a:gd name="T1" fmla="*/ 0 h 78"/>
                  <a:gd name="T2" fmla="*/ 53 w 56"/>
                  <a:gd name="T3" fmla="*/ 9 h 78"/>
                  <a:gd name="T4" fmla="*/ 26 w 56"/>
                  <a:gd name="T5" fmla="*/ 9 h 78"/>
                  <a:gd name="T6" fmla="*/ 8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7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7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3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3" y="0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8" y="21"/>
                    </a:cubicBezTo>
                    <a:cubicBezTo>
                      <a:pt x="8" y="29"/>
                      <a:pt x="16" y="33"/>
                      <a:pt x="26" y="34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7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7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40" y="70"/>
                      <a:pt x="47" y="66"/>
                      <a:pt x="47" y="56"/>
                    </a:cubicBezTo>
                    <a:cubicBezTo>
                      <a:pt x="47" y="48"/>
                      <a:pt x="42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5" name="Freeform 314"/>
              <p:cNvSpPr>
                <a:spLocks noEditPoints="1"/>
              </p:cNvSpPr>
              <p:nvPr/>
            </p:nvSpPr>
            <p:spPr bwMode="auto">
              <a:xfrm>
                <a:off x="3354388" y="4419600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6" name="Freeform 315"/>
              <p:cNvSpPr>
                <a:spLocks/>
              </p:cNvSpPr>
              <p:nvPr/>
            </p:nvSpPr>
            <p:spPr bwMode="auto">
              <a:xfrm>
                <a:off x="3505200" y="4419600"/>
                <a:ext cx="74613" cy="101600"/>
              </a:xfrm>
              <a:custGeom>
                <a:avLst/>
                <a:gdLst>
                  <a:gd name="T0" fmla="*/ 53 w 56"/>
                  <a:gd name="T1" fmla="*/ 0 h 78"/>
                  <a:gd name="T2" fmla="*/ 53 w 56"/>
                  <a:gd name="T3" fmla="*/ 9 h 78"/>
                  <a:gd name="T4" fmla="*/ 26 w 56"/>
                  <a:gd name="T5" fmla="*/ 9 h 78"/>
                  <a:gd name="T6" fmla="*/ 8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7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7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3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3" y="0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8" y="21"/>
                    </a:cubicBezTo>
                    <a:cubicBezTo>
                      <a:pt x="8" y="29"/>
                      <a:pt x="16" y="33"/>
                      <a:pt x="26" y="34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7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7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40" y="70"/>
                      <a:pt x="47" y="66"/>
                      <a:pt x="47" y="56"/>
                    </a:cubicBezTo>
                    <a:cubicBezTo>
                      <a:pt x="47" y="48"/>
                      <a:pt x="42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7" name="Freeform 316"/>
              <p:cNvSpPr>
                <a:spLocks noEditPoints="1"/>
              </p:cNvSpPr>
              <p:nvPr/>
            </p:nvSpPr>
            <p:spPr bwMode="auto">
              <a:xfrm>
                <a:off x="3595688" y="4419600"/>
                <a:ext cx="77788" cy="103188"/>
              </a:xfrm>
              <a:custGeom>
                <a:avLst/>
                <a:gdLst>
                  <a:gd name="T0" fmla="*/ 35 w 60"/>
                  <a:gd name="T1" fmla="*/ 0 h 79"/>
                  <a:gd name="T2" fmla="*/ 60 w 60"/>
                  <a:gd name="T3" fmla="*/ 29 h 79"/>
                  <a:gd name="T4" fmla="*/ 60 w 60"/>
                  <a:gd name="T5" fmla="*/ 51 h 79"/>
                  <a:gd name="T6" fmla="*/ 35 w 60"/>
                  <a:gd name="T7" fmla="*/ 79 h 79"/>
                  <a:gd name="T8" fmla="*/ 25 w 60"/>
                  <a:gd name="T9" fmla="*/ 79 h 79"/>
                  <a:gd name="T10" fmla="*/ 0 w 60"/>
                  <a:gd name="T11" fmla="*/ 51 h 79"/>
                  <a:gd name="T12" fmla="*/ 0 w 60"/>
                  <a:gd name="T13" fmla="*/ 29 h 79"/>
                  <a:gd name="T14" fmla="*/ 25 w 60"/>
                  <a:gd name="T15" fmla="*/ 0 h 79"/>
                  <a:gd name="T16" fmla="*/ 35 w 60"/>
                  <a:gd name="T17" fmla="*/ 0 h 79"/>
                  <a:gd name="T18" fmla="*/ 51 w 60"/>
                  <a:gd name="T19" fmla="*/ 29 h 79"/>
                  <a:gd name="T20" fmla="*/ 35 w 60"/>
                  <a:gd name="T21" fmla="*/ 9 h 79"/>
                  <a:gd name="T22" fmla="*/ 25 w 60"/>
                  <a:gd name="T23" fmla="*/ 9 h 79"/>
                  <a:gd name="T24" fmla="*/ 9 w 60"/>
                  <a:gd name="T25" fmla="*/ 29 h 79"/>
                  <a:gd name="T26" fmla="*/ 9 w 60"/>
                  <a:gd name="T27" fmla="*/ 51 h 79"/>
                  <a:gd name="T28" fmla="*/ 25 w 60"/>
                  <a:gd name="T29" fmla="*/ 70 h 79"/>
                  <a:gd name="T30" fmla="*/ 35 w 60"/>
                  <a:gd name="T31" fmla="*/ 70 h 79"/>
                  <a:gd name="T32" fmla="*/ 51 w 60"/>
                  <a:gd name="T33" fmla="*/ 51 h 79"/>
                  <a:gd name="T34" fmla="*/ 51 w 60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79">
                    <a:moveTo>
                      <a:pt x="35" y="0"/>
                    </a:moveTo>
                    <a:cubicBezTo>
                      <a:pt x="50" y="0"/>
                      <a:pt x="60" y="14"/>
                      <a:pt x="60" y="29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66"/>
                      <a:pt x="49" y="79"/>
                      <a:pt x="3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10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0" y="0"/>
                      <a:pt x="25" y="0"/>
                    </a:cubicBezTo>
                    <a:lnTo>
                      <a:pt x="35" y="0"/>
                    </a:lnTo>
                    <a:close/>
                    <a:moveTo>
                      <a:pt x="51" y="29"/>
                    </a:moveTo>
                    <a:cubicBezTo>
                      <a:pt x="51" y="18"/>
                      <a:pt x="44" y="9"/>
                      <a:pt x="3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16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4" y="70"/>
                      <a:pt x="51" y="62"/>
                      <a:pt x="51" y="51"/>
                    </a:cubicBezTo>
                    <a:lnTo>
                      <a:pt x="51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8" name="Freeform 317"/>
              <p:cNvSpPr>
                <a:spLocks/>
              </p:cNvSpPr>
              <p:nvPr/>
            </p:nvSpPr>
            <p:spPr bwMode="auto">
              <a:xfrm>
                <a:off x="3692525" y="4421188"/>
                <a:ext cx="76200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0 w 58"/>
                  <a:gd name="T7" fmla="*/ 68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1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69" name="Freeform 318"/>
              <p:cNvSpPr>
                <a:spLocks/>
              </p:cNvSpPr>
              <p:nvPr/>
            </p:nvSpPr>
            <p:spPr bwMode="auto">
              <a:xfrm>
                <a:off x="3787775" y="4419600"/>
                <a:ext cx="73025" cy="101600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9 h 78"/>
                  <a:gd name="T4" fmla="*/ 26 w 56"/>
                  <a:gd name="T5" fmla="*/ 9 h 78"/>
                  <a:gd name="T6" fmla="*/ 9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8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9" y="21"/>
                    </a:cubicBezTo>
                    <a:cubicBezTo>
                      <a:pt x="9" y="29"/>
                      <a:pt x="16" y="33"/>
                      <a:pt x="26" y="34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8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41" y="70"/>
                      <a:pt x="47" y="66"/>
                      <a:pt x="47" y="56"/>
                    </a:cubicBezTo>
                    <a:cubicBezTo>
                      <a:pt x="47" y="48"/>
                      <a:pt x="43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0" name="Freeform 319"/>
              <p:cNvSpPr>
                <a:spLocks/>
              </p:cNvSpPr>
              <p:nvPr/>
            </p:nvSpPr>
            <p:spPr bwMode="auto">
              <a:xfrm>
                <a:off x="3873500" y="4398963"/>
                <a:ext cx="58738" cy="122238"/>
              </a:xfrm>
              <a:custGeom>
                <a:avLst/>
                <a:gdLst>
                  <a:gd name="T0" fmla="*/ 20 w 45"/>
                  <a:gd name="T1" fmla="*/ 0 h 94"/>
                  <a:gd name="T2" fmla="*/ 20 w 45"/>
                  <a:gd name="T3" fmla="*/ 17 h 94"/>
                  <a:gd name="T4" fmla="*/ 45 w 45"/>
                  <a:gd name="T5" fmla="*/ 17 h 94"/>
                  <a:gd name="T6" fmla="*/ 45 w 45"/>
                  <a:gd name="T7" fmla="*/ 26 h 94"/>
                  <a:gd name="T8" fmla="*/ 20 w 45"/>
                  <a:gd name="T9" fmla="*/ 26 h 94"/>
                  <a:gd name="T10" fmla="*/ 20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6 h 94"/>
                  <a:gd name="T24" fmla="*/ 0 w 45"/>
                  <a:gd name="T25" fmla="*/ 26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0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0" y="0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81"/>
                      <a:pt x="24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8" y="94"/>
                      <a:pt x="12" y="85"/>
                      <a:pt x="12" y="6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1" name="Freeform 320"/>
              <p:cNvSpPr>
                <a:spLocks noEditPoints="1"/>
              </p:cNvSpPr>
              <p:nvPr/>
            </p:nvSpPr>
            <p:spPr bwMode="auto">
              <a:xfrm>
                <a:off x="3943350" y="4375150"/>
                <a:ext cx="58738" cy="146050"/>
              </a:xfrm>
              <a:custGeom>
                <a:avLst/>
                <a:gdLst>
                  <a:gd name="T0" fmla="*/ 43 w 45"/>
                  <a:gd name="T1" fmla="*/ 0 h 111"/>
                  <a:gd name="T2" fmla="*/ 25 w 45"/>
                  <a:gd name="T3" fmla="*/ 22 h 111"/>
                  <a:gd name="T4" fmla="*/ 19 w 45"/>
                  <a:gd name="T5" fmla="*/ 22 h 111"/>
                  <a:gd name="T6" fmla="*/ 0 w 45"/>
                  <a:gd name="T7" fmla="*/ 0 h 111"/>
                  <a:gd name="T8" fmla="*/ 10 w 45"/>
                  <a:gd name="T9" fmla="*/ 0 h 111"/>
                  <a:gd name="T10" fmla="*/ 22 w 45"/>
                  <a:gd name="T11" fmla="*/ 15 h 111"/>
                  <a:gd name="T12" fmla="*/ 33 w 45"/>
                  <a:gd name="T13" fmla="*/ 0 h 111"/>
                  <a:gd name="T14" fmla="*/ 43 w 45"/>
                  <a:gd name="T15" fmla="*/ 0 h 111"/>
                  <a:gd name="T16" fmla="*/ 45 w 45"/>
                  <a:gd name="T17" fmla="*/ 34 h 111"/>
                  <a:gd name="T18" fmla="*/ 45 w 45"/>
                  <a:gd name="T19" fmla="*/ 42 h 111"/>
                  <a:gd name="T20" fmla="*/ 36 w 45"/>
                  <a:gd name="T21" fmla="*/ 42 h 111"/>
                  <a:gd name="T22" fmla="*/ 15 w 45"/>
                  <a:gd name="T23" fmla="*/ 63 h 111"/>
                  <a:gd name="T24" fmla="*/ 15 w 45"/>
                  <a:gd name="T25" fmla="*/ 111 h 111"/>
                  <a:gd name="T26" fmla="*/ 6 w 45"/>
                  <a:gd name="T27" fmla="*/ 111 h 111"/>
                  <a:gd name="T28" fmla="*/ 6 w 45"/>
                  <a:gd name="T29" fmla="*/ 35 h 111"/>
                  <a:gd name="T30" fmla="*/ 13 w 45"/>
                  <a:gd name="T31" fmla="*/ 35 h 111"/>
                  <a:gd name="T32" fmla="*/ 13 w 45"/>
                  <a:gd name="T33" fmla="*/ 46 h 111"/>
                  <a:gd name="T34" fmla="*/ 36 w 45"/>
                  <a:gd name="T35" fmla="*/ 34 h 111"/>
                  <a:gd name="T36" fmla="*/ 45 w 45"/>
                  <a:gd name="T37" fmla="*/ 3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11">
                    <a:moveTo>
                      <a:pt x="43" y="0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3" y="0"/>
                    </a:lnTo>
                    <a:close/>
                    <a:moveTo>
                      <a:pt x="45" y="34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22" y="42"/>
                      <a:pt x="15" y="51"/>
                      <a:pt x="15" y="63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6" y="111"/>
                      <a:pt x="6" y="111"/>
                      <a:pt x="6" y="111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6" y="40"/>
                      <a:pt x="23" y="34"/>
                      <a:pt x="36" y="34"/>
                    </a:cubicBezTo>
                    <a:lnTo>
                      <a:pt x="45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2" name="Freeform 321"/>
              <p:cNvSpPr>
                <a:spLocks noEditPoints="1"/>
              </p:cNvSpPr>
              <p:nvPr/>
            </p:nvSpPr>
            <p:spPr bwMode="auto">
              <a:xfrm>
                <a:off x="4013200" y="4419600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3" name="Freeform 322"/>
              <p:cNvSpPr>
                <a:spLocks noEditPoints="1"/>
              </p:cNvSpPr>
              <p:nvPr/>
            </p:nvSpPr>
            <p:spPr bwMode="auto">
              <a:xfrm>
                <a:off x="4105275" y="4381500"/>
                <a:ext cx="74613" cy="139700"/>
              </a:xfrm>
              <a:custGeom>
                <a:avLst/>
                <a:gdLst>
                  <a:gd name="T0" fmla="*/ 57 w 57"/>
                  <a:gd name="T1" fmla="*/ 0 h 106"/>
                  <a:gd name="T2" fmla="*/ 57 w 57"/>
                  <a:gd name="T3" fmla="*/ 106 h 106"/>
                  <a:gd name="T4" fmla="*/ 50 w 57"/>
                  <a:gd name="T5" fmla="*/ 106 h 106"/>
                  <a:gd name="T6" fmla="*/ 50 w 57"/>
                  <a:gd name="T7" fmla="*/ 98 h 106"/>
                  <a:gd name="T8" fmla="*/ 35 w 57"/>
                  <a:gd name="T9" fmla="*/ 106 h 106"/>
                  <a:gd name="T10" fmla="*/ 24 w 57"/>
                  <a:gd name="T11" fmla="*/ 106 h 106"/>
                  <a:gd name="T12" fmla="*/ 0 w 57"/>
                  <a:gd name="T13" fmla="*/ 77 h 106"/>
                  <a:gd name="T14" fmla="*/ 0 w 57"/>
                  <a:gd name="T15" fmla="*/ 55 h 106"/>
                  <a:gd name="T16" fmla="*/ 24 w 57"/>
                  <a:gd name="T17" fmla="*/ 29 h 106"/>
                  <a:gd name="T18" fmla="*/ 32 w 57"/>
                  <a:gd name="T19" fmla="*/ 29 h 106"/>
                  <a:gd name="T20" fmla="*/ 48 w 57"/>
                  <a:gd name="T21" fmla="*/ 39 h 106"/>
                  <a:gd name="T22" fmla="*/ 48 w 57"/>
                  <a:gd name="T23" fmla="*/ 0 h 106"/>
                  <a:gd name="T24" fmla="*/ 57 w 57"/>
                  <a:gd name="T25" fmla="*/ 0 h 106"/>
                  <a:gd name="T26" fmla="*/ 48 w 57"/>
                  <a:gd name="T27" fmla="*/ 54 h 106"/>
                  <a:gd name="T28" fmla="*/ 33 w 57"/>
                  <a:gd name="T29" fmla="*/ 38 h 106"/>
                  <a:gd name="T30" fmla="*/ 24 w 57"/>
                  <a:gd name="T31" fmla="*/ 38 h 106"/>
                  <a:gd name="T32" fmla="*/ 8 w 57"/>
                  <a:gd name="T33" fmla="*/ 55 h 106"/>
                  <a:gd name="T34" fmla="*/ 8 w 57"/>
                  <a:gd name="T35" fmla="*/ 77 h 106"/>
                  <a:gd name="T36" fmla="*/ 24 w 57"/>
                  <a:gd name="T37" fmla="*/ 98 h 106"/>
                  <a:gd name="T38" fmla="*/ 35 w 57"/>
                  <a:gd name="T39" fmla="*/ 98 h 106"/>
                  <a:gd name="T40" fmla="*/ 48 w 57"/>
                  <a:gd name="T41" fmla="*/ 85 h 106"/>
                  <a:gd name="T42" fmla="*/ 48 w 57"/>
                  <a:gd name="T43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57" y="0"/>
                    </a:moveTo>
                    <a:cubicBezTo>
                      <a:pt x="57" y="106"/>
                      <a:pt x="57" y="106"/>
                      <a:pt x="57" y="106"/>
                    </a:cubicBezTo>
                    <a:cubicBezTo>
                      <a:pt x="50" y="106"/>
                      <a:pt x="50" y="106"/>
                      <a:pt x="50" y="106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7" y="103"/>
                      <a:pt x="41" y="106"/>
                      <a:pt x="3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0" y="106"/>
                      <a:pt x="0" y="95"/>
                      <a:pt x="0" y="7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0"/>
                      <a:pt x="11" y="29"/>
                      <a:pt x="24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9" y="29"/>
                      <a:pt x="46" y="34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57" y="0"/>
                    </a:lnTo>
                    <a:close/>
                    <a:moveTo>
                      <a:pt x="48" y="54"/>
                    </a:moveTo>
                    <a:cubicBezTo>
                      <a:pt x="48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8" y="45"/>
                      <a:pt x="8" y="55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90"/>
                      <a:pt x="15" y="98"/>
                      <a:pt x="24" y="98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42" y="98"/>
                      <a:pt x="48" y="92"/>
                      <a:pt x="48" y="85"/>
                    </a:cubicBezTo>
                    <a:lnTo>
                      <a:pt x="48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4" name="Freeform 323"/>
              <p:cNvSpPr>
                <a:spLocks noEditPoints="1"/>
              </p:cNvSpPr>
              <p:nvPr/>
            </p:nvSpPr>
            <p:spPr bwMode="auto">
              <a:xfrm>
                <a:off x="4189413" y="4373563"/>
                <a:ext cx="39688" cy="147638"/>
              </a:xfrm>
              <a:custGeom>
                <a:avLst/>
                <a:gdLst>
                  <a:gd name="T0" fmla="*/ 23 w 25"/>
                  <a:gd name="T1" fmla="*/ 0 h 93"/>
                  <a:gd name="T2" fmla="*/ 25 w 25"/>
                  <a:gd name="T3" fmla="*/ 6 h 93"/>
                  <a:gd name="T4" fmla="*/ 1 w 25"/>
                  <a:gd name="T5" fmla="*/ 16 h 93"/>
                  <a:gd name="T6" fmla="*/ 0 w 25"/>
                  <a:gd name="T7" fmla="*/ 11 h 93"/>
                  <a:gd name="T8" fmla="*/ 23 w 25"/>
                  <a:gd name="T9" fmla="*/ 0 h 93"/>
                  <a:gd name="T10" fmla="*/ 15 w 25"/>
                  <a:gd name="T11" fmla="*/ 30 h 93"/>
                  <a:gd name="T12" fmla="*/ 15 w 25"/>
                  <a:gd name="T13" fmla="*/ 93 h 93"/>
                  <a:gd name="T14" fmla="*/ 9 w 25"/>
                  <a:gd name="T15" fmla="*/ 93 h 93"/>
                  <a:gd name="T16" fmla="*/ 9 w 25"/>
                  <a:gd name="T17" fmla="*/ 30 h 93"/>
                  <a:gd name="T18" fmla="*/ 15 w 25"/>
                  <a:gd name="T19" fmla="*/ 3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3">
                    <a:moveTo>
                      <a:pt x="23" y="0"/>
                    </a:moveTo>
                    <a:lnTo>
                      <a:pt x="25" y="6"/>
                    </a:lnTo>
                    <a:lnTo>
                      <a:pt x="1" y="16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5" y="30"/>
                    </a:moveTo>
                    <a:lnTo>
                      <a:pt x="15" y="93"/>
                    </a:lnTo>
                    <a:lnTo>
                      <a:pt x="9" y="93"/>
                    </a:lnTo>
                    <a:lnTo>
                      <a:pt x="9" y="30"/>
                    </a:lnTo>
                    <a:lnTo>
                      <a:pt x="15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5" name="Freeform 324"/>
              <p:cNvSpPr>
                <a:spLocks/>
              </p:cNvSpPr>
              <p:nvPr/>
            </p:nvSpPr>
            <p:spPr bwMode="auto">
              <a:xfrm>
                <a:off x="4297363" y="4419600"/>
                <a:ext cx="74613" cy="101600"/>
              </a:xfrm>
              <a:custGeom>
                <a:avLst/>
                <a:gdLst>
                  <a:gd name="T0" fmla="*/ 33 w 57"/>
                  <a:gd name="T1" fmla="*/ 0 h 77"/>
                  <a:gd name="T2" fmla="*/ 57 w 57"/>
                  <a:gd name="T3" fmla="*/ 26 h 77"/>
                  <a:gd name="T4" fmla="*/ 57 w 57"/>
                  <a:gd name="T5" fmla="*/ 77 h 77"/>
                  <a:gd name="T6" fmla="*/ 49 w 57"/>
                  <a:gd name="T7" fmla="*/ 77 h 77"/>
                  <a:gd name="T8" fmla="*/ 49 w 57"/>
                  <a:gd name="T9" fmla="*/ 26 h 77"/>
                  <a:gd name="T10" fmla="*/ 33 w 57"/>
                  <a:gd name="T11" fmla="*/ 9 h 77"/>
                  <a:gd name="T12" fmla="*/ 24 w 57"/>
                  <a:gd name="T13" fmla="*/ 9 h 77"/>
                  <a:gd name="T14" fmla="*/ 8 w 57"/>
                  <a:gd name="T15" fmla="*/ 24 h 77"/>
                  <a:gd name="T16" fmla="*/ 8 w 57"/>
                  <a:gd name="T17" fmla="*/ 77 h 77"/>
                  <a:gd name="T18" fmla="*/ 0 w 57"/>
                  <a:gd name="T19" fmla="*/ 77 h 77"/>
                  <a:gd name="T20" fmla="*/ 0 w 57"/>
                  <a:gd name="T21" fmla="*/ 1 h 77"/>
                  <a:gd name="T22" fmla="*/ 6 w 57"/>
                  <a:gd name="T23" fmla="*/ 1 h 77"/>
                  <a:gd name="T24" fmla="*/ 7 w 57"/>
                  <a:gd name="T25" fmla="*/ 10 h 77"/>
                  <a:gd name="T26" fmla="*/ 24 w 57"/>
                  <a:gd name="T27" fmla="*/ 0 h 77"/>
                  <a:gd name="T28" fmla="*/ 33 w 57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7">
                    <a:moveTo>
                      <a:pt x="33" y="0"/>
                    </a:moveTo>
                    <a:cubicBezTo>
                      <a:pt x="46" y="0"/>
                      <a:pt x="57" y="11"/>
                      <a:pt x="57" y="26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1" y="9"/>
                      <a:pt x="33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8" y="15"/>
                      <a:pt x="8" y="2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6" y="0"/>
                      <a:pt x="24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6" name="Freeform 325"/>
              <p:cNvSpPr>
                <a:spLocks noEditPoints="1"/>
              </p:cNvSpPr>
              <p:nvPr/>
            </p:nvSpPr>
            <p:spPr bwMode="auto">
              <a:xfrm>
                <a:off x="4389438" y="4421188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49 w 57"/>
                  <a:gd name="T9" fmla="*/ 68 h 76"/>
                  <a:gd name="T10" fmla="*/ 34 w 57"/>
                  <a:gd name="T11" fmla="*/ 76 h 76"/>
                  <a:gd name="T12" fmla="*/ 22 w 57"/>
                  <a:gd name="T13" fmla="*/ 76 h 76"/>
                  <a:gd name="T14" fmla="*/ 0 w 57"/>
                  <a:gd name="T15" fmla="*/ 55 h 76"/>
                  <a:gd name="T16" fmla="*/ 22 w 57"/>
                  <a:gd name="T17" fmla="*/ 33 h 76"/>
                  <a:gd name="T18" fmla="*/ 48 w 57"/>
                  <a:gd name="T19" fmla="*/ 33 h 76"/>
                  <a:gd name="T20" fmla="*/ 48 w 57"/>
                  <a:gd name="T21" fmla="*/ 22 h 76"/>
                  <a:gd name="T22" fmla="*/ 36 w 57"/>
                  <a:gd name="T23" fmla="*/ 9 h 76"/>
                  <a:gd name="T24" fmla="*/ 4 w 57"/>
                  <a:gd name="T25" fmla="*/ 9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1 h 76"/>
                  <a:gd name="T32" fmla="*/ 22 w 57"/>
                  <a:gd name="T33" fmla="*/ 41 h 76"/>
                  <a:gd name="T34" fmla="*/ 9 w 57"/>
                  <a:gd name="T35" fmla="*/ 55 h 76"/>
                  <a:gd name="T36" fmla="*/ 22 w 57"/>
                  <a:gd name="T37" fmla="*/ 68 h 76"/>
                  <a:gd name="T38" fmla="*/ 34 w 57"/>
                  <a:gd name="T39" fmla="*/ 68 h 76"/>
                  <a:gd name="T40" fmla="*/ 48 w 57"/>
                  <a:gd name="T41" fmla="*/ 55 h 76"/>
                  <a:gd name="T42" fmla="*/ 48 w 57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10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3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7"/>
                      <a:pt x="0" y="55"/>
                    </a:cubicBezTo>
                    <a:cubicBezTo>
                      <a:pt x="0" y="43"/>
                      <a:pt x="10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5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7" name="Freeform 326"/>
              <p:cNvSpPr>
                <a:spLocks noEditPoints="1"/>
              </p:cNvSpPr>
              <p:nvPr/>
            </p:nvSpPr>
            <p:spPr bwMode="auto">
              <a:xfrm>
                <a:off x="4548188" y="4419600"/>
                <a:ext cx="74613" cy="139700"/>
              </a:xfrm>
              <a:custGeom>
                <a:avLst/>
                <a:gdLst>
                  <a:gd name="T0" fmla="*/ 33 w 57"/>
                  <a:gd name="T1" fmla="*/ 0 h 106"/>
                  <a:gd name="T2" fmla="*/ 57 w 57"/>
                  <a:gd name="T3" fmla="*/ 29 h 106"/>
                  <a:gd name="T4" fmla="*/ 57 w 57"/>
                  <a:gd name="T5" fmla="*/ 52 h 106"/>
                  <a:gd name="T6" fmla="*/ 33 w 57"/>
                  <a:gd name="T7" fmla="*/ 78 h 106"/>
                  <a:gd name="T8" fmla="*/ 25 w 57"/>
                  <a:gd name="T9" fmla="*/ 78 h 106"/>
                  <a:gd name="T10" fmla="*/ 8 w 57"/>
                  <a:gd name="T11" fmla="*/ 68 h 106"/>
                  <a:gd name="T12" fmla="*/ 8 w 57"/>
                  <a:gd name="T13" fmla="*/ 106 h 106"/>
                  <a:gd name="T14" fmla="*/ 0 w 57"/>
                  <a:gd name="T15" fmla="*/ 106 h 106"/>
                  <a:gd name="T16" fmla="*/ 0 w 57"/>
                  <a:gd name="T17" fmla="*/ 0 h 106"/>
                  <a:gd name="T18" fmla="*/ 7 w 57"/>
                  <a:gd name="T19" fmla="*/ 0 h 106"/>
                  <a:gd name="T20" fmla="*/ 7 w 57"/>
                  <a:gd name="T21" fmla="*/ 9 h 106"/>
                  <a:gd name="T22" fmla="*/ 22 w 57"/>
                  <a:gd name="T23" fmla="*/ 0 h 106"/>
                  <a:gd name="T24" fmla="*/ 33 w 57"/>
                  <a:gd name="T25" fmla="*/ 0 h 106"/>
                  <a:gd name="T26" fmla="*/ 49 w 57"/>
                  <a:gd name="T27" fmla="*/ 29 h 106"/>
                  <a:gd name="T28" fmla="*/ 33 w 57"/>
                  <a:gd name="T29" fmla="*/ 9 h 106"/>
                  <a:gd name="T30" fmla="*/ 22 w 57"/>
                  <a:gd name="T31" fmla="*/ 9 h 106"/>
                  <a:gd name="T32" fmla="*/ 8 w 57"/>
                  <a:gd name="T33" fmla="*/ 21 h 106"/>
                  <a:gd name="T34" fmla="*/ 8 w 57"/>
                  <a:gd name="T35" fmla="*/ 53 h 106"/>
                  <a:gd name="T36" fmla="*/ 24 w 57"/>
                  <a:gd name="T37" fmla="*/ 70 h 106"/>
                  <a:gd name="T38" fmla="*/ 33 w 57"/>
                  <a:gd name="T39" fmla="*/ 70 h 106"/>
                  <a:gd name="T40" fmla="*/ 49 w 57"/>
                  <a:gd name="T41" fmla="*/ 52 h 106"/>
                  <a:gd name="T42" fmla="*/ 49 w 57"/>
                  <a:gd name="T43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106">
                    <a:moveTo>
                      <a:pt x="33" y="0"/>
                    </a:moveTo>
                    <a:cubicBezTo>
                      <a:pt x="47" y="0"/>
                      <a:pt x="57" y="12"/>
                      <a:pt x="57" y="29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68"/>
                      <a:pt x="46" y="78"/>
                      <a:pt x="33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7" y="78"/>
                      <a:pt x="11" y="74"/>
                      <a:pt x="8" y="68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9" y="4"/>
                      <a:pt x="15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3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5" y="9"/>
                      <a:pt x="9" y="14"/>
                      <a:pt x="8" y="2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63"/>
                      <a:pt x="16" y="70"/>
                      <a:pt x="24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41" y="70"/>
                      <a:pt x="49" y="63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18" name="Freeform 327"/>
              <p:cNvSpPr>
                <a:spLocks noEditPoints="1"/>
              </p:cNvSpPr>
              <p:nvPr/>
            </p:nvSpPr>
            <p:spPr bwMode="auto">
              <a:xfrm>
                <a:off x="4637088" y="4375150"/>
                <a:ext cx="58738" cy="146050"/>
              </a:xfrm>
              <a:custGeom>
                <a:avLst/>
                <a:gdLst>
                  <a:gd name="T0" fmla="*/ 42 w 44"/>
                  <a:gd name="T1" fmla="*/ 0 h 111"/>
                  <a:gd name="T2" fmla="*/ 24 w 44"/>
                  <a:gd name="T3" fmla="*/ 22 h 111"/>
                  <a:gd name="T4" fmla="*/ 18 w 44"/>
                  <a:gd name="T5" fmla="*/ 22 h 111"/>
                  <a:gd name="T6" fmla="*/ 0 w 44"/>
                  <a:gd name="T7" fmla="*/ 0 h 111"/>
                  <a:gd name="T8" fmla="*/ 9 w 44"/>
                  <a:gd name="T9" fmla="*/ 0 h 111"/>
                  <a:gd name="T10" fmla="*/ 21 w 44"/>
                  <a:gd name="T11" fmla="*/ 15 h 111"/>
                  <a:gd name="T12" fmla="*/ 33 w 44"/>
                  <a:gd name="T13" fmla="*/ 0 h 111"/>
                  <a:gd name="T14" fmla="*/ 42 w 44"/>
                  <a:gd name="T15" fmla="*/ 0 h 111"/>
                  <a:gd name="T16" fmla="*/ 44 w 44"/>
                  <a:gd name="T17" fmla="*/ 34 h 111"/>
                  <a:gd name="T18" fmla="*/ 44 w 44"/>
                  <a:gd name="T19" fmla="*/ 42 h 111"/>
                  <a:gd name="T20" fmla="*/ 35 w 44"/>
                  <a:gd name="T21" fmla="*/ 42 h 111"/>
                  <a:gd name="T22" fmla="*/ 14 w 44"/>
                  <a:gd name="T23" fmla="*/ 63 h 111"/>
                  <a:gd name="T24" fmla="*/ 14 w 44"/>
                  <a:gd name="T25" fmla="*/ 111 h 111"/>
                  <a:gd name="T26" fmla="*/ 5 w 44"/>
                  <a:gd name="T27" fmla="*/ 111 h 111"/>
                  <a:gd name="T28" fmla="*/ 5 w 44"/>
                  <a:gd name="T29" fmla="*/ 35 h 111"/>
                  <a:gd name="T30" fmla="*/ 12 w 44"/>
                  <a:gd name="T31" fmla="*/ 35 h 111"/>
                  <a:gd name="T32" fmla="*/ 12 w 44"/>
                  <a:gd name="T33" fmla="*/ 46 h 111"/>
                  <a:gd name="T34" fmla="*/ 35 w 44"/>
                  <a:gd name="T35" fmla="*/ 34 h 111"/>
                  <a:gd name="T36" fmla="*/ 44 w 44"/>
                  <a:gd name="T37" fmla="*/ 3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111">
                    <a:moveTo>
                      <a:pt x="42" y="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2" y="0"/>
                    </a:lnTo>
                    <a:close/>
                    <a:moveTo>
                      <a:pt x="44" y="34"/>
                    </a:moveTo>
                    <a:cubicBezTo>
                      <a:pt x="44" y="42"/>
                      <a:pt x="44" y="42"/>
                      <a:pt x="4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21" y="42"/>
                      <a:pt x="14" y="51"/>
                      <a:pt x="14" y="6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5" y="111"/>
                      <a:pt x="5" y="111"/>
                      <a:pt x="5" y="111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5" y="40"/>
                      <a:pt x="22" y="34"/>
                      <a:pt x="35" y="34"/>
                    </a:cubicBezTo>
                    <a:lnTo>
                      <a:pt x="44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1" name="Freeform 328"/>
              <p:cNvSpPr>
                <a:spLocks noEditPoints="1"/>
              </p:cNvSpPr>
              <p:nvPr/>
            </p:nvSpPr>
            <p:spPr bwMode="auto">
              <a:xfrm>
                <a:off x="4695825" y="4373563"/>
                <a:ext cx="38100" cy="147638"/>
              </a:xfrm>
              <a:custGeom>
                <a:avLst/>
                <a:gdLst>
                  <a:gd name="T0" fmla="*/ 23 w 24"/>
                  <a:gd name="T1" fmla="*/ 0 h 93"/>
                  <a:gd name="T2" fmla="*/ 24 w 24"/>
                  <a:gd name="T3" fmla="*/ 6 h 93"/>
                  <a:gd name="T4" fmla="*/ 1 w 24"/>
                  <a:gd name="T5" fmla="*/ 16 h 93"/>
                  <a:gd name="T6" fmla="*/ 0 w 24"/>
                  <a:gd name="T7" fmla="*/ 11 h 93"/>
                  <a:gd name="T8" fmla="*/ 23 w 24"/>
                  <a:gd name="T9" fmla="*/ 0 h 93"/>
                  <a:gd name="T10" fmla="*/ 15 w 24"/>
                  <a:gd name="T11" fmla="*/ 30 h 93"/>
                  <a:gd name="T12" fmla="*/ 15 w 24"/>
                  <a:gd name="T13" fmla="*/ 93 h 93"/>
                  <a:gd name="T14" fmla="*/ 9 w 24"/>
                  <a:gd name="T15" fmla="*/ 93 h 93"/>
                  <a:gd name="T16" fmla="*/ 9 w 24"/>
                  <a:gd name="T17" fmla="*/ 30 h 93"/>
                  <a:gd name="T18" fmla="*/ 15 w 24"/>
                  <a:gd name="T19" fmla="*/ 3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93">
                    <a:moveTo>
                      <a:pt x="23" y="0"/>
                    </a:moveTo>
                    <a:lnTo>
                      <a:pt x="24" y="6"/>
                    </a:lnTo>
                    <a:lnTo>
                      <a:pt x="1" y="16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5" y="30"/>
                    </a:moveTo>
                    <a:lnTo>
                      <a:pt x="15" y="93"/>
                    </a:lnTo>
                    <a:lnTo>
                      <a:pt x="9" y="93"/>
                    </a:lnTo>
                    <a:lnTo>
                      <a:pt x="9" y="30"/>
                    </a:lnTo>
                    <a:lnTo>
                      <a:pt x="15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2" name="Freeform 329"/>
              <p:cNvSpPr>
                <a:spLocks noEditPoints="1"/>
              </p:cNvSpPr>
              <p:nvPr/>
            </p:nvSpPr>
            <p:spPr bwMode="auto">
              <a:xfrm>
                <a:off x="4741863" y="4419600"/>
                <a:ext cx="76200" cy="139700"/>
              </a:xfrm>
              <a:custGeom>
                <a:avLst/>
                <a:gdLst>
                  <a:gd name="T0" fmla="*/ 34 w 58"/>
                  <a:gd name="T1" fmla="*/ 0 h 106"/>
                  <a:gd name="T2" fmla="*/ 58 w 58"/>
                  <a:gd name="T3" fmla="*/ 29 h 106"/>
                  <a:gd name="T4" fmla="*/ 58 w 58"/>
                  <a:gd name="T5" fmla="*/ 52 h 106"/>
                  <a:gd name="T6" fmla="*/ 34 w 58"/>
                  <a:gd name="T7" fmla="*/ 78 h 106"/>
                  <a:gd name="T8" fmla="*/ 26 w 58"/>
                  <a:gd name="T9" fmla="*/ 78 h 106"/>
                  <a:gd name="T10" fmla="*/ 9 w 58"/>
                  <a:gd name="T11" fmla="*/ 68 h 106"/>
                  <a:gd name="T12" fmla="*/ 9 w 58"/>
                  <a:gd name="T13" fmla="*/ 106 h 106"/>
                  <a:gd name="T14" fmla="*/ 0 w 58"/>
                  <a:gd name="T15" fmla="*/ 106 h 106"/>
                  <a:gd name="T16" fmla="*/ 0 w 58"/>
                  <a:gd name="T17" fmla="*/ 0 h 106"/>
                  <a:gd name="T18" fmla="*/ 7 w 58"/>
                  <a:gd name="T19" fmla="*/ 0 h 106"/>
                  <a:gd name="T20" fmla="*/ 7 w 58"/>
                  <a:gd name="T21" fmla="*/ 9 h 106"/>
                  <a:gd name="T22" fmla="*/ 23 w 58"/>
                  <a:gd name="T23" fmla="*/ 0 h 106"/>
                  <a:gd name="T24" fmla="*/ 34 w 58"/>
                  <a:gd name="T25" fmla="*/ 0 h 106"/>
                  <a:gd name="T26" fmla="*/ 49 w 58"/>
                  <a:gd name="T27" fmla="*/ 29 h 106"/>
                  <a:gd name="T28" fmla="*/ 34 w 58"/>
                  <a:gd name="T29" fmla="*/ 9 h 106"/>
                  <a:gd name="T30" fmla="*/ 23 w 58"/>
                  <a:gd name="T31" fmla="*/ 9 h 106"/>
                  <a:gd name="T32" fmla="*/ 9 w 58"/>
                  <a:gd name="T33" fmla="*/ 21 h 106"/>
                  <a:gd name="T34" fmla="*/ 9 w 58"/>
                  <a:gd name="T35" fmla="*/ 53 h 106"/>
                  <a:gd name="T36" fmla="*/ 24 w 58"/>
                  <a:gd name="T37" fmla="*/ 70 h 106"/>
                  <a:gd name="T38" fmla="*/ 34 w 58"/>
                  <a:gd name="T39" fmla="*/ 70 h 106"/>
                  <a:gd name="T40" fmla="*/ 49 w 58"/>
                  <a:gd name="T41" fmla="*/ 52 h 106"/>
                  <a:gd name="T42" fmla="*/ 49 w 58"/>
                  <a:gd name="T43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34" y="0"/>
                    </a:moveTo>
                    <a:cubicBezTo>
                      <a:pt x="48" y="0"/>
                      <a:pt x="58" y="12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8"/>
                      <a:pt x="47" y="78"/>
                      <a:pt x="34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8" y="78"/>
                      <a:pt x="12" y="74"/>
                      <a:pt x="9" y="68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0" y="4"/>
                      <a:pt x="16" y="0"/>
                      <a:pt x="23" y="0"/>
                    </a:cubicBezTo>
                    <a:lnTo>
                      <a:pt x="34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3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16" y="9"/>
                      <a:pt x="9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3"/>
                      <a:pt x="17" y="70"/>
                      <a:pt x="24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42" y="70"/>
                      <a:pt x="49" y="63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3" name="Freeform 330"/>
              <p:cNvSpPr>
                <a:spLocks/>
              </p:cNvSpPr>
              <p:nvPr/>
            </p:nvSpPr>
            <p:spPr bwMode="auto">
              <a:xfrm>
                <a:off x="4840288" y="4419600"/>
                <a:ext cx="50800" cy="101600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30 w 39"/>
                  <a:gd name="T5" fmla="*/ 8 h 77"/>
                  <a:gd name="T6" fmla="*/ 9 w 39"/>
                  <a:gd name="T7" fmla="*/ 29 h 77"/>
                  <a:gd name="T8" fmla="*/ 9 w 39"/>
                  <a:gd name="T9" fmla="*/ 77 h 77"/>
                  <a:gd name="T10" fmla="*/ 0 w 39"/>
                  <a:gd name="T11" fmla="*/ 77 h 77"/>
                  <a:gd name="T12" fmla="*/ 0 w 39"/>
                  <a:gd name="T13" fmla="*/ 1 h 77"/>
                  <a:gd name="T14" fmla="*/ 7 w 39"/>
                  <a:gd name="T15" fmla="*/ 1 h 77"/>
                  <a:gd name="T16" fmla="*/ 7 w 39"/>
                  <a:gd name="T17" fmla="*/ 12 h 77"/>
                  <a:gd name="T18" fmla="*/ 30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7"/>
                      <a:pt x="9" y="2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4" name="Freeform 331"/>
              <p:cNvSpPr>
                <a:spLocks noEditPoints="1"/>
              </p:cNvSpPr>
              <p:nvPr/>
            </p:nvSpPr>
            <p:spPr bwMode="auto">
              <a:xfrm>
                <a:off x="4900613" y="4421188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49 w 57"/>
                  <a:gd name="T9" fmla="*/ 68 h 76"/>
                  <a:gd name="T10" fmla="*/ 34 w 57"/>
                  <a:gd name="T11" fmla="*/ 76 h 76"/>
                  <a:gd name="T12" fmla="*/ 22 w 57"/>
                  <a:gd name="T13" fmla="*/ 76 h 76"/>
                  <a:gd name="T14" fmla="*/ 0 w 57"/>
                  <a:gd name="T15" fmla="*/ 55 h 76"/>
                  <a:gd name="T16" fmla="*/ 22 w 57"/>
                  <a:gd name="T17" fmla="*/ 33 h 76"/>
                  <a:gd name="T18" fmla="*/ 48 w 57"/>
                  <a:gd name="T19" fmla="*/ 33 h 76"/>
                  <a:gd name="T20" fmla="*/ 48 w 57"/>
                  <a:gd name="T21" fmla="*/ 22 h 76"/>
                  <a:gd name="T22" fmla="*/ 36 w 57"/>
                  <a:gd name="T23" fmla="*/ 9 h 76"/>
                  <a:gd name="T24" fmla="*/ 4 w 57"/>
                  <a:gd name="T25" fmla="*/ 9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1 h 76"/>
                  <a:gd name="T32" fmla="*/ 22 w 57"/>
                  <a:gd name="T33" fmla="*/ 41 h 76"/>
                  <a:gd name="T34" fmla="*/ 9 w 57"/>
                  <a:gd name="T35" fmla="*/ 55 h 76"/>
                  <a:gd name="T36" fmla="*/ 22 w 57"/>
                  <a:gd name="T37" fmla="*/ 68 h 76"/>
                  <a:gd name="T38" fmla="*/ 34 w 57"/>
                  <a:gd name="T39" fmla="*/ 68 h 76"/>
                  <a:gd name="T40" fmla="*/ 48 w 57"/>
                  <a:gd name="T41" fmla="*/ 55 h 76"/>
                  <a:gd name="T42" fmla="*/ 48 w 57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10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3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7"/>
                      <a:pt x="0" y="55"/>
                    </a:cubicBezTo>
                    <a:cubicBezTo>
                      <a:pt x="0" y="43"/>
                      <a:pt x="10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5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5" name="Freeform 332"/>
              <p:cNvSpPr>
                <a:spLocks/>
              </p:cNvSpPr>
              <p:nvPr/>
            </p:nvSpPr>
            <p:spPr bwMode="auto">
              <a:xfrm>
                <a:off x="4986338" y="4421188"/>
                <a:ext cx="87313" cy="100013"/>
              </a:xfrm>
              <a:custGeom>
                <a:avLst/>
                <a:gdLst>
                  <a:gd name="T0" fmla="*/ 55 w 55"/>
                  <a:gd name="T1" fmla="*/ 0 h 63"/>
                  <a:gd name="T2" fmla="*/ 31 w 55"/>
                  <a:gd name="T3" fmla="*/ 63 h 63"/>
                  <a:gd name="T4" fmla="*/ 23 w 55"/>
                  <a:gd name="T5" fmla="*/ 63 h 63"/>
                  <a:gd name="T6" fmla="*/ 0 w 55"/>
                  <a:gd name="T7" fmla="*/ 0 h 63"/>
                  <a:gd name="T8" fmla="*/ 8 w 55"/>
                  <a:gd name="T9" fmla="*/ 0 h 63"/>
                  <a:gd name="T10" fmla="*/ 27 w 55"/>
                  <a:gd name="T11" fmla="*/ 54 h 63"/>
                  <a:gd name="T12" fmla="*/ 47 w 55"/>
                  <a:gd name="T13" fmla="*/ 0 h 63"/>
                  <a:gd name="T14" fmla="*/ 55 w 55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3">
                    <a:moveTo>
                      <a:pt x="55" y="0"/>
                    </a:moveTo>
                    <a:lnTo>
                      <a:pt x="31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7" y="54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326" name="Freeform 333"/>
              <p:cNvSpPr>
                <a:spLocks/>
              </p:cNvSpPr>
              <p:nvPr/>
            </p:nvSpPr>
            <p:spPr bwMode="auto">
              <a:xfrm>
                <a:off x="5089525" y="4421188"/>
                <a:ext cx="74613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8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1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1026" name="Rectangle 334"/>
              <p:cNvSpPr>
                <a:spLocks noChangeArrowheads="1"/>
              </p:cNvSpPr>
              <p:nvPr/>
            </p:nvSpPr>
            <p:spPr bwMode="auto">
              <a:xfrm>
                <a:off x="5254625" y="4381500"/>
                <a:ext cx="11113" cy="139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2" name="Freeform 335"/>
              <p:cNvSpPr>
                <a:spLocks/>
              </p:cNvSpPr>
              <p:nvPr/>
            </p:nvSpPr>
            <p:spPr bwMode="auto">
              <a:xfrm>
                <a:off x="5287963" y="4381500"/>
                <a:ext cx="103188" cy="139700"/>
              </a:xfrm>
              <a:custGeom>
                <a:avLst/>
                <a:gdLst>
                  <a:gd name="T0" fmla="*/ 65 w 65"/>
                  <a:gd name="T1" fmla="*/ 0 h 88"/>
                  <a:gd name="T2" fmla="*/ 65 w 65"/>
                  <a:gd name="T3" fmla="*/ 7 h 88"/>
                  <a:gd name="T4" fmla="*/ 36 w 65"/>
                  <a:gd name="T5" fmla="*/ 7 h 88"/>
                  <a:gd name="T6" fmla="*/ 36 w 65"/>
                  <a:gd name="T7" fmla="*/ 88 h 88"/>
                  <a:gd name="T8" fmla="*/ 29 w 65"/>
                  <a:gd name="T9" fmla="*/ 88 h 88"/>
                  <a:gd name="T10" fmla="*/ 29 w 65"/>
                  <a:gd name="T11" fmla="*/ 7 h 88"/>
                  <a:gd name="T12" fmla="*/ 0 w 65"/>
                  <a:gd name="T13" fmla="*/ 7 h 88"/>
                  <a:gd name="T14" fmla="*/ 0 w 65"/>
                  <a:gd name="T15" fmla="*/ 0 h 88"/>
                  <a:gd name="T16" fmla="*/ 65 w 65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88">
                    <a:moveTo>
                      <a:pt x="65" y="0"/>
                    </a:moveTo>
                    <a:lnTo>
                      <a:pt x="65" y="7"/>
                    </a:lnTo>
                    <a:lnTo>
                      <a:pt x="36" y="7"/>
                    </a:lnTo>
                    <a:lnTo>
                      <a:pt x="36" y="88"/>
                    </a:lnTo>
                    <a:lnTo>
                      <a:pt x="29" y="88"/>
                    </a:lnTo>
                    <a:lnTo>
                      <a:pt x="29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3" name="Freeform 336"/>
              <p:cNvSpPr>
                <a:spLocks/>
              </p:cNvSpPr>
              <p:nvPr/>
            </p:nvSpPr>
            <p:spPr bwMode="auto">
              <a:xfrm>
                <a:off x="5461000" y="4419600"/>
                <a:ext cx="73025" cy="101600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9 h 78"/>
                  <a:gd name="T4" fmla="*/ 26 w 56"/>
                  <a:gd name="T5" fmla="*/ 9 h 78"/>
                  <a:gd name="T6" fmla="*/ 9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8 w 56"/>
                  <a:gd name="T21" fmla="*/ 70 h 78"/>
                  <a:gd name="T22" fmla="*/ 48 w 56"/>
                  <a:gd name="T23" fmla="*/ 56 h 78"/>
                  <a:gd name="T24" fmla="*/ 32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9" y="21"/>
                    </a:cubicBezTo>
                    <a:cubicBezTo>
                      <a:pt x="9" y="29"/>
                      <a:pt x="16" y="33"/>
                      <a:pt x="26" y="34"/>
                    </a:cubicBezTo>
                    <a:cubicBezTo>
                      <a:pt x="28" y="34"/>
                      <a:pt x="31" y="34"/>
                      <a:pt x="32" y="34"/>
                    </a:cubicBezTo>
                    <a:cubicBezTo>
                      <a:pt x="48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41" y="70"/>
                      <a:pt x="48" y="66"/>
                      <a:pt x="48" y="56"/>
                    </a:cubicBezTo>
                    <a:cubicBezTo>
                      <a:pt x="48" y="48"/>
                      <a:pt x="43" y="44"/>
                      <a:pt x="32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4" name="Freeform 337"/>
              <p:cNvSpPr>
                <a:spLocks noEditPoints="1"/>
              </p:cNvSpPr>
              <p:nvPr/>
            </p:nvSpPr>
            <p:spPr bwMode="auto">
              <a:xfrm>
                <a:off x="5556250" y="4419600"/>
                <a:ext cx="76200" cy="139700"/>
              </a:xfrm>
              <a:custGeom>
                <a:avLst/>
                <a:gdLst>
                  <a:gd name="T0" fmla="*/ 33 w 58"/>
                  <a:gd name="T1" fmla="*/ 0 h 106"/>
                  <a:gd name="T2" fmla="*/ 58 w 58"/>
                  <a:gd name="T3" fmla="*/ 29 h 106"/>
                  <a:gd name="T4" fmla="*/ 58 w 58"/>
                  <a:gd name="T5" fmla="*/ 52 h 106"/>
                  <a:gd name="T6" fmla="*/ 33 w 58"/>
                  <a:gd name="T7" fmla="*/ 78 h 106"/>
                  <a:gd name="T8" fmla="*/ 25 w 58"/>
                  <a:gd name="T9" fmla="*/ 78 h 106"/>
                  <a:gd name="T10" fmla="*/ 9 w 58"/>
                  <a:gd name="T11" fmla="*/ 68 h 106"/>
                  <a:gd name="T12" fmla="*/ 9 w 58"/>
                  <a:gd name="T13" fmla="*/ 106 h 106"/>
                  <a:gd name="T14" fmla="*/ 0 w 58"/>
                  <a:gd name="T15" fmla="*/ 106 h 106"/>
                  <a:gd name="T16" fmla="*/ 0 w 58"/>
                  <a:gd name="T17" fmla="*/ 0 h 106"/>
                  <a:gd name="T18" fmla="*/ 7 w 58"/>
                  <a:gd name="T19" fmla="*/ 0 h 106"/>
                  <a:gd name="T20" fmla="*/ 7 w 58"/>
                  <a:gd name="T21" fmla="*/ 9 h 106"/>
                  <a:gd name="T22" fmla="*/ 22 w 58"/>
                  <a:gd name="T23" fmla="*/ 0 h 106"/>
                  <a:gd name="T24" fmla="*/ 33 w 58"/>
                  <a:gd name="T25" fmla="*/ 0 h 106"/>
                  <a:gd name="T26" fmla="*/ 49 w 58"/>
                  <a:gd name="T27" fmla="*/ 29 h 106"/>
                  <a:gd name="T28" fmla="*/ 33 w 58"/>
                  <a:gd name="T29" fmla="*/ 9 h 106"/>
                  <a:gd name="T30" fmla="*/ 22 w 58"/>
                  <a:gd name="T31" fmla="*/ 9 h 106"/>
                  <a:gd name="T32" fmla="*/ 9 w 58"/>
                  <a:gd name="T33" fmla="*/ 21 h 106"/>
                  <a:gd name="T34" fmla="*/ 9 w 58"/>
                  <a:gd name="T35" fmla="*/ 53 h 106"/>
                  <a:gd name="T36" fmla="*/ 24 w 58"/>
                  <a:gd name="T37" fmla="*/ 70 h 106"/>
                  <a:gd name="T38" fmla="*/ 33 w 58"/>
                  <a:gd name="T39" fmla="*/ 70 h 106"/>
                  <a:gd name="T40" fmla="*/ 49 w 58"/>
                  <a:gd name="T41" fmla="*/ 52 h 106"/>
                  <a:gd name="T42" fmla="*/ 49 w 58"/>
                  <a:gd name="T43" fmla="*/ 2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6">
                    <a:moveTo>
                      <a:pt x="33" y="0"/>
                    </a:moveTo>
                    <a:cubicBezTo>
                      <a:pt x="47" y="0"/>
                      <a:pt x="58" y="12"/>
                      <a:pt x="58" y="29"/>
                    </a:cubicBezTo>
                    <a:cubicBezTo>
                      <a:pt x="58" y="52"/>
                      <a:pt x="58" y="52"/>
                      <a:pt x="58" y="52"/>
                    </a:cubicBezTo>
                    <a:cubicBezTo>
                      <a:pt x="58" y="68"/>
                      <a:pt x="46" y="78"/>
                      <a:pt x="33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18" y="78"/>
                      <a:pt x="12" y="74"/>
                      <a:pt x="9" y="68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10" y="4"/>
                      <a:pt x="16" y="0"/>
                      <a:pt x="22" y="0"/>
                    </a:cubicBezTo>
                    <a:lnTo>
                      <a:pt x="33" y="0"/>
                    </a:lnTo>
                    <a:close/>
                    <a:moveTo>
                      <a:pt x="49" y="29"/>
                    </a:moveTo>
                    <a:cubicBezTo>
                      <a:pt x="49" y="16"/>
                      <a:pt x="42" y="9"/>
                      <a:pt x="3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15" y="9"/>
                      <a:pt x="9" y="14"/>
                      <a:pt x="9" y="2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63"/>
                      <a:pt x="16" y="70"/>
                      <a:pt x="24" y="70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42" y="70"/>
                      <a:pt x="49" y="63"/>
                      <a:pt x="49" y="52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5" name="Freeform 338"/>
              <p:cNvSpPr>
                <a:spLocks noEditPoints="1"/>
              </p:cNvSpPr>
              <p:nvPr/>
            </p:nvSpPr>
            <p:spPr bwMode="auto">
              <a:xfrm>
                <a:off x="5646738" y="4419600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8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6" name="Freeform 339"/>
              <p:cNvSpPr>
                <a:spLocks/>
              </p:cNvSpPr>
              <p:nvPr/>
            </p:nvSpPr>
            <p:spPr bwMode="auto">
              <a:xfrm>
                <a:off x="5738813" y="4419600"/>
                <a:ext cx="66675" cy="101600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9 w 51"/>
                  <a:gd name="T7" fmla="*/ 31 h 78"/>
                  <a:gd name="T8" fmla="*/ 9 w 51"/>
                  <a:gd name="T9" fmla="*/ 46 h 78"/>
                  <a:gd name="T10" fmla="*/ 30 w 51"/>
                  <a:gd name="T11" fmla="*/ 70 h 78"/>
                  <a:gd name="T12" fmla="*/ 51 w 51"/>
                  <a:gd name="T13" fmla="*/ 70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5" y="8"/>
                      <a:pt x="9" y="16"/>
                      <a:pt x="9" y="31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63"/>
                      <a:pt x="15" y="70"/>
                      <a:pt x="30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8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1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7" name="Freeform 340"/>
              <p:cNvSpPr>
                <a:spLocks noEditPoints="1"/>
              </p:cNvSpPr>
              <p:nvPr/>
            </p:nvSpPr>
            <p:spPr bwMode="auto">
              <a:xfrm>
                <a:off x="5827713" y="4384675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10 h 86"/>
                  <a:gd name="T4" fmla="*/ 0 w 7"/>
                  <a:gd name="T5" fmla="*/ 10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8" name="Freeform 341"/>
              <p:cNvSpPr>
                <a:spLocks noEditPoints="1"/>
              </p:cNvSpPr>
              <p:nvPr/>
            </p:nvSpPr>
            <p:spPr bwMode="auto">
              <a:xfrm>
                <a:off x="5857875" y="4421188"/>
                <a:ext cx="74613" cy="100013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50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5 h 76"/>
                  <a:gd name="T16" fmla="*/ 22 w 56"/>
                  <a:gd name="T17" fmla="*/ 33 h 76"/>
                  <a:gd name="T18" fmla="*/ 48 w 56"/>
                  <a:gd name="T19" fmla="*/ 33 h 76"/>
                  <a:gd name="T20" fmla="*/ 48 w 56"/>
                  <a:gd name="T21" fmla="*/ 22 h 76"/>
                  <a:gd name="T22" fmla="*/ 35 w 56"/>
                  <a:gd name="T23" fmla="*/ 9 h 76"/>
                  <a:gd name="T24" fmla="*/ 4 w 56"/>
                  <a:gd name="T25" fmla="*/ 9 h 76"/>
                  <a:gd name="T26" fmla="*/ 4 w 56"/>
                  <a:gd name="T27" fmla="*/ 0 h 76"/>
                  <a:gd name="T28" fmla="*/ 35 w 56"/>
                  <a:gd name="T29" fmla="*/ 0 h 76"/>
                  <a:gd name="T30" fmla="*/ 48 w 56"/>
                  <a:gd name="T31" fmla="*/ 41 h 76"/>
                  <a:gd name="T32" fmla="*/ 22 w 56"/>
                  <a:gd name="T33" fmla="*/ 41 h 76"/>
                  <a:gd name="T34" fmla="*/ 8 w 56"/>
                  <a:gd name="T35" fmla="*/ 55 h 76"/>
                  <a:gd name="T36" fmla="*/ 22 w 56"/>
                  <a:gd name="T37" fmla="*/ 68 h 76"/>
                  <a:gd name="T38" fmla="*/ 34 w 56"/>
                  <a:gd name="T39" fmla="*/ 68 h 76"/>
                  <a:gd name="T40" fmla="*/ 48 w 56"/>
                  <a:gd name="T41" fmla="*/ 55 h 76"/>
                  <a:gd name="T42" fmla="*/ 48 w 56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10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3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9" y="76"/>
                      <a:pt x="0" y="67"/>
                      <a:pt x="0" y="55"/>
                    </a:cubicBezTo>
                    <a:cubicBezTo>
                      <a:pt x="0" y="43"/>
                      <a:pt x="9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1"/>
                      <a:pt x="8" y="47"/>
                      <a:pt x="8" y="55"/>
                    </a:cubicBezTo>
                    <a:cubicBezTo>
                      <a:pt x="8" y="62"/>
                      <a:pt x="14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79" name="Rectangle 342"/>
              <p:cNvSpPr>
                <a:spLocks noChangeArrowheads="1"/>
              </p:cNvSpPr>
              <p:nvPr/>
            </p:nvSpPr>
            <p:spPr bwMode="auto">
              <a:xfrm>
                <a:off x="5956300" y="4381500"/>
                <a:ext cx="12700" cy="139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0" name="Freeform 343"/>
              <p:cNvSpPr>
                <a:spLocks noEditPoints="1"/>
              </p:cNvSpPr>
              <p:nvPr/>
            </p:nvSpPr>
            <p:spPr bwMode="auto">
              <a:xfrm>
                <a:off x="5994400" y="4384675"/>
                <a:ext cx="12700" cy="136525"/>
              </a:xfrm>
              <a:custGeom>
                <a:avLst/>
                <a:gdLst>
                  <a:gd name="T0" fmla="*/ 8 w 8"/>
                  <a:gd name="T1" fmla="*/ 0 h 86"/>
                  <a:gd name="T2" fmla="*/ 8 w 8"/>
                  <a:gd name="T3" fmla="*/ 10 h 86"/>
                  <a:gd name="T4" fmla="*/ 0 w 8"/>
                  <a:gd name="T5" fmla="*/ 10 h 86"/>
                  <a:gd name="T6" fmla="*/ 0 w 8"/>
                  <a:gd name="T7" fmla="*/ 0 h 86"/>
                  <a:gd name="T8" fmla="*/ 8 w 8"/>
                  <a:gd name="T9" fmla="*/ 0 h 86"/>
                  <a:gd name="T10" fmla="*/ 8 w 8"/>
                  <a:gd name="T11" fmla="*/ 23 h 86"/>
                  <a:gd name="T12" fmla="*/ 8 w 8"/>
                  <a:gd name="T13" fmla="*/ 86 h 86"/>
                  <a:gd name="T14" fmla="*/ 0 w 8"/>
                  <a:gd name="T15" fmla="*/ 86 h 86"/>
                  <a:gd name="T16" fmla="*/ 0 w 8"/>
                  <a:gd name="T17" fmla="*/ 23 h 86"/>
                  <a:gd name="T18" fmla="*/ 8 w 8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86">
                    <a:moveTo>
                      <a:pt x="8" y="0"/>
                    </a:move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  <a:moveTo>
                      <a:pt x="8" y="23"/>
                    </a:moveTo>
                    <a:lnTo>
                      <a:pt x="8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1" name="Freeform 344"/>
              <p:cNvSpPr>
                <a:spLocks/>
              </p:cNvSpPr>
              <p:nvPr/>
            </p:nvSpPr>
            <p:spPr bwMode="auto">
              <a:xfrm>
                <a:off x="6027738" y="4419600"/>
                <a:ext cx="73025" cy="101600"/>
              </a:xfrm>
              <a:custGeom>
                <a:avLst/>
                <a:gdLst>
                  <a:gd name="T0" fmla="*/ 53 w 56"/>
                  <a:gd name="T1" fmla="*/ 0 h 78"/>
                  <a:gd name="T2" fmla="*/ 53 w 56"/>
                  <a:gd name="T3" fmla="*/ 9 h 78"/>
                  <a:gd name="T4" fmla="*/ 26 w 56"/>
                  <a:gd name="T5" fmla="*/ 9 h 78"/>
                  <a:gd name="T6" fmla="*/ 8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7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7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3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3" y="0"/>
                    </a:moveTo>
                    <a:cubicBezTo>
                      <a:pt x="53" y="9"/>
                      <a:pt x="53" y="9"/>
                      <a:pt x="53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8" y="12"/>
                      <a:pt x="8" y="21"/>
                    </a:cubicBezTo>
                    <a:cubicBezTo>
                      <a:pt x="8" y="29"/>
                      <a:pt x="15" y="33"/>
                      <a:pt x="26" y="34"/>
                    </a:cubicBezTo>
                    <a:cubicBezTo>
                      <a:pt x="28" y="34"/>
                      <a:pt x="30" y="34"/>
                      <a:pt x="32" y="34"/>
                    </a:cubicBezTo>
                    <a:cubicBezTo>
                      <a:pt x="47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7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40" y="70"/>
                      <a:pt x="47" y="66"/>
                      <a:pt x="47" y="56"/>
                    </a:cubicBezTo>
                    <a:cubicBezTo>
                      <a:pt x="47" y="48"/>
                      <a:pt x="42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2" name="Freeform 345"/>
              <p:cNvSpPr>
                <a:spLocks/>
              </p:cNvSpPr>
              <p:nvPr/>
            </p:nvSpPr>
            <p:spPr bwMode="auto">
              <a:xfrm>
                <a:off x="6111875" y="4398963"/>
                <a:ext cx="60325" cy="122238"/>
              </a:xfrm>
              <a:custGeom>
                <a:avLst/>
                <a:gdLst>
                  <a:gd name="T0" fmla="*/ 21 w 46"/>
                  <a:gd name="T1" fmla="*/ 0 h 94"/>
                  <a:gd name="T2" fmla="*/ 21 w 46"/>
                  <a:gd name="T3" fmla="*/ 17 h 94"/>
                  <a:gd name="T4" fmla="*/ 46 w 46"/>
                  <a:gd name="T5" fmla="*/ 17 h 94"/>
                  <a:gd name="T6" fmla="*/ 46 w 46"/>
                  <a:gd name="T7" fmla="*/ 26 h 94"/>
                  <a:gd name="T8" fmla="*/ 21 w 46"/>
                  <a:gd name="T9" fmla="*/ 26 h 94"/>
                  <a:gd name="T10" fmla="*/ 21 w 46"/>
                  <a:gd name="T11" fmla="*/ 69 h 94"/>
                  <a:gd name="T12" fmla="*/ 36 w 46"/>
                  <a:gd name="T13" fmla="*/ 86 h 94"/>
                  <a:gd name="T14" fmla="*/ 46 w 46"/>
                  <a:gd name="T15" fmla="*/ 86 h 94"/>
                  <a:gd name="T16" fmla="*/ 46 w 46"/>
                  <a:gd name="T17" fmla="*/ 94 h 94"/>
                  <a:gd name="T18" fmla="*/ 36 w 46"/>
                  <a:gd name="T19" fmla="*/ 94 h 94"/>
                  <a:gd name="T20" fmla="*/ 12 w 46"/>
                  <a:gd name="T21" fmla="*/ 69 h 94"/>
                  <a:gd name="T22" fmla="*/ 12 w 46"/>
                  <a:gd name="T23" fmla="*/ 26 h 94"/>
                  <a:gd name="T24" fmla="*/ 0 w 46"/>
                  <a:gd name="T25" fmla="*/ 26 h 94"/>
                  <a:gd name="T26" fmla="*/ 0 w 46"/>
                  <a:gd name="T27" fmla="*/ 17 h 94"/>
                  <a:gd name="T28" fmla="*/ 12 w 46"/>
                  <a:gd name="T29" fmla="*/ 17 h 94"/>
                  <a:gd name="T30" fmla="*/ 12 w 46"/>
                  <a:gd name="T31" fmla="*/ 0 h 94"/>
                  <a:gd name="T32" fmla="*/ 21 w 46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1"/>
                      <a:pt x="25" y="86"/>
                      <a:pt x="36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4"/>
                      <a:pt x="46" y="94"/>
                      <a:pt x="46" y="94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9" y="94"/>
                      <a:pt x="12" y="85"/>
                      <a:pt x="12" y="6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3" name="Freeform 346"/>
              <p:cNvSpPr>
                <a:spLocks noEditPoints="1"/>
              </p:cNvSpPr>
              <p:nvPr/>
            </p:nvSpPr>
            <p:spPr bwMode="auto">
              <a:xfrm>
                <a:off x="6191250" y="4368800"/>
                <a:ext cx="74613" cy="152400"/>
              </a:xfrm>
              <a:custGeom>
                <a:avLst/>
                <a:gdLst>
                  <a:gd name="T0" fmla="*/ 57 w 57"/>
                  <a:gd name="T1" fmla="*/ 40 h 117"/>
                  <a:gd name="T2" fmla="*/ 57 w 57"/>
                  <a:gd name="T3" fmla="*/ 117 h 117"/>
                  <a:gd name="T4" fmla="*/ 50 w 57"/>
                  <a:gd name="T5" fmla="*/ 117 h 117"/>
                  <a:gd name="T6" fmla="*/ 50 w 57"/>
                  <a:gd name="T7" fmla="*/ 108 h 117"/>
                  <a:gd name="T8" fmla="*/ 33 w 57"/>
                  <a:gd name="T9" fmla="*/ 117 h 117"/>
                  <a:gd name="T10" fmla="*/ 24 w 57"/>
                  <a:gd name="T11" fmla="*/ 117 h 117"/>
                  <a:gd name="T12" fmla="*/ 0 w 57"/>
                  <a:gd name="T13" fmla="*/ 92 h 117"/>
                  <a:gd name="T14" fmla="*/ 0 w 57"/>
                  <a:gd name="T15" fmla="*/ 40 h 117"/>
                  <a:gd name="T16" fmla="*/ 8 w 57"/>
                  <a:gd name="T17" fmla="*/ 40 h 117"/>
                  <a:gd name="T18" fmla="*/ 8 w 57"/>
                  <a:gd name="T19" fmla="*/ 92 h 117"/>
                  <a:gd name="T20" fmla="*/ 24 w 57"/>
                  <a:gd name="T21" fmla="*/ 109 h 117"/>
                  <a:gd name="T22" fmla="*/ 33 w 57"/>
                  <a:gd name="T23" fmla="*/ 109 h 117"/>
                  <a:gd name="T24" fmla="*/ 49 w 57"/>
                  <a:gd name="T25" fmla="*/ 93 h 117"/>
                  <a:gd name="T26" fmla="*/ 49 w 57"/>
                  <a:gd name="T27" fmla="*/ 40 h 117"/>
                  <a:gd name="T28" fmla="*/ 57 w 57"/>
                  <a:gd name="T29" fmla="*/ 40 h 117"/>
                  <a:gd name="T30" fmla="*/ 44 w 57"/>
                  <a:gd name="T31" fmla="*/ 15 h 117"/>
                  <a:gd name="T32" fmla="*/ 29 w 57"/>
                  <a:gd name="T33" fmla="*/ 30 h 117"/>
                  <a:gd name="T34" fmla="*/ 13 w 57"/>
                  <a:gd name="T35" fmla="*/ 15 h 117"/>
                  <a:gd name="T36" fmla="*/ 29 w 57"/>
                  <a:gd name="T37" fmla="*/ 0 h 117"/>
                  <a:gd name="T38" fmla="*/ 44 w 57"/>
                  <a:gd name="T39" fmla="*/ 15 h 117"/>
                  <a:gd name="T40" fmla="*/ 29 w 57"/>
                  <a:gd name="T41" fmla="*/ 7 h 117"/>
                  <a:gd name="T42" fmla="*/ 21 w 57"/>
                  <a:gd name="T43" fmla="*/ 15 h 117"/>
                  <a:gd name="T44" fmla="*/ 29 w 57"/>
                  <a:gd name="T45" fmla="*/ 23 h 117"/>
                  <a:gd name="T46" fmla="*/ 36 w 57"/>
                  <a:gd name="T47" fmla="*/ 15 h 117"/>
                  <a:gd name="T48" fmla="*/ 29 w 57"/>
                  <a:gd name="T49" fmla="*/ 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117">
                    <a:moveTo>
                      <a:pt x="57" y="40"/>
                    </a:moveTo>
                    <a:cubicBezTo>
                      <a:pt x="57" y="117"/>
                      <a:pt x="57" y="117"/>
                      <a:pt x="57" y="117"/>
                    </a:cubicBezTo>
                    <a:cubicBezTo>
                      <a:pt x="50" y="117"/>
                      <a:pt x="50" y="117"/>
                      <a:pt x="50" y="117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3"/>
                      <a:pt x="41" y="117"/>
                      <a:pt x="33" y="117"/>
                    </a:cubicBezTo>
                    <a:cubicBezTo>
                      <a:pt x="24" y="117"/>
                      <a:pt x="24" y="117"/>
                      <a:pt x="24" y="117"/>
                    </a:cubicBezTo>
                    <a:cubicBezTo>
                      <a:pt x="11" y="117"/>
                      <a:pt x="0" y="107"/>
                      <a:pt x="0" y="9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102"/>
                      <a:pt x="16" y="109"/>
                      <a:pt x="24" y="109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41" y="109"/>
                      <a:pt x="49" y="102"/>
                      <a:pt x="49" y="93"/>
                    </a:cubicBezTo>
                    <a:cubicBezTo>
                      <a:pt x="49" y="40"/>
                      <a:pt x="49" y="40"/>
                      <a:pt x="49" y="40"/>
                    </a:cubicBezTo>
                    <a:lnTo>
                      <a:pt x="57" y="40"/>
                    </a:lnTo>
                    <a:close/>
                    <a:moveTo>
                      <a:pt x="44" y="15"/>
                    </a:moveTo>
                    <a:cubicBezTo>
                      <a:pt x="44" y="23"/>
                      <a:pt x="37" y="30"/>
                      <a:pt x="29" y="30"/>
                    </a:cubicBezTo>
                    <a:cubicBezTo>
                      <a:pt x="20" y="30"/>
                      <a:pt x="13" y="23"/>
                      <a:pt x="13" y="15"/>
                    </a:cubicBezTo>
                    <a:cubicBezTo>
                      <a:pt x="13" y="7"/>
                      <a:pt x="20" y="0"/>
                      <a:pt x="29" y="0"/>
                    </a:cubicBezTo>
                    <a:cubicBezTo>
                      <a:pt x="37" y="0"/>
                      <a:pt x="44" y="7"/>
                      <a:pt x="44" y="15"/>
                    </a:cubicBezTo>
                    <a:close/>
                    <a:moveTo>
                      <a:pt x="29" y="7"/>
                    </a:moveTo>
                    <a:cubicBezTo>
                      <a:pt x="24" y="7"/>
                      <a:pt x="21" y="11"/>
                      <a:pt x="21" y="15"/>
                    </a:cubicBezTo>
                    <a:cubicBezTo>
                      <a:pt x="21" y="19"/>
                      <a:pt x="24" y="23"/>
                      <a:pt x="29" y="23"/>
                    </a:cubicBezTo>
                    <a:cubicBezTo>
                      <a:pt x="33" y="23"/>
                      <a:pt x="36" y="19"/>
                      <a:pt x="36" y="15"/>
                    </a:cubicBezTo>
                    <a:cubicBezTo>
                      <a:pt x="36" y="11"/>
                      <a:pt x="33" y="7"/>
                      <a:pt x="2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4" name="Rectangle 347"/>
              <p:cNvSpPr>
                <a:spLocks noChangeArrowheads="1"/>
              </p:cNvSpPr>
              <p:nvPr/>
            </p:nvSpPr>
            <p:spPr bwMode="auto">
              <a:xfrm>
                <a:off x="6284913" y="4497388"/>
                <a:ext cx="12700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5" name="Freeform 348"/>
              <p:cNvSpPr>
                <a:spLocks noEditPoints="1"/>
              </p:cNvSpPr>
              <p:nvPr/>
            </p:nvSpPr>
            <p:spPr bwMode="auto">
              <a:xfrm>
                <a:off x="6384925" y="4381500"/>
                <a:ext cx="90488" cy="139700"/>
              </a:xfrm>
              <a:custGeom>
                <a:avLst/>
                <a:gdLst>
                  <a:gd name="T0" fmla="*/ 41 w 69"/>
                  <a:gd name="T1" fmla="*/ 0 h 106"/>
                  <a:gd name="T2" fmla="*/ 69 w 69"/>
                  <a:gd name="T3" fmla="*/ 28 h 106"/>
                  <a:gd name="T4" fmla="*/ 41 w 69"/>
                  <a:gd name="T5" fmla="*/ 56 h 106"/>
                  <a:gd name="T6" fmla="*/ 9 w 69"/>
                  <a:gd name="T7" fmla="*/ 56 h 106"/>
                  <a:gd name="T8" fmla="*/ 9 w 69"/>
                  <a:gd name="T9" fmla="*/ 106 h 106"/>
                  <a:gd name="T10" fmla="*/ 0 w 69"/>
                  <a:gd name="T11" fmla="*/ 106 h 106"/>
                  <a:gd name="T12" fmla="*/ 0 w 69"/>
                  <a:gd name="T13" fmla="*/ 0 h 106"/>
                  <a:gd name="T14" fmla="*/ 41 w 69"/>
                  <a:gd name="T15" fmla="*/ 0 h 106"/>
                  <a:gd name="T16" fmla="*/ 41 w 69"/>
                  <a:gd name="T17" fmla="*/ 47 h 106"/>
                  <a:gd name="T18" fmla="*/ 60 w 69"/>
                  <a:gd name="T19" fmla="*/ 28 h 106"/>
                  <a:gd name="T20" fmla="*/ 41 w 69"/>
                  <a:gd name="T21" fmla="*/ 9 h 106"/>
                  <a:gd name="T22" fmla="*/ 9 w 69"/>
                  <a:gd name="T23" fmla="*/ 9 h 106"/>
                  <a:gd name="T24" fmla="*/ 9 w 69"/>
                  <a:gd name="T25" fmla="*/ 47 h 106"/>
                  <a:gd name="T26" fmla="*/ 41 w 69"/>
                  <a:gd name="T27" fmla="*/ 4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106">
                    <a:moveTo>
                      <a:pt x="41" y="0"/>
                    </a:moveTo>
                    <a:cubicBezTo>
                      <a:pt x="56" y="0"/>
                      <a:pt x="69" y="12"/>
                      <a:pt x="69" y="28"/>
                    </a:cubicBezTo>
                    <a:cubicBezTo>
                      <a:pt x="69" y="43"/>
                      <a:pt x="56" y="56"/>
                      <a:pt x="41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1" y="0"/>
                    </a:lnTo>
                    <a:close/>
                    <a:moveTo>
                      <a:pt x="41" y="47"/>
                    </a:moveTo>
                    <a:cubicBezTo>
                      <a:pt x="51" y="47"/>
                      <a:pt x="60" y="38"/>
                      <a:pt x="60" y="28"/>
                    </a:cubicBezTo>
                    <a:cubicBezTo>
                      <a:pt x="60" y="17"/>
                      <a:pt x="51" y="9"/>
                      <a:pt x="41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47"/>
                      <a:pt x="9" y="47"/>
                      <a:pt x="9" y="47"/>
                    </a:cubicBezTo>
                    <a:lnTo>
                      <a:pt x="41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6" name="Freeform 349"/>
              <p:cNvSpPr>
                <a:spLocks noEditPoints="1"/>
              </p:cNvSpPr>
              <p:nvPr/>
            </p:nvSpPr>
            <p:spPr bwMode="auto">
              <a:xfrm>
                <a:off x="6484938" y="4419600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7" name="Freeform 350"/>
              <p:cNvSpPr>
                <a:spLocks noEditPoints="1"/>
              </p:cNvSpPr>
              <p:nvPr/>
            </p:nvSpPr>
            <p:spPr bwMode="auto">
              <a:xfrm>
                <a:off x="6577013" y="4375150"/>
                <a:ext cx="66675" cy="146050"/>
              </a:xfrm>
              <a:custGeom>
                <a:avLst/>
                <a:gdLst>
                  <a:gd name="T0" fmla="*/ 51 w 51"/>
                  <a:gd name="T1" fmla="*/ 34 h 112"/>
                  <a:gd name="T2" fmla="*/ 51 w 51"/>
                  <a:gd name="T3" fmla="*/ 42 h 112"/>
                  <a:gd name="T4" fmla="*/ 30 w 51"/>
                  <a:gd name="T5" fmla="*/ 42 h 112"/>
                  <a:gd name="T6" fmla="*/ 8 w 51"/>
                  <a:gd name="T7" fmla="*/ 65 h 112"/>
                  <a:gd name="T8" fmla="*/ 8 w 51"/>
                  <a:gd name="T9" fmla="*/ 80 h 112"/>
                  <a:gd name="T10" fmla="*/ 30 w 51"/>
                  <a:gd name="T11" fmla="*/ 104 h 112"/>
                  <a:gd name="T12" fmla="*/ 51 w 51"/>
                  <a:gd name="T13" fmla="*/ 104 h 112"/>
                  <a:gd name="T14" fmla="*/ 51 w 51"/>
                  <a:gd name="T15" fmla="*/ 112 h 112"/>
                  <a:gd name="T16" fmla="*/ 30 w 51"/>
                  <a:gd name="T17" fmla="*/ 112 h 112"/>
                  <a:gd name="T18" fmla="*/ 0 w 51"/>
                  <a:gd name="T19" fmla="*/ 80 h 112"/>
                  <a:gd name="T20" fmla="*/ 0 w 51"/>
                  <a:gd name="T21" fmla="*/ 65 h 112"/>
                  <a:gd name="T22" fmla="*/ 30 w 51"/>
                  <a:gd name="T23" fmla="*/ 34 h 112"/>
                  <a:gd name="T24" fmla="*/ 51 w 51"/>
                  <a:gd name="T25" fmla="*/ 34 h 112"/>
                  <a:gd name="T26" fmla="*/ 46 w 51"/>
                  <a:gd name="T27" fmla="*/ 0 h 112"/>
                  <a:gd name="T28" fmla="*/ 28 w 51"/>
                  <a:gd name="T29" fmla="*/ 22 h 112"/>
                  <a:gd name="T30" fmla="*/ 22 w 51"/>
                  <a:gd name="T31" fmla="*/ 22 h 112"/>
                  <a:gd name="T32" fmla="*/ 4 w 51"/>
                  <a:gd name="T33" fmla="*/ 0 h 112"/>
                  <a:gd name="T34" fmla="*/ 13 w 51"/>
                  <a:gd name="T35" fmla="*/ 0 h 112"/>
                  <a:gd name="T36" fmla="*/ 25 w 51"/>
                  <a:gd name="T37" fmla="*/ 15 h 112"/>
                  <a:gd name="T38" fmla="*/ 37 w 51"/>
                  <a:gd name="T39" fmla="*/ 0 h 112"/>
                  <a:gd name="T40" fmla="*/ 46 w 51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112">
                    <a:moveTo>
                      <a:pt x="51" y="34"/>
                    </a:moveTo>
                    <a:cubicBezTo>
                      <a:pt x="51" y="42"/>
                      <a:pt x="51" y="42"/>
                      <a:pt x="51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5" y="42"/>
                      <a:pt x="8" y="50"/>
                      <a:pt x="8" y="65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97"/>
                      <a:pt x="15" y="104"/>
                      <a:pt x="30" y="104"/>
                    </a:cubicBezTo>
                    <a:cubicBezTo>
                      <a:pt x="51" y="104"/>
                      <a:pt x="51" y="104"/>
                      <a:pt x="51" y="104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10" y="112"/>
                      <a:pt x="0" y="102"/>
                      <a:pt x="0" y="8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5"/>
                      <a:pt x="10" y="34"/>
                      <a:pt x="30" y="34"/>
                    </a:cubicBezTo>
                    <a:lnTo>
                      <a:pt x="51" y="34"/>
                    </a:lnTo>
                    <a:close/>
                    <a:moveTo>
                      <a:pt x="46" y="0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8" name="Freeform 351"/>
              <p:cNvSpPr>
                <a:spLocks/>
              </p:cNvSpPr>
              <p:nvPr/>
            </p:nvSpPr>
            <p:spPr bwMode="auto">
              <a:xfrm>
                <a:off x="6662738" y="4421188"/>
                <a:ext cx="76200" cy="100013"/>
              </a:xfrm>
              <a:custGeom>
                <a:avLst/>
                <a:gdLst>
                  <a:gd name="T0" fmla="*/ 58 w 58"/>
                  <a:gd name="T1" fmla="*/ 0 h 77"/>
                  <a:gd name="T2" fmla="*/ 58 w 58"/>
                  <a:gd name="T3" fmla="*/ 77 h 77"/>
                  <a:gd name="T4" fmla="*/ 51 w 58"/>
                  <a:gd name="T5" fmla="*/ 77 h 77"/>
                  <a:gd name="T6" fmla="*/ 51 w 58"/>
                  <a:gd name="T7" fmla="*/ 68 h 77"/>
                  <a:gd name="T8" fmla="*/ 34 w 58"/>
                  <a:gd name="T9" fmla="*/ 77 h 77"/>
                  <a:gd name="T10" fmla="*/ 24 w 58"/>
                  <a:gd name="T11" fmla="*/ 77 h 77"/>
                  <a:gd name="T12" fmla="*/ 0 w 58"/>
                  <a:gd name="T13" fmla="*/ 52 h 77"/>
                  <a:gd name="T14" fmla="*/ 0 w 58"/>
                  <a:gd name="T15" fmla="*/ 0 h 77"/>
                  <a:gd name="T16" fmla="*/ 9 w 58"/>
                  <a:gd name="T17" fmla="*/ 0 h 77"/>
                  <a:gd name="T18" fmla="*/ 9 w 58"/>
                  <a:gd name="T19" fmla="*/ 52 h 77"/>
                  <a:gd name="T20" fmla="*/ 24 w 58"/>
                  <a:gd name="T21" fmla="*/ 69 h 77"/>
                  <a:gd name="T22" fmla="*/ 34 w 58"/>
                  <a:gd name="T23" fmla="*/ 69 h 77"/>
                  <a:gd name="T24" fmla="*/ 49 w 58"/>
                  <a:gd name="T25" fmla="*/ 53 h 77"/>
                  <a:gd name="T26" fmla="*/ 49 w 58"/>
                  <a:gd name="T27" fmla="*/ 0 h 77"/>
                  <a:gd name="T28" fmla="*/ 58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58" y="0"/>
                    </a:moveTo>
                    <a:cubicBezTo>
                      <a:pt x="58" y="77"/>
                      <a:pt x="58" y="77"/>
                      <a:pt x="58" y="77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48" y="73"/>
                      <a:pt x="41" y="77"/>
                      <a:pt x="34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11" y="77"/>
                      <a:pt x="0" y="67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62"/>
                      <a:pt x="16" y="69"/>
                      <a:pt x="24" y="69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42" y="69"/>
                      <a:pt x="49" y="62"/>
                      <a:pt x="49" y="53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89" name="Freeform 352"/>
              <p:cNvSpPr>
                <a:spLocks noEditPoints="1"/>
              </p:cNvSpPr>
              <p:nvPr/>
            </p:nvSpPr>
            <p:spPr bwMode="auto">
              <a:xfrm>
                <a:off x="6742113" y="4384675"/>
                <a:ext cx="33338" cy="176213"/>
              </a:xfrm>
              <a:custGeom>
                <a:avLst/>
                <a:gdLst>
                  <a:gd name="T0" fmla="*/ 25 w 25"/>
                  <a:gd name="T1" fmla="*/ 28 h 135"/>
                  <a:gd name="T2" fmla="*/ 25 w 25"/>
                  <a:gd name="T3" fmla="*/ 95 h 135"/>
                  <a:gd name="T4" fmla="*/ 18 w 25"/>
                  <a:gd name="T5" fmla="*/ 119 h 135"/>
                  <a:gd name="T6" fmla="*/ 7 w 25"/>
                  <a:gd name="T7" fmla="*/ 135 h 135"/>
                  <a:gd name="T8" fmla="*/ 0 w 25"/>
                  <a:gd name="T9" fmla="*/ 130 h 135"/>
                  <a:gd name="T10" fmla="*/ 11 w 25"/>
                  <a:gd name="T11" fmla="*/ 114 h 135"/>
                  <a:gd name="T12" fmla="*/ 16 w 25"/>
                  <a:gd name="T13" fmla="*/ 95 h 135"/>
                  <a:gd name="T14" fmla="*/ 16 w 25"/>
                  <a:gd name="T15" fmla="*/ 28 h 135"/>
                  <a:gd name="T16" fmla="*/ 25 w 25"/>
                  <a:gd name="T17" fmla="*/ 28 h 135"/>
                  <a:gd name="T18" fmla="*/ 25 w 25"/>
                  <a:gd name="T19" fmla="*/ 0 h 135"/>
                  <a:gd name="T20" fmla="*/ 25 w 25"/>
                  <a:gd name="T21" fmla="*/ 12 h 135"/>
                  <a:gd name="T22" fmla="*/ 16 w 25"/>
                  <a:gd name="T23" fmla="*/ 12 h 135"/>
                  <a:gd name="T24" fmla="*/ 16 w 25"/>
                  <a:gd name="T25" fmla="*/ 0 h 135"/>
                  <a:gd name="T26" fmla="*/ 25 w 2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35">
                    <a:moveTo>
                      <a:pt x="25" y="28"/>
                    </a:moveTo>
                    <a:cubicBezTo>
                      <a:pt x="25" y="95"/>
                      <a:pt x="25" y="95"/>
                      <a:pt x="25" y="95"/>
                    </a:cubicBezTo>
                    <a:cubicBezTo>
                      <a:pt x="25" y="104"/>
                      <a:pt x="23" y="111"/>
                      <a:pt x="18" y="119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5" y="108"/>
                      <a:pt x="16" y="103"/>
                      <a:pt x="16" y="95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25" y="28"/>
                    </a:lnTo>
                    <a:close/>
                    <a:moveTo>
                      <a:pt x="25" y="0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0" name="Freeform 353"/>
              <p:cNvSpPr>
                <a:spLocks noEditPoints="1"/>
              </p:cNvSpPr>
              <p:nvPr/>
            </p:nvSpPr>
            <p:spPr bwMode="auto">
              <a:xfrm>
                <a:off x="6796088" y="4419600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3 h 77"/>
                  <a:gd name="T8" fmla="*/ 9 w 58"/>
                  <a:gd name="T9" fmla="*/ 43 h 77"/>
                  <a:gd name="T10" fmla="*/ 9 w 58"/>
                  <a:gd name="T11" fmla="*/ 44 h 77"/>
                  <a:gd name="T12" fmla="*/ 28 w 58"/>
                  <a:gd name="T13" fmla="*/ 69 h 77"/>
                  <a:gd name="T14" fmla="*/ 56 w 58"/>
                  <a:gd name="T15" fmla="*/ 69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5 h 77"/>
                  <a:gd name="T32" fmla="*/ 49 w 58"/>
                  <a:gd name="T33" fmla="*/ 35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1"/>
                      <a:pt x="13" y="0"/>
                      <a:pt x="29" y="0"/>
                    </a:cubicBezTo>
                    <a:cubicBezTo>
                      <a:pt x="48" y="0"/>
                      <a:pt x="58" y="11"/>
                      <a:pt x="58" y="29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61"/>
                      <a:pt x="13" y="69"/>
                      <a:pt x="28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6"/>
                      <a:pt x="9" y="29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1" name="Freeform 354"/>
              <p:cNvSpPr>
                <a:spLocks noEditPoints="1"/>
              </p:cNvSpPr>
              <p:nvPr/>
            </p:nvSpPr>
            <p:spPr bwMode="auto">
              <a:xfrm>
                <a:off x="6946900" y="4419600"/>
                <a:ext cx="80963" cy="103188"/>
              </a:xfrm>
              <a:custGeom>
                <a:avLst/>
                <a:gdLst>
                  <a:gd name="T0" fmla="*/ 35 w 61"/>
                  <a:gd name="T1" fmla="*/ 0 h 79"/>
                  <a:gd name="T2" fmla="*/ 61 w 61"/>
                  <a:gd name="T3" fmla="*/ 29 h 79"/>
                  <a:gd name="T4" fmla="*/ 61 w 61"/>
                  <a:gd name="T5" fmla="*/ 51 h 79"/>
                  <a:gd name="T6" fmla="*/ 35 w 61"/>
                  <a:gd name="T7" fmla="*/ 79 h 79"/>
                  <a:gd name="T8" fmla="*/ 26 w 61"/>
                  <a:gd name="T9" fmla="*/ 79 h 79"/>
                  <a:gd name="T10" fmla="*/ 0 w 61"/>
                  <a:gd name="T11" fmla="*/ 51 h 79"/>
                  <a:gd name="T12" fmla="*/ 0 w 61"/>
                  <a:gd name="T13" fmla="*/ 29 h 79"/>
                  <a:gd name="T14" fmla="*/ 26 w 61"/>
                  <a:gd name="T15" fmla="*/ 0 h 79"/>
                  <a:gd name="T16" fmla="*/ 35 w 61"/>
                  <a:gd name="T17" fmla="*/ 0 h 79"/>
                  <a:gd name="T18" fmla="*/ 52 w 61"/>
                  <a:gd name="T19" fmla="*/ 29 h 79"/>
                  <a:gd name="T20" fmla="*/ 35 w 61"/>
                  <a:gd name="T21" fmla="*/ 9 h 79"/>
                  <a:gd name="T22" fmla="*/ 26 w 61"/>
                  <a:gd name="T23" fmla="*/ 9 h 79"/>
                  <a:gd name="T24" fmla="*/ 9 w 61"/>
                  <a:gd name="T25" fmla="*/ 29 h 79"/>
                  <a:gd name="T26" fmla="*/ 9 w 61"/>
                  <a:gd name="T27" fmla="*/ 51 h 79"/>
                  <a:gd name="T28" fmla="*/ 26 w 61"/>
                  <a:gd name="T29" fmla="*/ 70 h 79"/>
                  <a:gd name="T30" fmla="*/ 35 w 61"/>
                  <a:gd name="T31" fmla="*/ 70 h 79"/>
                  <a:gd name="T32" fmla="*/ 52 w 61"/>
                  <a:gd name="T33" fmla="*/ 51 h 79"/>
                  <a:gd name="T34" fmla="*/ 52 w 61"/>
                  <a:gd name="T35" fmla="*/ 2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9">
                    <a:moveTo>
                      <a:pt x="35" y="0"/>
                    </a:moveTo>
                    <a:cubicBezTo>
                      <a:pt x="50" y="0"/>
                      <a:pt x="61" y="14"/>
                      <a:pt x="61" y="2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66"/>
                      <a:pt x="50" y="79"/>
                      <a:pt x="35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11" y="79"/>
                      <a:pt x="0" y="66"/>
                      <a:pt x="0" y="5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9"/>
                    </a:moveTo>
                    <a:cubicBezTo>
                      <a:pt x="52" y="18"/>
                      <a:pt x="44" y="9"/>
                      <a:pt x="35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8"/>
                      <a:pt x="9" y="29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5" y="70"/>
                      <a:pt x="52" y="62"/>
                      <a:pt x="52" y="51"/>
                    </a:cubicBezTo>
                    <a:lnTo>
                      <a:pt x="5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2" name="Freeform 355"/>
              <p:cNvSpPr>
                <a:spLocks/>
              </p:cNvSpPr>
              <p:nvPr/>
            </p:nvSpPr>
            <p:spPr bwMode="auto">
              <a:xfrm>
                <a:off x="7107238" y="4419600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6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6 h 77"/>
                  <a:gd name="T10" fmla="*/ 34 w 58"/>
                  <a:gd name="T11" fmla="*/ 9 h 77"/>
                  <a:gd name="T12" fmla="*/ 24 w 58"/>
                  <a:gd name="T13" fmla="*/ 9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1 h 77"/>
                  <a:gd name="T22" fmla="*/ 7 w 58"/>
                  <a:gd name="T23" fmla="*/ 1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1"/>
                      <a:pt x="58" y="2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16"/>
                      <a:pt x="42" y="9"/>
                      <a:pt x="3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16" y="9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5"/>
                      <a:pt x="16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3" name="Freeform 356"/>
              <p:cNvSpPr>
                <a:spLocks noEditPoints="1"/>
              </p:cNvSpPr>
              <p:nvPr/>
            </p:nvSpPr>
            <p:spPr bwMode="auto">
              <a:xfrm>
                <a:off x="7202488" y="4375150"/>
                <a:ext cx="76200" cy="146050"/>
              </a:xfrm>
              <a:custGeom>
                <a:avLst/>
                <a:gdLst>
                  <a:gd name="T0" fmla="*/ 0 w 58"/>
                  <a:gd name="T1" fmla="*/ 63 h 111"/>
                  <a:gd name="T2" fmla="*/ 28 w 58"/>
                  <a:gd name="T3" fmla="*/ 34 h 111"/>
                  <a:gd name="T4" fmla="*/ 58 w 58"/>
                  <a:gd name="T5" fmla="*/ 63 h 111"/>
                  <a:gd name="T6" fmla="*/ 58 w 58"/>
                  <a:gd name="T7" fmla="*/ 77 h 111"/>
                  <a:gd name="T8" fmla="*/ 8 w 58"/>
                  <a:gd name="T9" fmla="*/ 77 h 111"/>
                  <a:gd name="T10" fmla="*/ 8 w 58"/>
                  <a:gd name="T11" fmla="*/ 78 h 111"/>
                  <a:gd name="T12" fmla="*/ 28 w 58"/>
                  <a:gd name="T13" fmla="*/ 103 h 111"/>
                  <a:gd name="T14" fmla="*/ 56 w 58"/>
                  <a:gd name="T15" fmla="*/ 103 h 111"/>
                  <a:gd name="T16" fmla="*/ 56 w 58"/>
                  <a:gd name="T17" fmla="*/ 111 h 111"/>
                  <a:gd name="T18" fmla="*/ 28 w 58"/>
                  <a:gd name="T19" fmla="*/ 111 h 111"/>
                  <a:gd name="T20" fmla="*/ 0 w 58"/>
                  <a:gd name="T21" fmla="*/ 75 h 111"/>
                  <a:gd name="T22" fmla="*/ 0 w 58"/>
                  <a:gd name="T23" fmla="*/ 63 h 111"/>
                  <a:gd name="T24" fmla="*/ 50 w 58"/>
                  <a:gd name="T25" fmla="*/ 0 h 111"/>
                  <a:gd name="T26" fmla="*/ 31 w 58"/>
                  <a:gd name="T27" fmla="*/ 22 h 111"/>
                  <a:gd name="T28" fmla="*/ 26 w 58"/>
                  <a:gd name="T29" fmla="*/ 22 h 111"/>
                  <a:gd name="T30" fmla="*/ 7 w 58"/>
                  <a:gd name="T31" fmla="*/ 0 h 111"/>
                  <a:gd name="T32" fmla="*/ 17 w 58"/>
                  <a:gd name="T33" fmla="*/ 0 h 111"/>
                  <a:gd name="T34" fmla="*/ 28 w 58"/>
                  <a:gd name="T35" fmla="*/ 15 h 111"/>
                  <a:gd name="T36" fmla="*/ 40 w 58"/>
                  <a:gd name="T37" fmla="*/ 0 h 111"/>
                  <a:gd name="T38" fmla="*/ 50 w 58"/>
                  <a:gd name="T39" fmla="*/ 0 h 111"/>
                  <a:gd name="T40" fmla="*/ 49 w 58"/>
                  <a:gd name="T41" fmla="*/ 63 h 111"/>
                  <a:gd name="T42" fmla="*/ 28 w 58"/>
                  <a:gd name="T43" fmla="*/ 42 h 111"/>
                  <a:gd name="T44" fmla="*/ 8 w 58"/>
                  <a:gd name="T45" fmla="*/ 63 h 111"/>
                  <a:gd name="T46" fmla="*/ 8 w 58"/>
                  <a:gd name="T47" fmla="*/ 69 h 111"/>
                  <a:gd name="T48" fmla="*/ 49 w 58"/>
                  <a:gd name="T49" fmla="*/ 69 h 111"/>
                  <a:gd name="T50" fmla="*/ 49 w 58"/>
                  <a:gd name="T51" fmla="*/ 6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1">
                    <a:moveTo>
                      <a:pt x="0" y="63"/>
                    </a:moveTo>
                    <a:cubicBezTo>
                      <a:pt x="0" y="45"/>
                      <a:pt x="12" y="34"/>
                      <a:pt x="28" y="34"/>
                    </a:cubicBezTo>
                    <a:cubicBezTo>
                      <a:pt x="47" y="34"/>
                      <a:pt x="58" y="45"/>
                      <a:pt x="58" y="63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95"/>
                      <a:pt x="13" y="103"/>
                      <a:pt x="28" y="103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6" y="111"/>
                      <a:pt x="0" y="98"/>
                      <a:pt x="0" y="75"/>
                    </a:cubicBezTo>
                    <a:lnTo>
                      <a:pt x="0" y="63"/>
                    </a:lnTo>
                    <a:close/>
                    <a:moveTo>
                      <a:pt x="50" y="0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  <a:moveTo>
                      <a:pt x="49" y="63"/>
                    </a:moveTo>
                    <a:cubicBezTo>
                      <a:pt x="49" y="49"/>
                      <a:pt x="42" y="42"/>
                      <a:pt x="28" y="42"/>
                    </a:cubicBezTo>
                    <a:cubicBezTo>
                      <a:pt x="17" y="42"/>
                      <a:pt x="9" y="50"/>
                      <a:pt x="8" y="63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49" y="69"/>
                      <a:pt x="49" y="69"/>
                      <a:pt x="49" y="69"/>
                    </a:cubicBezTo>
                    <a:lnTo>
                      <a:pt x="49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4" name="Freeform 357"/>
              <p:cNvSpPr>
                <a:spLocks/>
              </p:cNvSpPr>
              <p:nvPr/>
            </p:nvSpPr>
            <p:spPr bwMode="auto">
              <a:xfrm>
                <a:off x="7294563" y="4498975"/>
                <a:ext cx="17463" cy="34925"/>
              </a:xfrm>
              <a:custGeom>
                <a:avLst/>
                <a:gdLst>
                  <a:gd name="T0" fmla="*/ 13 w 13"/>
                  <a:gd name="T1" fmla="*/ 0 h 27"/>
                  <a:gd name="T2" fmla="*/ 13 w 13"/>
                  <a:gd name="T3" fmla="*/ 15 h 27"/>
                  <a:gd name="T4" fmla="*/ 1 w 13"/>
                  <a:gd name="T5" fmla="*/ 27 h 27"/>
                  <a:gd name="T6" fmla="*/ 0 w 13"/>
                  <a:gd name="T7" fmla="*/ 22 h 27"/>
                  <a:gd name="T8" fmla="*/ 4 w 13"/>
                  <a:gd name="T9" fmla="*/ 15 h 27"/>
                  <a:gd name="T10" fmla="*/ 4 w 13"/>
                  <a:gd name="T11" fmla="*/ 0 h 27"/>
                  <a:gd name="T12" fmla="*/ 13 w 13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21"/>
                      <a:pt x="8" y="26"/>
                      <a:pt x="1" y="27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0"/>
                      <a:pt x="4" y="18"/>
                      <a:pt x="4" y="15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5" name="Freeform 358"/>
              <p:cNvSpPr>
                <a:spLocks/>
              </p:cNvSpPr>
              <p:nvPr/>
            </p:nvSpPr>
            <p:spPr bwMode="auto">
              <a:xfrm>
                <a:off x="7388225" y="4419600"/>
                <a:ext cx="73025" cy="101600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9 h 78"/>
                  <a:gd name="T4" fmla="*/ 26 w 56"/>
                  <a:gd name="T5" fmla="*/ 9 h 78"/>
                  <a:gd name="T6" fmla="*/ 9 w 56"/>
                  <a:gd name="T7" fmla="*/ 21 h 78"/>
                  <a:gd name="T8" fmla="*/ 26 w 56"/>
                  <a:gd name="T9" fmla="*/ 34 h 78"/>
                  <a:gd name="T10" fmla="*/ 32 w 56"/>
                  <a:gd name="T11" fmla="*/ 34 h 78"/>
                  <a:gd name="T12" fmla="*/ 56 w 56"/>
                  <a:gd name="T13" fmla="*/ 56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70 h 78"/>
                  <a:gd name="T20" fmla="*/ 28 w 56"/>
                  <a:gd name="T21" fmla="*/ 70 h 78"/>
                  <a:gd name="T22" fmla="*/ 47 w 56"/>
                  <a:gd name="T23" fmla="*/ 56 h 78"/>
                  <a:gd name="T24" fmla="*/ 31 w 56"/>
                  <a:gd name="T25" fmla="*/ 43 h 78"/>
                  <a:gd name="T26" fmla="*/ 25 w 56"/>
                  <a:gd name="T27" fmla="*/ 42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9"/>
                      <a:pt x="54" y="9"/>
                      <a:pt x="54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6" y="9"/>
                      <a:pt x="9" y="12"/>
                      <a:pt x="9" y="21"/>
                    </a:cubicBezTo>
                    <a:cubicBezTo>
                      <a:pt x="9" y="29"/>
                      <a:pt x="16" y="33"/>
                      <a:pt x="26" y="34"/>
                    </a:cubicBezTo>
                    <a:cubicBezTo>
                      <a:pt x="28" y="34"/>
                      <a:pt x="31" y="34"/>
                      <a:pt x="32" y="34"/>
                    </a:cubicBezTo>
                    <a:cubicBezTo>
                      <a:pt x="48" y="36"/>
                      <a:pt x="56" y="43"/>
                      <a:pt x="56" y="56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41" y="70"/>
                      <a:pt x="47" y="66"/>
                      <a:pt x="47" y="56"/>
                    </a:cubicBezTo>
                    <a:cubicBezTo>
                      <a:pt x="47" y="48"/>
                      <a:pt x="43" y="44"/>
                      <a:pt x="31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1" y="40"/>
                      <a:pt x="0" y="35"/>
                      <a:pt x="0" y="21"/>
                    </a:cubicBezTo>
                    <a:cubicBezTo>
                      <a:pt x="0" y="6"/>
                      <a:pt x="13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6" name="Freeform 359"/>
              <p:cNvSpPr>
                <a:spLocks/>
              </p:cNvSpPr>
              <p:nvPr/>
            </p:nvSpPr>
            <p:spPr bwMode="auto">
              <a:xfrm>
                <a:off x="7473950" y="4398963"/>
                <a:ext cx="58738" cy="122238"/>
              </a:xfrm>
              <a:custGeom>
                <a:avLst/>
                <a:gdLst>
                  <a:gd name="T0" fmla="*/ 21 w 45"/>
                  <a:gd name="T1" fmla="*/ 0 h 94"/>
                  <a:gd name="T2" fmla="*/ 21 w 45"/>
                  <a:gd name="T3" fmla="*/ 17 h 94"/>
                  <a:gd name="T4" fmla="*/ 45 w 45"/>
                  <a:gd name="T5" fmla="*/ 17 h 94"/>
                  <a:gd name="T6" fmla="*/ 45 w 45"/>
                  <a:gd name="T7" fmla="*/ 26 h 94"/>
                  <a:gd name="T8" fmla="*/ 21 w 45"/>
                  <a:gd name="T9" fmla="*/ 26 h 94"/>
                  <a:gd name="T10" fmla="*/ 21 w 45"/>
                  <a:gd name="T11" fmla="*/ 69 h 94"/>
                  <a:gd name="T12" fmla="*/ 35 w 45"/>
                  <a:gd name="T13" fmla="*/ 86 h 94"/>
                  <a:gd name="T14" fmla="*/ 45 w 45"/>
                  <a:gd name="T15" fmla="*/ 86 h 94"/>
                  <a:gd name="T16" fmla="*/ 45 w 45"/>
                  <a:gd name="T17" fmla="*/ 94 h 94"/>
                  <a:gd name="T18" fmla="*/ 35 w 45"/>
                  <a:gd name="T19" fmla="*/ 94 h 94"/>
                  <a:gd name="T20" fmla="*/ 12 w 45"/>
                  <a:gd name="T21" fmla="*/ 69 h 94"/>
                  <a:gd name="T22" fmla="*/ 12 w 45"/>
                  <a:gd name="T23" fmla="*/ 26 h 94"/>
                  <a:gd name="T24" fmla="*/ 0 w 45"/>
                  <a:gd name="T25" fmla="*/ 26 h 94"/>
                  <a:gd name="T26" fmla="*/ 0 w 45"/>
                  <a:gd name="T27" fmla="*/ 17 h 94"/>
                  <a:gd name="T28" fmla="*/ 12 w 45"/>
                  <a:gd name="T29" fmla="*/ 17 h 94"/>
                  <a:gd name="T30" fmla="*/ 12 w 45"/>
                  <a:gd name="T31" fmla="*/ 0 h 94"/>
                  <a:gd name="T32" fmla="*/ 21 w 45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1"/>
                      <a:pt x="24" y="86"/>
                      <a:pt x="35" y="86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8" y="94"/>
                      <a:pt x="12" y="85"/>
                      <a:pt x="12" y="6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7" name="Freeform 360"/>
              <p:cNvSpPr>
                <a:spLocks noEditPoints="1"/>
              </p:cNvSpPr>
              <p:nvPr/>
            </p:nvSpPr>
            <p:spPr bwMode="auto">
              <a:xfrm>
                <a:off x="7545388" y="4421188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50 w 57"/>
                  <a:gd name="T9" fmla="*/ 68 h 76"/>
                  <a:gd name="T10" fmla="*/ 35 w 57"/>
                  <a:gd name="T11" fmla="*/ 76 h 76"/>
                  <a:gd name="T12" fmla="*/ 22 w 57"/>
                  <a:gd name="T13" fmla="*/ 76 h 76"/>
                  <a:gd name="T14" fmla="*/ 0 w 57"/>
                  <a:gd name="T15" fmla="*/ 55 h 76"/>
                  <a:gd name="T16" fmla="*/ 22 w 57"/>
                  <a:gd name="T17" fmla="*/ 33 h 76"/>
                  <a:gd name="T18" fmla="*/ 48 w 57"/>
                  <a:gd name="T19" fmla="*/ 33 h 76"/>
                  <a:gd name="T20" fmla="*/ 48 w 57"/>
                  <a:gd name="T21" fmla="*/ 22 h 76"/>
                  <a:gd name="T22" fmla="*/ 36 w 57"/>
                  <a:gd name="T23" fmla="*/ 9 h 76"/>
                  <a:gd name="T24" fmla="*/ 5 w 57"/>
                  <a:gd name="T25" fmla="*/ 9 h 76"/>
                  <a:gd name="T26" fmla="*/ 5 w 57"/>
                  <a:gd name="T27" fmla="*/ 0 h 76"/>
                  <a:gd name="T28" fmla="*/ 36 w 57"/>
                  <a:gd name="T29" fmla="*/ 0 h 76"/>
                  <a:gd name="T30" fmla="*/ 48 w 57"/>
                  <a:gd name="T31" fmla="*/ 41 h 76"/>
                  <a:gd name="T32" fmla="*/ 22 w 57"/>
                  <a:gd name="T33" fmla="*/ 41 h 76"/>
                  <a:gd name="T34" fmla="*/ 9 w 57"/>
                  <a:gd name="T35" fmla="*/ 55 h 76"/>
                  <a:gd name="T36" fmla="*/ 22 w 57"/>
                  <a:gd name="T37" fmla="*/ 68 h 76"/>
                  <a:gd name="T38" fmla="*/ 35 w 57"/>
                  <a:gd name="T39" fmla="*/ 68 h 76"/>
                  <a:gd name="T40" fmla="*/ 48 w 57"/>
                  <a:gd name="T41" fmla="*/ 55 h 76"/>
                  <a:gd name="T42" fmla="*/ 48 w 57"/>
                  <a:gd name="T43" fmla="*/ 4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10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7" y="73"/>
                      <a:pt x="41" y="76"/>
                      <a:pt x="35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7"/>
                      <a:pt x="0" y="55"/>
                    </a:cubicBezTo>
                    <a:cubicBezTo>
                      <a:pt x="0" y="43"/>
                      <a:pt x="10" y="33"/>
                      <a:pt x="22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9"/>
                      <a:pt x="3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36" y="0"/>
                    </a:lnTo>
                    <a:close/>
                    <a:moveTo>
                      <a:pt x="48" y="41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15" y="41"/>
                      <a:pt x="9" y="47"/>
                      <a:pt x="9" y="55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42" y="68"/>
                      <a:pt x="48" y="62"/>
                      <a:pt x="48" y="55"/>
                    </a:cubicBezTo>
                    <a:lnTo>
                      <a:pt x="48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8" name="Freeform 361"/>
              <p:cNvSpPr>
                <a:spLocks/>
              </p:cNvSpPr>
              <p:nvPr/>
            </p:nvSpPr>
            <p:spPr bwMode="auto">
              <a:xfrm>
                <a:off x="7643813" y="4419600"/>
                <a:ext cx="50800" cy="101600"/>
              </a:xfrm>
              <a:custGeom>
                <a:avLst/>
                <a:gdLst>
                  <a:gd name="T0" fmla="*/ 39 w 39"/>
                  <a:gd name="T1" fmla="*/ 0 h 77"/>
                  <a:gd name="T2" fmla="*/ 39 w 39"/>
                  <a:gd name="T3" fmla="*/ 8 h 77"/>
                  <a:gd name="T4" fmla="*/ 30 w 39"/>
                  <a:gd name="T5" fmla="*/ 8 h 77"/>
                  <a:gd name="T6" fmla="*/ 9 w 39"/>
                  <a:gd name="T7" fmla="*/ 29 h 77"/>
                  <a:gd name="T8" fmla="*/ 9 w 39"/>
                  <a:gd name="T9" fmla="*/ 77 h 77"/>
                  <a:gd name="T10" fmla="*/ 0 w 39"/>
                  <a:gd name="T11" fmla="*/ 77 h 77"/>
                  <a:gd name="T12" fmla="*/ 0 w 39"/>
                  <a:gd name="T13" fmla="*/ 1 h 77"/>
                  <a:gd name="T14" fmla="*/ 7 w 39"/>
                  <a:gd name="T15" fmla="*/ 1 h 77"/>
                  <a:gd name="T16" fmla="*/ 7 w 39"/>
                  <a:gd name="T17" fmla="*/ 12 h 77"/>
                  <a:gd name="T18" fmla="*/ 30 w 39"/>
                  <a:gd name="T19" fmla="*/ 0 h 77"/>
                  <a:gd name="T20" fmla="*/ 39 w 3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7">
                    <a:moveTo>
                      <a:pt x="39" y="0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6" y="8"/>
                      <a:pt x="9" y="17"/>
                      <a:pt x="9" y="29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6"/>
                      <a:pt x="17" y="0"/>
                      <a:pt x="3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499" name="Freeform 362"/>
              <p:cNvSpPr>
                <a:spLocks noEditPoints="1"/>
              </p:cNvSpPr>
              <p:nvPr/>
            </p:nvSpPr>
            <p:spPr bwMode="auto">
              <a:xfrm>
                <a:off x="7705725" y="4373563"/>
                <a:ext cx="74613" cy="147638"/>
              </a:xfrm>
              <a:custGeom>
                <a:avLst/>
                <a:gdLst>
                  <a:gd name="T0" fmla="*/ 36 w 57"/>
                  <a:gd name="T1" fmla="*/ 36 h 112"/>
                  <a:gd name="T2" fmla="*/ 57 w 57"/>
                  <a:gd name="T3" fmla="*/ 58 h 112"/>
                  <a:gd name="T4" fmla="*/ 57 w 57"/>
                  <a:gd name="T5" fmla="*/ 112 h 112"/>
                  <a:gd name="T6" fmla="*/ 50 w 57"/>
                  <a:gd name="T7" fmla="*/ 112 h 112"/>
                  <a:gd name="T8" fmla="*/ 50 w 57"/>
                  <a:gd name="T9" fmla="*/ 104 h 112"/>
                  <a:gd name="T10" fmla="*/ 35 w 57"/>
                  <a:gd name="T11" fmla="*/ 112 h 112"/>
                  <a:gd name="T12" fmla="*/ 22 w 57"/>
                  <a:gd name="T13" fmla="*/ 112 h 112"/>
                  <a:gd name="T14" fmla="*/ 0 w 57"/>
                  <a:gd name="T15" fmla="*/ 91 h 112"/>
                  <a:gd name="T16" fmla="*/ 22 w 57"/>
                  <a:gd name="T17" fmla="*/ 69 h 112"/>
                  <a:gd name="T18" fmla="*/ 48 w 57"/>
                  <a:gd name="T19" fmla="*/ 69 h 112"/>
                  <a:gd name="T20" fmla="*/ 48 w 57"/>
                  <a:gd name="T21" fmla="*/ 58 h 112"/>
                  <a:gd name="T22" fmla="*/ 36 w 57"/>
                  <a:gd name="T23" fmla="*/ 45 h 112"/>
                  <a:gd name="T24" fmla="*/ 4 w 57"/>
                  <a:gd name="T25" fmla="*/ 45 h 112"/>
                  <a:gd name="T26" fmla="*/ 4 w 57"/>
                  <a:gd name="T27" fmla="*/ 36 h 112"/>
                  <a:gd name="T28" fmla="*/ 36 w 57"/>
                  <a:gd name="T29" fmla="*/ 36 h 112"/>
                  <a:gd name="T30" fmla="*/ 48 w 57"/>
                  <a:gd name="T31" fmla="*/ 77 h 112"/>
                  <a:gd name="T32" fmla="*/ 22 w 57"/>
                  <a:gd name="T33" fmla="*/ 77 h 112"/>
                  <a:gd name="T34" fmla="*/ 9 w 57"/>
                  <a:gd name="T35" fmla="*/ 91 h 112"/>
                  <a:gd name="T36" fmla="*/ 22 w 57"/>
                  <a:gd name="T37" fmla="*/ 104 h 112"/>
                  <a:gd name="T38" fmla="*/ 35 w 57"/>
                  <a:gd name="T39" fmla="*/ 104 h 112"/>
                  <a:gd name="T40" fmla="*/ 48 w 57"/>
                  <a:gd name="T41" fmla="*/ 91 h 112"/>
                  <a:gd name="T42" fmla="*/ 48 w 57"/>
                  <a:gd name="T43" fmla="*/ 77 h 112"/>
                  <a:gd name="T44" fmla="*/ 43 w 57"/>
                  <a:gd name="T45" fmla="*/ 0 h 112"/>
                  <a:gd name="T46" fmla="*/ 46 w 57"/>
                  <a:gd name="T47" fmla="*/ 7 h 112"/>
                  <a:gd name="T48" fmla="*/ 18 w 57"/>
                  <a:gd name="T49" fmla="*/ 19 h 112"/>
                  <a:gd name="T50" fmla="*/ 15 w 57"/>
                  <a:gd name="T51" fmla="*/ 13 h 112"/>
                  <a:gd name="T52" fmla="*/ 43 w 57"/>
                  <a:gd name="T5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112">
                    <a:moveTo>
                      <a:pt x="36" y="36"/>
                    </a:moveTo>
                    <a:cubicBezTo>
                      <a:pt x="48" y="36"/>
                      <a:pt x="57" y="46"/>
                      <a:pt x="57" y="58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47" y="109"/>
                      <a:pt x="41" y="112"/>
                      <a:pt x="35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3"/>
                      <a:pt x="0" y="91"/>
                    </a:cubicBezTo>
                    <a:cubicBezTo>
                      <a:pt x="0" y="79"/>
                      <a:pt x="10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0"/>
                      <a:pt x="43" y="45"/>
                      <a:pt x="3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36" y="36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5" y="77"/>
                      <a:pt x="9" y="83"/>
                      <a:pt x="9" y="91"/>
                    </a:cubicBezTo>
                    <a:cubicBezTo>
                      <a:pt x="9" y="98"/>
                      <a:pt x="15" y="104"/>
                      <a:pt x="22" y="104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42" y="104"/>
                      <a:pt x="48" y="98"/>
                      <a:pt x="48" y="91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6" y="7"/>
                      <a:pt x="46" y="7"/>
                      <a:pt x="46" y="7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0" name="Freeform 363"/>
              <p:cNvSpPr>
                <a:spLocks/>
              </p:cNvSpPr>
              <p:nvPr/>
            </p:nvSpPr>
            <p:spPr bwMode="auto">
              <a:xfrm>
                <a:off x="2690813" y="4659313"/>
                <a:ext cx="74613" cy="103188"/>
              </a:xfrm>
              <a:custGeom>
                <a:avLst/>
                <a:gdLst>
                  <a:gd name="T0" fmla="*/ 54 w 56"/>
                  <a:gd name="T1" fmla="*/ 0 h 78"/>
                  <a:gd name="T2" fmla="*/ 54 w 56"/>
                  <a:gd name="T3" fmla="*/ 8 h 78"/>
                  <a:gd name="T4" fmla="*/ 26 w 56"/>
                  <a:gd name="T5" fmla="*/ 8 h 78"/>
                  <a:gd name="T6" fmla="*/ 9 w 56"/>
                  <a:gd name="T7" fmla="*/ 21 h 78"/>
                  <a:gd name="T8" fmla="*/ 26 w 56"/>
                  <a:gd name="T9" fmla="*/ 33 h 78"/>
                  <a:gd name="T10" fmla="*/ 32 w 56"/>
                  <a:gd name="T11" fmla="*/ 34 h 78"/>
                  <a:gd name="T12" fmla="*/ 56 w 56"/>
                  <a:gd name="T13" fmla="*/ 55 h 78"/>
                  <a:gd name="T14" fmla="*/ 28 w 56"/>
                  <a:gd name="T15" fmla="*/ 78 h 78"/>
                  <a:gd name="T16" fmla="*/ 2 w 56"/>
                  <a:gd name="T17" fmla="*/ 78 h 78"/>
                  <a:gd name="T18" fmla="*/ 2 w 56"/>
                  <a:gd name="T19" fmla="*/ 69 h 78"/>
                  <a:gd name="T20" fmla="*/ 28 w 56"/>
                  <a:gd name="T21" fmla="*/ 69 h 78"/>
                  <a:gd name="T22" fmla="*/ 47 w 56"/>
                  <a:gd name="T23" fmla="*/ 55 h 78"/>
                  <a:gd name="T24" fmla="*/ 31 w 56"/>
                  <a:gd name="T25" fmla="*/ 42 h 78"/>
                  <a:gd name="T26" fmla="*/ 25 w 56"/>
                  <a:gd name="T27" fmla="*/ 41 h 78"/>
                  <a:gd name="T28" fmla="*/ 0 w 56"/>
                  <a:gd name="T29" fmla="*/ 21 h 78"/>
                  <a:gd name="T30" fmla="*/ 26 w 56"/>
                  <a:gd name="T31" fmla="*/ 0 h 78"/>
                  <a:gd name="T32" fmla="*/ 54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4" y="0"/>
                    </a:moveTo>
                    <a:cubicBezTo>
                      <a:pt x="54" y="8"/>
                      <a:pt x="54" y="8"/>
                      <a:pt x="5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2"/>
                      <a:pt x="9" y="21"/>
                    </a:cubicBezTo>
                    <a:cubicBezTo>
                      <a:pt x="9" y="29"/>
                      <a:pt x="16" y="32"/>
                      <a:pt x="26" y="33"/>
                    </a:cubicBezTo>
                    <a:cubicBezTo>
                      <a:pt x="28" y="33"/>
                      <a:pt x="30" y="34"/>
                      <a:pt x="32" y="34"/>
                    </a:cubicBezTo>
                    <a:cubicBezTo>
                      <a:pt x="48" y="35"/>
                      <a:pt x="56" y="43"/>
                      <a:pt x="56" y="55"/>
                    </a:cubicBezTo>
                    <a:cubicBezTo>
                      <a:pt x="56" y="72"/>
                      <a:pt x="44" y="78"/>
                      <a:pt x="28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40" y="69"/>
                      <a:pt x="47" y="66"/>
                      <a:pt x="47" y="55"/>
                    </a:cubicBezTo>
                    <a:cubicBezTo>
                      <a:pt x="47" y="47"/>
                      <a:pt x="42" y="43"/>
                      <a:pt x="31" y="42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1" y="40"/>
                      <a:pt x="0" y="34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1" name="Freeform 364"/>
              <p:cNvSpPr>
                <a:spLocks noEditPoints="1"/>
              </p:cNvSpPr>
              <p:nvPr/>
            </p:nvSpPr>
            <p:spPr bwMode="auto">
              <a:xfrm>
                <a:off x="2779713" y="4659313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9 w 58"/>
                  <a:gd name="T3" fmla="*/ 0 h 77"/>
                  <a:gd name="T4" fmla="*/ 58 w 58"/>
                  <a:gd name="T5" fmla="*/ 29 h 77"/>
                  <a:gd name="T6" fmla="*/ 58 w 58"/>
                  <a:gd name="T7" fmla="*/ 42 h 77"/>
                  <a:gd name="T8" fmla="*/ 9 w 58"/>
                  <a:gd name="T9" fmla="*/ 42 h 77"/>
                  <a:gd name="T10" fmla="*/ 9 w 58"/>
                  <a:gd name="T11" fmla="*/ 43 h 77"/>
                  <a:gd name="T12" fmla="*/ 28 w 58"/>
                  <a:gd name="T13" fmla="*/ 68 h 77"/>
                  <a:gd name="T14" fmla="*/ 56 w 58"/>
                  <a:gd name="T15" fmla="*/ 68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9 w 58"/>
                  <a:gd name="T27" fmla="*/ 8 h 77"/>
                  <a:gd name="T28" fmla="*/ 9 w 58"/>
                  <a:gd name="T29" fmla="*/ 29 h 77"/>
                  <a:gd name="T30" fmla="*/ 9 w 58"/>
                  <a:gd name="T31" fmla="*/ 34 h 77"/>
                  <a:gd name="T32" fmla="*/ 49 w 58"/>
                  <a:gd name="T33" fmla="*/ 34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3" y="0"/>
                      <a:pt x="29" y="0"/>
                    </a:cubicBezTo>
                    <a:cubicBezTo>
                      <a:pt x="48" y="0"/>
                      <a:pt x="58" y="10"/>
                      <a:pt x="58" y="2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60"/>
                      <a:pt x="13" y="68"/>
                      <a:pt x="28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9" y="8"/>
                    </a:cubicBezTo>
                    <a:cubicBezTo>
                      <a:pt x="17" y="8"/>
                      <a:pt x="9" y="15"/>
                      <a:pt x="9" y="29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49" y="34"/>
                      <a:pt x="49" y="34"/>
                      <a:pt x="49" y="34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2" name="Freeform 365"/>
              <p:cNvSpPr>
                <a:spLocks noEditPoints="1"/>
              </p:cNvSpPr>
              <p:nvPr/>
            </p:nvSpPr>
            <p:spPr bwMode="auto">
              <a:xfrm>
                <a:off x="2930525" y="4659313"/>
                <a:ext cx="80963" cy="103188"/>
              </a:xfrm>
              <a:custGeom>
                <a:avLst/>
                <a:gdLst>
                  <a:gd name="T0" fmla="*/ 35 w 61"/>
                  <a:gd name="T1" fmla="*/ 0 h 78"/>
                  <a:gd name="T2" fmla="*/ 61 w 61"/>
                  <a:gd name="T3" fmla="*/ 28 h 78"/>
                  <a:gd name="T4" fmla="*/ 61 w 61"/>
                  <a:gd name="T5" fmla="*/ 51 h 78"/>
                  <a:gd name="T6" fmla="*/ 35 w 61"/>
                  <a:gd name="T7" fmla="*/ 78 h 78"/>
                  <a:gd name="T8" fmla="*/ 26 w 61"/>
                  <a:gd name="T9" fmla="*/ 78 h 78"/>
                  <a:gd name="T10" fmla="*/ 0 w 61"/>
                  <a:gd name="T11" fmla="*/ 51 h 78"/>
                  <a:gd name="T12" fmla="*/ 0 w 61"/>
                  <a:gd name="T13" fmla="*/ 28 h 78"/>
                  <a:gd name="T14" fmla="*/ 26 w 61"/>
                  <a:gd name="T15" fmla="*/ 0 h 78"/>
                  <a:gd name="T16" fmla="*/ 35 w 61"/>
                  <a:gd name="T17" fmla="*/ 0 h 78"/>
                  <a:gd name="T18" fmla="*/ 52 w 61"/>
                  <a:gd name="T19" fmla="*/ 28 h 78"/>
                  <a:gd name="T20" fmla="*/ 35 w 61"/>
                  <a:gd name="T21" fmla="*/ 8 h 78"/>
                  <a:gd name="T22" fmla="*/ 26 w 61"/>
                  <a:gd name="T23" fmla="*/ 8 h 78"/>
                  <a:gd name="T24" fmla="*/ 9 w 61"/>
                  <a:gd name="T25" fmla="*/ 28 h 78"/>
                  <a:gd name="T26" fmla="*/ 9 w 61"/>
                  <a:gd name="T27" fmla="*/ 51 h 78"/>
                  <a:gd name="T28" fmla="*/ 26 w 61"/>
                  <a:gd name="T29" fmla="*/ 70 h 78"/>
                  <a:gd name="T30" fmla="*/ 35 w 61"/>
                  <a:gd name="T31" fmla="*/ 70 h 78"/>
                  <a:gd name="T32" fmla="*/ 52 w 61"/>
                  <a:gd name="T33" fmla="*/ 51 h 78"/>
                  <a:gd name="T34" fmla="*/ 52 w 61"/>
                  <a:gd name="T35" fmla="*/ 2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78">
                    <a:moveTo>
                      <a:pt x="35" y="0"/>
                    </a:moveTo>
                    <a:cubicBezTo>
                      <a:pt x="50" y="0"/>
                      <a:pt x="61" y="14"/>
                      <a:pt x="61" y="28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66"/>
                      <a:pt x="50" y="78"/>
                      <a:pt x="35" y="78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1" y="78"/>
                      <a:pt x="0" y="66"/>
                      <a:pt x="0" y="5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4"/>
                      <a:pt x="11" y="0"/>
                      <a:pt x="26" y="0"/>
                    </a:cubicBezTo>
                    <a:lnTo>
                      <a:pt x="35" y="0"/>
                    </a:lnTo>
                    <a:close/>
                    <a:moveTo>
                      <a:pt x="52" y="28"/>
                    </a:moveTo>
                    <a:cubicBezTo>
                      <a:pt x="52" y="18"/>
                      <a:pt x="44" y="8"/>
                      <a:pt x="35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8"/>
                      <a:pt x="9" y="2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62"/>
                      <a:pt x="16" y="70"/>
                      <a:pt x="26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45" y="70"/>
                      <a:pt x="52" y="62"/>
                      <a:pt x="52" y="51"/>
                    </a:cubicBezTo>
                    <a:lnTo>
                      <a:pt x="52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3" name="Freeform 366"/>
              <p:cNvSpPr>
                <a:spLocks noEditPoints="1"/>
              </p:cNvSpPr>
              <p:nvPr/>
            </p:nvSpPr>
            <p:spPr bwMode="auto">
              <a:xfrm>
                <a:off x="3070225" y="4624388"/>
                <a:ext cx="34925" cy="176213"/>
              </a:xfrm>
              <a:custGeom>
                <a:avLst/>
                <a:gdLst>
                  <a:gd name="T0" fmla="*/ 26 w 26"/>
                  <a:gd name="T1" fmla="*/ 28 h 134"/>
                  <a:gd name="T2" fmla="*/ 26 w 26"/>
                  <a:gd name="T3" fmla="*/ 95 h 134"/>
                  <a:gd name="T4" fmla="*/ 19 w 26"/>
                  <a:gd name="T5" fmla="*/ 118 h 134"/>
                  <a:gd name="T6" fmla="*/ 8 w 26"/>
                  <a:gd name="T7" fmla="*/ 134 h 134"/>
                  <a:gd name="T8" fmla="*/ 0 w 26"/>
                  <a:gd name="T9" fmla="*/ 129 h 134"/>
                  <a:gd name="T10" fmla="*/ 12 w 26"/>
                  <a:gd name="T11" fmla="*/ 114 h 134"/>
                  <a:gd name="T12" fmla="*/ 17 w 26"/>
                  <a:gd name="T13" fmla="*/ 95 h 134"/>
                  <a:gd name="T14" fmla="*/ 17 w 26"/>
                  <a:gd name="T15" fmla="*/ 28 h 134"/>
                  <a:gd name="T16" fmla="*/ 26 w 26"/>
                  <a:gd name="T17" fmla="*/ 28 h 134"/>
                  <a:gd name="T18" fmla="*/ 26 w 26"/>
                  <a:gd name="T19" fmla="*/ 0 h 134"/>
                  <a:gd name="T20" fmla="*/ 26 w 26"/>
                  <a:gd name="T21" fmla="*/ 11 h 134"/>
                  <a:gd name="T22" fmla="*/ 17 w 26"/>
                  <a:gd name="T23" fmla="*/ 11 h 134"/>
                  <a:gd name="T24" fmla="*/ 17 w 26"/>
                  <a:gd name="T25" fmla="*/ 0 h 134"/>
                  <a:gd name="T26" fmla="*/ 26 w 26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34">
                    <a:moveTo>
                      <a:pt x="26" y="28"/>
                    </a:move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103"/>
                      <a:pt x="24" y="110"/>
                      <a:pt x="19" y="118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6" y="107"/>
                      <a:pt x="17" y="102"/>
                      <a:pt x="17" y="95"/>
                    </a:cubicBezTo>
                    <a:cubicBezTo>
                      <a:pt x="17" y="28"/>
                      <a:pt x="17" y="28"/>
                      <a:pt x="17" y="28"/>
                    </a:cubicBezTo>
                    <a:lnTo>
                      <a:pt x="26" y="28"/>
                    </a:lnTo>
                    <a:close/>
                    <a:moveTo>
                      <a:pt x="26" y="0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4" name="Freeform 367"/>
              <p:cNvSpPr>
                <a:spLocks noEditPoints="1"/>
              </p:cNvSpPr>
              <p:nvPr/>
            </p:nvSpPr>
            <p:spPr bwMode="auto">
              <a:xfrm>
                <a:off x="3125788" y="4659313"/>
                <a:ext cx="76200" cy="101600"/>
              </a:xfrm>
              <a:custGeom>
                <a:avLst/>
                <a:gdLst>
                  <a:gd name="T0" fmla="*/ 0 w 58"/>
                  <a:gd name="T1" fmla="*/ 29 h 77"/>
                  <a:gd name="T2" fmla="*/ 28 w 58"/>
                  <a:gd name="T3" fmla="*/ 0 h 77"/>
                  <a:gd name="T4" fmla="*/ 58 w 58"/>
                  <a:gd name="T5" fmla="*/ 29 h 77"/>
                  <a:gd name="T6" fmla="*/ 58 w 58"/>
                  <a:gd name="T7" fmla="*/ 42 h 77"/>
                  <a:gd name="T8" fmla="*/ 8 w 58"/>
                  <a:gd name="T9" fmla="*/ 42 h 77"/>
                  <a:gd name="T10" fmla="*/ 8 w 58"/>
                  <a:gd name="T11" fmla="*/ 43 h 77"/>
                  <a:gd name="T12" fmla="*/ 28 w 58"/>
                  <a:gd name="T13" fmla="*/ 68 h 77"/>
                  <a:gd name="T14" fmla="*/ 56 w 58"/>
                  <a:gd name="T15" fmla="*/ 68 h 77"/>
                  <a:gd name="T16" fmla="*/ 56 w 58"/>
                  <a:gd name="T17" fmla="*/ 77 h 77"/>
                  <a:gd name="T18" fmla="*/ 28 w 58"/>
                  <a:gd name="T19" fmla="*/ 77 h 77"/>
                  <a:gd name="T20" fmla="*/ 0 w 58"/>
                  <a:gd name="T21" fmla="*/ 41 h 77"/>
                  <a:gd name="T22" fmla="*/ 0 w 58"/>
                  <a:gd name="T23" fmla="*/ 29 h 77"/>
                  <a:gd name="T24" fmla="*/ 49 w 58"/>
                  <a:gd name="T25" fmla="*/ 29 h 77"/>
                  <a:gd name="T26" fmla="*/ 28 w 58"/>
                  <a:gd name="T27" fmla="*/ 8 h 77"/>
                  <a:gd name="T28" fmla="*/ 8 w 58"/>
                  <a:gd name="T29" fmla="*/ 29 h 77"/>
                  <a:gd name="T30" fmla="*/ 8 w 58"/>
                  <a:gd name="T31" fmla="*/ 34 h 77"/>
                  <a:gd name="T32" fmla="*/ 49 w 58"/>
                  <a:gd name="T33" fmla="*/ 34 h 77"/>
                  <a:gd name="T34" fmla="*/ 49 w 58"/>
                  <a:gd name="T35" fmla="*/ 2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77">
                    <a:moveTo>
                      <a:pt x="0" y="29"/>
                    </a:moveTo>
                    <a:cubicBezTo>
                      <a:pt x="0" y="10"/>
                      <a:pt x="12" y="0"/>
                      <a:pt x="28" y="0"/>
                    </a:cubicBezTo>
                    <a:cubicBezTo>
                      <a:pt x="47" y="0"/>
                      <a:pt x="58" y="10"/>
                      <a:pt x="58" y="2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60"/>
                      <a:pt x="13" y="68"/>
                      <a:pt x="28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6" y="77"/>
                      <a:pt x="0" y="64"/>
                      <a:pt x="0" y="41"/>
                    </a:cubicBezTo>
                    <a:lnTo>
                      <a:pt x="0" y="29"/>
                    </a:lnTo>
                    <a:close/>
                    <a:moveTo>
                      <a:pt x="49" y="29"/>
                    </a:moveTo>
                    <a:cubicBezTo>
                      <a:pt x="49" y="15"/>
                      <a:pt x="42" y="8"/>
                      <a:pt x="28" y="8"/>
                    </a:cubicBezTo>
                    <a:cubicBezTo>
                      <a:pt x="17" y="8"/>
                      <a:pt x="9" y="15"/>
                      <a:pt x="8" y="29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49" y="34"/>
                      <a:pt x="49" y="34"/>
                      <a:pt x="49" y="34"/>
                    </a:cubicBezTo>
                    <a:lnTo>
                      <a:pt x="49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5" name="Freeform 368"/>
              <p:cNvSpPr>
                <a:spLocks noEditPoints="1"/>
              </p:cNvSpPr>
              <p:nvPr/>
            </p:nvSpPr>
            <p:spPr bwMode="auto">
              <a:xfrm>
                <a:off x="3200400" y="4624388"/>
                <a:ext cx="33338" cy="176213"/>
              </a:xfrm>
              <a:custGeom>
                <a:avLst/>
                <a:gdLst>
                  <a:gd name="T0" fmla="*/ 26 w 26"/>
                  <a:gd name="T1" fmla="*/ 28 h 134"/>
                  <a:gd name="T2" fmla="*/ 26 w 26"/>
                  <a:gd name="T3" fmla="*/ 95 h 134"/>
                  <a:gd name="T4" fmla="*/ 19 w 26"/>
                  <a:gd name="T5" fmla="*/ 118 h 134"/>
                  <a:gd name="T6" fmla="*/ 8 w 26"/>
                  <a:gd name="T7" fmla="*/ 134 h 134"/>
                  <a:gd name="T8" fmla="*/ 0 w 26"/>
                  <a:gd name="T9" fmla="*/ 129 h 134"/>
                  <a:gd name="T10" fmla="*/ 12 w 26"/>
                  <a:gd name="T11" fmla="*/ 114 h 134"/>
                  <a:gd name="T12" fmla="*/ 17 w 26"/>
                  <a:gd name="T13" fmla="*/ 95 h 134"/>
                  <a:gd name="T14" fmla="*/ 17 w 26"/>
                  <a:gd name="T15" fmla="*/ 28 h 134"/>
                  <a:gd name="T16" fmla="*/ 26 w 26"/>
                  <a:gd name="T17" fmla="*/ 28 h 134"/>
                  <a:gd name="T18" fmla="*/ 26 w 26"/>
                  <a:gd name="T19" fmla="*/ 0 h 134"/>
                  <a:gd name="T20" fmla="*/ 26 w 26"/>
                  <a:gd name="T21" fmla="*/ 11 h 134"/>
                  <a:gd name="T22" fmla="*/ 17 w 26"/>
                  <a:gd name="T23" fmla="*/ 11 h 134"/>
                  <a:gd name="T24" fmla="*/ 17 w 26"/>
                  <a:gd name="T25" fmla="*/ 0 h 134"/>
                  <a:gd name="T26" fmla="*/ 26 w 26"/>
                  <a:gd name="T27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34">
                    <a:moveTo>
                      <a:pt x="26" y="28"/>
                    </a:move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103"/>
                      <a:pt x="24" y="110"/>
                      <a:pt x="19" y="118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6" y="107"/>
                      <a:pt x="17" y="102"/>
                      <a:pt x="17" y="95"/>
                    </a:cubicBezTo>
                    <a:cubicBezTo>
                      <a:pt x="17" y="28"/>
                      <a:pt x="17" y="28"/>
                      <a:pt x="17" y="28"/>
                    </a:cubicBezTo>
                    <a:lnTo>
                      <a:pt x="26" y="28"/>
                    </a:lnTo>
                    <a:close/>
                    <a:moveTo>
                      <a:pt x="26" y="0"/>
                    </a:moveTo>
                    <a:cubicBezTo>
                      <a:pt x="26" y="11"/>
                      <a:pt x="26" y="11"/>
                      <a:pt x="2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6" name="Freeform 369"/>
              <p:cNvSpPr>
                <a:spLocks noEditPoints="1"/>
              </p:cNvSpPr>
              <p:nvPr/>
            </p:nvSpPr>
            <p:spPr bwMode="auto">
              <a:xfrm>
                <a:off x="3260725" y="4624388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7" name="Freeform 370"/>
              <p:cNvSpPr>
                <a:spLocks/>
              </p:cNvSpPr>
              <p:nvPr/>
            </p:nvSpPr>
            <p:spPr bwMode="auto">
              <a:xfrm>
                <a:off x="3292475" y="4659313"/>
                <a:ext cx="68263" cy="103188"/>
              </a:xfrm>
              <a:custGeom>
                <a:avLst/>
                <a:gdLst>
                  <a:gd name="T0" fmla="*/ 51 w 51"/>
                  <a:gd name="T1" fmla="*/ 0 h 78"/>
                  <a:gd name="T2" fmla="*/ 51 w 51"/>
                  <a:gd name="T3" fmla="*/ 8 h 78"/>
                  <a:gd name="T4" fmla="*/ 30 w 51"/>
                  <a:gd name="T5" fmla="*/ 8 h 78"/>
                  <a:gd name="T6" fmla="*/ 8 w 51"/>
                  <a:gd name="T7" fmla="*/ 31 h 78"/>
                  <a:gd name="T8" fmla="*/ 8 w 51"/>
                  <a:gd name="T9" fmla="*/ 46 h 78"/>
                  <a:gd name="T10" fmla="*/ 30 w 51"/>
                  <a:gd name="T11" fmla="*/ 69 h 78"/>
                  <a:gd name="T12" fmla="*/ 51 w 51"/>
                  <a:gd name="T13" fmla="*/ 69 h 78"/>
                  <a:gd name="T14" fmla="*/ 51 w 51"/>
                  <a:gd name="T15" fmla="*/ 78 h 78"/>
                  <a:gd name="T16" fmla="*/ 30 w 51"/>
                  <a:gd name="T17" fmla="*/ 78 h 78"/>
                  <a:gd name="T18" fmla="*/ 0 w 51"/>
                  <a:gd name="T19" fmla="*/ 46 h 78"/>
                  <a:gd name="T20" fmla="*/ 0 w 51"/>
                  <a:gd name="T21" fmla="*/ 31 h 78"/>
                  <a:gd name="T22" fmla="*/ 30 w 51"/>
                  <a:gd name="T23" fmla="*/ 0 h 78"/>
                  <a:gd name="T24" fmla="*/ 51 w 51"/>
                  <a:gd name="T2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8">
                    <a:moveTo>
                      <a:pt x="51" y="0"/>
                    </a:moveTo>
                    <a:cubicBezTo>
                      <a:pt x="51" y="8"/>
                      <a:pt x="51" y="8"/>
                      <a:pt x="5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15" y="8"/>
                      <a:pt x="8" y="15"/>
                      <a:pt x="8" y="31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62"/>
                      <a:pt x="15" y="69"/>
                      <a:pt x="30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10" y="78"/>
                      <a:pt x="0" y="67"/>
                      <a:pt x="0" y="4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0"/>
                      <a:pt x="10" y="0"/>
                      <a:pt x="30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8" name="Freeform 371"/>
              <p:cNvSpPr>
                <a:spLocks/>
              </p:cNvSpPr>
              <p:nvPr/>
            </p:nvSpPr>
            <p:spPr bwMode="auto">
              <a:xfrm>
                <a:off x="3381375" y="4619625"/>
                <a:ext cx="76200" cy="141288"/>
              </a:xfrm>
              <a:custGeom>
                <a:avLst/>
                <a:gdLst>
                  <a:gd name="T0" fmla="*/ 9 w 58"/>
                  <a:gd name="T1" fmla="*/ 0 h 107"/>
                  <a:gd name="T2" fmla="*/ 9 w 58"/>
                  <a:gd name="T3" fmla="*/ 40 h 107"/>
                  <a:gd name="T4" fmla="*/ 25 w 58"/>
                  <a:gd name="T5" fmla="*/ 30 h 107"/>
                  <a:gd name="T6" fmla="*/ 34 w 58"/>
                  <a:gd name="T7" fmla="*/ 30 h 107"/>
                  <a:gd name="T8" fmla="*/ 58 w 58"/>
                  <a:gd name="T9" fmla="*/ 56 h 107"/>
                  <a:gd name="T10" fmla="*/ 58 w 58"/>
                  <a:gd name="T11" fmla="*/ 107 h 107"/>
                  <a:gd name="T12" fmla="*/ 49 w 58"/>
                  <a:gd name="T13" fmla="*/ 107 h 107"/>
                  <a:gd name="T14" fmla="*/ 49 w 58"/>
                  <a:gd name="T15" fmla="*/ 56 h 107"/>
                  <a:gd name="T16" fmla="*/ 34 w 58"/>
                  <a:gd name="T17" fmla="*/ 38 h 107"/>
                  <a:gd name="T18" fmla="*/ 24 w 58"/>
                  <a:gd name="T19" fmla="*/ 38 h 107"/>
                  <a:gd name="T20" fmla="*/ 9 w 58"/>
                  <a:gd name="T21" fmla="*/ 55 h 107"/>
                  <a:gd name="T22" fmla="*/ 9 w 58"/>
                  <a:gd name="T23" fmla="*/ 107 h 107"/>
                  <a:gd name="T24" fmla="*/ 0 w 58"/>
                  <a:gd name="T25" fmla="*/ 107 h 107"/>
                  <a:gd name="T26" fmla="*/ 0 w 58"/>
                  <a:gd name="T27" fmla="*/ 0 h 107"/>
                  <a:gd name="T28" fmla="*/ 9 w 58"/>
                  <a:gd name="T2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07">
                    <a:moveTo>
                      <a:pt x="9" y="0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12" y="34"/>
                      <a:pt x="18" y="30"/>
                      <a:pt x="25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46" y="30"/>
                      <a:pt x="58" y="40"/>
                      <a:pt x="58" y="56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45"/>
                      <a:pt x="42" y="38"/>
                      <a:pt x="34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5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09" name="Freeform 372"/>
              <p:cNvSpPr>
                <a:spLocks/>
              </p:cNvSpPr>
              <p:nvPr/>
            </p:nvSpPr>
            <p:spPr bwMode="auto">
              <a:xfrm>
                <a:off x="3532188" y="4660900"/>
                <a:ext cx="85725" cy="100013"/>
              </a:xfrm>
              <a:custGeom>
                <a:avLst/>
                <a:gdLst>
                  <a:gd name="T0" fmla="*/ 54 w 54"/>
                  <a:gd name="T1" fmla="*/ 0 h 63"/>
                  <a:gd name="T2" fmla="*/ 30 w 54"/>
                  <a:gd name="T3" fmla="*/ 63 h 63"/>
                  <a:gd name="T4" fmla="*/ 22 w 54"/>
                  <a:gd name="T5" fmla="*/ 63 h 63"/>
                  <a:gd name="T6" fmla="*/ 0 w 54"/>
                  <a:gd name="T7" fmla="*/ 0 h 63"/>
                  <a:gd name="T8" fmla="*/ 7 w 54"/>
                  <a:gd name="T9" fmla="*/ 0 h 63"/>
                  <a:gd name="T10" fmla="*/ 26 w 54"/>
                  <a:gd name="T11" fmla="*/ 54 h 63"/>
                  <a:gd name="T12" fmla="*/ 46 w 54"/>
                  <a:gd name="T13" fmla="*/ 0 h 63"/>
                  <a:gd name="T14" fmla="*/ 54 w 54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63">
                    <a:moveTo>
                      <a:pt x="54" y="0"/>
                    </a:moveTo>
                    <a:lnTo>
                      <a:pt x="30" y="63"/>
                    </a:lnTo>
                    <a:lnTo>
                      <a:pt x="22" y="63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54"/>
                    </a:lnTo>
                    <a:lnTo>
                      <a:pt x="46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0" name="Freeform 373"/>
              <p:cNvSpPr>
                <a:spLocks/>
              </p:cNvSpPr>
              <p:nvPr/>
            </p:nvSpPr>
            <p:spPr bwMode="auto">
              <a:xfrm>
                <a:off x="3629025" y="4660900"/>
                <a:ext cx="71438" cy="100013"/>
              </a:xfrm>
              <a:custGeom>
                <a:avLst/>
                <a:gdLst>
                  <a:gd name="T0" fmla="*/ 45 w 45"/>
                  <a:gd name="T1" fmla="*/ 0 h 63"/>
                  <a:gd name="T2" fmla="*/ 45 w 45"/>
                  <a:gd name="T3" fmla="*/ 5 h 63"/>
                  <a:gd name="T4" fmla="*/ 10 w 45"/>
                  <a:gd name="T5" fmla="*/ 56 h 63"/>
                  <a:gd name="T6" fmla="*/ 45 w 45"/>
                  <a:gd name="T7" fmla="*/ 56 h 63"/>
                  <a:gd name="T8" fmla="*/ 45 w 45"/>
                  <a:gd name="T9" fmla="*/ 63 h 63"/>
                  <a:gd name="T10" fmla="*/ 0 w 45"/>
                  <a:gd name="T11" fmla="*/ 63 h 63"/>
                  <a:gd name="T12" fmla="*/ 0 w 45"/>
                  <a:gd name="T13" fmla="*/ 58 h 63"/>
                  <a:gd name="T14" fmla="*/ 35 w 45"/>
                  <a:gd name="T15" fmla="*/ 7 h 63"/>
                  <a:gd name="T16" fmla="*/ 1 w 45"/>
                  <a:gd name="T17" fmla="*/ 7 h 63"/>
                  <a:gd name="T18" fmla="*/ 1 w 45"/>
                  <a:gd name="T19" fmla="*/ 0 h 63"/>
                  <a:gd name="T20" fmla="*/ 45 w 45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63">
                    <a:moveTo>
                      <a:pt x="45" y="0"/>
                    </a:moveTo>
                    <a:lnTo>
                      <a:pt x="45" y="5"/>
                    </a:lnTo>
                    <a:lnTo>
                      <a:pt x="10" y="56"/>
                    </a:lnTo>
                    <a:lnTo>
                      <a:pt x="45" y="56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35" y="7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1" name="Freeform 374"/>
              <p:cNvSpPr>
                <a:spLocks noEditPoints="1"/>
              </p:cNvSpPr>
              <p:nvPr/>
            </p:nvSpPr>
            <p:spPr bwMode="auto">
              <a:xfrm>
                <a:off x="3716338" y="4619625"/>
                <a:ext cx="74613" cy="141288"/>
              </a:xfrm>
              <a:custGeom>
                <a:avLst/>
                <a:gdLst>
                  <a:gd name="T0" fmla="*/ 58 w 58"/>
                  <a:gd name="T1" fmla="*/ 0 h 107"/>
                  <a:gd name="T2" fmla="*/ 58 w 58"/>
                  <a:gd name="T3" fmla="*/ 107 h 107"/>
                  <a:gd name="T4" fmla="*/ 51 w 58"/>
                  <a:gd name="T5" fmla="*/ 107 h 107"/>
                  <a:gd name="T6" fmla="*/ 50 w 58"/>
                  <a:gd name="T7" fmla="*/ 98 h 107"/>
                  <a:gd name="T8" fmla="*/ 35 w 58"/>
                  <a:gd name="T9" fmla="*/ 107 h 107"/>
                  <a:gd name="T10" fmla="*/ 24 w 58"/>
                  <a:gd name="T11" fmla="*/ 107 h 107"/>
                  <a:gd name="T12" fmla="*/ 0 w 58"/>
                  <a:gd name="T13" fmla="*/ 78 h 107"/>
                  <a:gd name="T14" fmla="*/ 0 w 58"/>
                  <a:gd name="T15" fmla="*/ 56 h 107"/>
                  <a:gd name="T16" fmla="*/ 24 w 58"/>
                  <a:gd name="T17" fmla="*/ 30 h 107"/>
                  <a:gd name="T18" fmla="*/ 32 w 58"/>
                  <a:gd name="T19" fmla="*/ 30 h 107"/>
                  <a:gd name="T20" fmla="*/ 49 w 58"/>
                  <a:gd name="T21" fmla="*/ 40 h 107"/>
                  <a:gd name="T22" fmla="*/ 49 w 58"/>
                  <a:gd name="T23" fmla="*/ 0 h 107"/>
                  <a:gd name="T24" fmla="*/ 58 w 58"/>
                  <a:gd name="T25" fmla="*/ 0 h 107"/>
                  <a:gd name="T26" fmla="*/ 49 w 58"/>
                  <a:gd name="T27" fmla="*/ 55 h 107"/>
                  <a:gd name="T28" fmla="*/ 33 w 58"/>
                  <a:gd name="T29" fmla="*/ 38 h 107"/>
                  <a:gd name="T30" fmla="*/ 24 w 58"/>
                  <a:gd name="T31" fmla="*/ 38 h 107"/>
                  <a:gd name="T32" fmla="*/ 9 w 58"/>
                  <a:gd name="T33" fmla="*/ 56 h 107"/>
                  <a:gd name="T34" fmla="*/ 9 w 58"/>
                  <a:gd name="T35" fmla="*/ 78 h 107"/>
                  <a:gd name="T36" fmla="*/ 24 w 58"/>
                  <a:gd name="T37" fmla="*/ 99 h 107"/>
                  <a:gd name="T38" fmla="*/ 35 w 58"/>
                  <a:gd name="T39" fmla="*/ 99 h 107"/>
                  <a:gd name="T40" fmla="*/ 49 w 58"/>
                  <a:gd name="T41" fmla="*/ 86 h 107"/>
                  <a:gd name="T42" fmla="*/ 49 w 58"/>
                  <a:gd name="T43" fmla="*/ 5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8" h="107">
                    <a:moveTo>
                      <a:pt x="58" y="0"/>
                    </a:moveTo>
                    <a:cubicBezTo>
                      <a:pt x="58" y="107"/>
                      <a:pt x="58" y="107"/>
                      <a:pt x="58" y="107"/>
                    </a:cubicBezTo>
                    <a:cubicBezTo>
                      <a:pt x="51" y="107"/>
                      <a:pt x="51" y="107"/>
                      <a:pt x="51" y="107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48" y="103"/>
                      <a:pt x="42" y="107"/>
                      <a:pt x="35" y="107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10" y="107"/>
                      <a:pt x="0" y="95"/>
                      <a:pt x="0" y="7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40"/>
                      <a:pt x="11" y="30"/>
                      <a:pt x="2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40" y="30"/>
                      <a:pt x="46" y="34"/>
                      <a:pt x="49" y="4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58" y="0"/>
                    </a:lnTo>
                    <a:close/>
                    <a:moveTo>
                      <a:pt x="49" y="55"/>
                    </a:moveTo>
                    <a:cubicBezTo>
                      <a:pt x="49" y="45"/>
                      <a:pt x="41" y="38"/>
                      <a:pt x="33" y="38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16" y="38"/>
                      <a:pt x="9" y="45"/>
                      <a:pt x="9" y="5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91"/>
                      <a:pt x="15" y="99"/>
                      <a:pt x="24" y="99"/>
                    </a:cubicBezTo>
                    <a:cubicBezTo>
                      <a:pt x="35" y="99"/>
                      <a:pt x="35" y="99"/>
                      <a:pt x="35" y="99"/>
                    </a:cubicBezTo>
                    <a:cubicBezTo>
                      <a:pt x="42" y="99"/>
                      <a:pt x="48" y="93"/>
                      <a:pt x="49" y="86"/>
                    </a:cubicBezTo>
                    <a:lnTo>
                      <a:pt x="49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2" name="Freeform 375"/>
              <p:cNvSpPr>
                <a:spLocks noEditPoints="1"/>
              </p:cNvSpPr>
              <p:nvPr/>
            </p:nvSpPr>
            <p:spPr bwMode="auto">
              <a:xfrm>
                <a:off x="3813175" y="4614863"/>
                <a:ext cx="76200" cy="146050"/>
              </a:xfrm>
              <a:custGeom>
                <a:avLst/>
                <a:gdLst>
                  <a:gd name="T0" fmla="*/ 0 w 58"/>
                  <a:gd name="T1" fmla="*/ 63 h 111"/>
                  <a:gd name="T2" fmla="*/ 29 w 58"/>
                  <a:gd name="T3" fmla="*/ 34 h 111"/>
                  <a:gd name="T4" fmla="*/ 58 w 58"/>
                  <a:gd name="T5" fmla="*/ 63 h 111"/>
                  <a:gd name="T6" fmla="*/ 58 w 58"/>
                  <a:gd name="T7" fmla="*/ 76 h 111"/>
                  <a:gd name="T8" fmla="*/ 9 w 58"/>
                  <a:gd name="T9" fmla="*/ 76 h 111"/>
                  <a:gd name="T10" fmla="*/ 9 w 58"/>
                  <a:gd name="T11" fmla="*/ 77 h 111"/>
                  <a:gd name="T12" fmla="*/ 28 w 58"/>
                  <a:gd name="T13" fmla="*/ 102 h 111"/>
                  <a:gd name="T14" fmla="*/ 56 w 58"/>
                  <a:gd name="T15" fmla="*/ 102 h 111"/>
                  <a:gd name="T16" fmla="*/ 56 w 58"/>
                  <a:gd name="T17" fmla="*/ 111 h 111"/>
                  <a:gd name="T18" fmla="*/ 28 w 58"/>
                  <a:gd name="T19" fmla="*/ 111 h 111"/>
                  <a:gd name="T20" fmla="*/ 0 w 58"/>
                  <a:gd name="T21" fmla="*/ 75 h 111"/>
                  <a:gd name="T22" fmla="*/ 0 w 58"/>
                  <a:gd name="T23" fmla="*/ 63 h 111"/>
                  <a:gd name="T24" fmla="*/ 50 w 58"/>
                  <a:gd name="T25" fmla="*/ 0 h 111"/>
                  <a:gd name="T26" fmla="*/ 31 w 58"/>
                  <a:gd name="T27" fmla="*/ 21 h 111"/>
                  <a:gd name="T28" fmla="*/ 26 w 58"/>
                  <a:gd name="T29" fmla="*/ 21 h 111"/>
                  <a:gd name="T30" fmla="*/ 7 w 58"/>
                  <a:gd name="T31" fmla="*/ 0 h 111"/>
                  <a:gd name="T32" fmla="*/ 17 w 58"/>
                  <a:gd name="T33" fmla="*/ 0 h 111"/>
                  <a:gd name="T34" fmla="*/ 29 w 58"/>
                  <a:gd name="T35" fmla="*/ 15 h 111"/>
                  <a:gd name="T36" fmla="*/ 40 w 58"/>
                  <a:gd name="T37" fmla="*/ 0 h 111"/>
                  <a:gd name="T38" fmla="*/ 50 w 58"/>
                  <a:gd name="T39" fmla="*/ 0 h 111"/>
                  <a:gd name="T40" fmla="*/ 49 w 58"/>
                  <a:gd name="T41" fmla="*/ 63 h 111"/>
                  <a:gd name="T42" fmla="*/ 29 w 58"/>
                  <a:gd name="T43" fmla="*/ 42 h 111"/>
                  <a:gd name="T44" fmla="*/ 9 w 58"/>
                  <a:gd name="T45" fmla="*/ 63 h 111"/>
                  <a:gd name="T46" fmla="*/ 9 w 58"/>
                  <a:gd name="T47" fmla="*/ 68 h 111"/>
                  <a:gd name="T48" fmla="*/ 49 w 58"/>
                  <a:gd name="T49" fmla="*/ 68 h 111"/>
                  <a:gd name="T50" fmla="*/ 49 w 58"/>
                  <a:gd name="T51" fmla="*/ 6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" h="111">
                    <a:moveTo>
                      <a:pt x="0" y="63"/>
                    </a:moveTo>
                    <a:cubicBezTo>
                      <a:pt x="0" y="44"/>
                      <a:pt x="13" y="34"/>
                      <a:pt x="29" y="34"/>
                    </a:cubicBezTo>
                    <a:cubicBezTo>
                      <a:pt x="47" y="34"/>
                      <a:pt x="58" y="44"/>
                      <a:pt x="58" y="63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94"/>
                      <a:pt x="13" y="102"/>
                      <a:pt x="28" y="102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6" y="111"/>
                      <a:pt x="56" y="111"/>
                      <a:pt x="56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6" y="111"/>
                      <a:pt x="0" y="98"/>
                      <a:pt x="0" y="75"/>
                    </a:cubicBezTo>
                    <a:lnTo>
                      <a:pt x="0" y="63"/>
                    </a:lnTo>
                    <a:close/>
                    <a:moveTo>
                      <a:pt x="50" y="0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50" y="0"/>
                    </a:lnTo>
                    <a:close/>
                    <a:moveTo>
                      <a:pt x="49" y="63"/>
                    </a:moveTo>
                    <a:cubicBezTo>
                      <a:pt x="49" y="49"/>
                      <a:pt x="42" y="42"/>
                      <a:pt x="29" y="42"/>
                    </a:cubicBezTo>
                    <a:cubicBezTo>
                      <a:pt x="17" y="42"/>
                      <a:pt x="9" y="49"/>
                      <a:pt x="9" y="6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49" y="68"/>
                      <a:pt x="49" y="68"/>
                      <a:pt x="49" y="68"/>
                    </a:cubicBezTo>
                    <a:lnTo>
                      <a:pt x="49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3" name="Rectangle 376"/>
              <p:cNvSpPr>
                <a:spLocks noChangeArrowheads="1"/>
              </p:cNvSpPr>
              <p:nvPr/>
            </p:nvSpPr>
            <p:spPr bwMode="auto">
              <a:xfrm>
                <a:off x="3910013" y="4619625"/>
                <a:ext cx="11113" cy="141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4" name="Freeform 377"/>
              <p:cNvSpPr>
                <a:spLocks noEditPoints="1"/>
              </p:cNvSpPr>
              <p:nvPr/>
            </p:nvSpPr>
            <p:spPr bwMode="auto">
              <a:xfrm>
                <a:off x="3940175" y="4611688"/>
                <a:ext cx="74613" cy="149225"/>
              </a:xfrm>
              <a:custGeom>
                <a:avLst/>
                <a:gdLst>
                  <a:gd name="T0" fmla="*/ 36 w 57"/>
                  <a:gd name="T1" fmla="*/ 37 h 113"/>
                  <a:gd name="T2" fmla="*/ 57 w 57"/>
                  <a:gd name="T3" fmla="*/ 59 h 113"/>
                  <a:gd name="T4" fmla="*/ 57 w 57"/>
                  <a:gd name="T5" fmla="*/ 113 h 113"/>
                  <a:gd name="T6" fmla="*/ 50 w 57"/>
                  <a:gd name="T7" fmla="*/ 113 h 113"/>
                  <a:gd name="T8" fmla="*/ 50 w 57"/>
                  <a:gd name="T9" fmla="*/ 105 h 113"/>
                  <a:gd name="T10" fmla="*/ 35 w 57"/>
                  <a:gd name="T11" fmla="*/ 113 h 113"/>
                  <a:gd name="T12" fmla="*/ 22 w 57"/>
                  <a:gd name="T13" fmla="*/ 113 h 113"/>
                  <a:gd name="T14" fmla="*/ 0 w 57"/>
                  <a:gd name="T15" fmla="*/ 91 h 113"/>
                  <a:gd name="T16" fmla="*/ 22 w 57"/>
                  <a:gd name="T17" fmla="*/ 69 h 113"/>
                  <a:gd name="T18" fmla="*/ 48 w 57"/>
                  <a:gd name="T19" fmla="*/ 69 h 113"/>
                  <a:gd name="T20" fmla="*/ 48 w 57"/>
                  <a:gd name="T21" fmla="*/ 59 h 113"/>
                  <a:gd name="T22" fmla="*/ 36 w 57"/>
                  <a:gd name="T23" fmla="*/ 45 h 113"/>
                  <a:gd name="T24" fmla="*/ 4 w 57"/>
                  <a:gd name="T25" fmla="*/ 45 h 113"/>
                  <a:gd name="T26" fmla="*/ 4 w 57"/>
                  <a:gd name="T27" fmla="*/ 37 h 113"/>
                  <a:gd name="T28" fmla="*/ 36 w 57"/>
                  <a:gd name="T29" fmla="*/ 37 h 113"/>
                  <a:gd name="T30" fmla="*/ 48 w 57"/>
                  <a:gd name="T31" fmla="*/ 77 h 113"/>
                  <a:gd name="T32" fmla="*/ 22 w 57"/>
                  <a:gd name="T33" fmla="*/ 77 h 113"/>
                  <a:gd name="T34" fmla="*/ 9 w 57"/>
                  <a:gd name="T35" fmla="*/ 91 h 113"/>
                  <a:gd name="T36" fmla="*/ 22 w 57"/>
                  <a:gd name="T37" fmla="*/ 105 h 113"/>
                  <a:gd name="T38" fmla="*/ 35 w 57"/>
                  <a:gd name="T39" fmla="*/ 105 h 113"/>
                  <a:gd name="T40" fmla="*/ 48 w 57"/>
                  <a:gd name="T41" fmla="*/ 92 h 113"/>
                  <a:gd name="T42" fmla="*/ 48 w 57"/>
                  <a:gd name="T43" fmla="*/ 77 h 113"/>
                  <a:gd name="T44" fmla="*/ 43 w 57"/>
                  <a:gd name="T45" fmla="*/ 0 h 113"/>
                  <a:gd name="T46" fmla="*/ 46 w 57"/>
                  <a:gd name="T47" fmla="*/ 7 h 113"/>
                  <a:gd name="T48" fmla="*/ 18 w 57"/>
                  <a:gd name="T49" fmla="*/ 20 h 113"/>
                  <a:gd name="T50" fmla="*/ 15 w 57"/>
                  <a:gd name="T51" fmla="*/ 13 h 113"/>
                  <a:gd name="T52" fmla="*/ 43 w 57"/>
                  <a:gd name="T5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113">
                    <a:moveTo>
                      <a:pt x="36" y="37"/>
                    </a:moveTo>
                    <a:cubicBezTo>
                      <a:pt x="48" y="37"/>
                      <a:pt x="57" y="46"/>
                      <a:pt x="57" y="59"/>
                    </a:cubicBezTo>
                    <a:cubicBezTo>
                      <a:pt x="57" y="113"/>
                      <a:pt x="57" y="113"/>
                      <a:pt x="57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47" y="109"/>
                      <a:pt x="41" y="113"/>
                      <a:pt x="35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10" y="113"/>
                      <a:pt x="0" y="103"/>
                      <a:pt x="0" y="91"/>
                    </a:cubicBezTo>
                    <a:cubicBezTo>
                      <a:pt x="0" y="79"/>
                      <a:pt x="10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1"/>
                      <a:pt x="43" y="45"/>
                      <a:pt x="3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7"/>
                      <a:pt x="4" y="37"/>
                      <a:pt x="4" y="37"/>
                    </a:cubicBezTo>
                    <a:lnTo>
                      <a:pt x="36" y="37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5" y="77"/>
                      <a:pt x="9" y="83"/>
                      <a:pt x="9" y="91"/>
                    </a:cubicBezTo>
                    <a:cubicBezTo>
                      <a:pt x="9" y="99"/>
                      <a:pt x="15" y="105"/>
                      <a:pt x="22" y="105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42" y="105"/>
                      <a:pt x="48" y="99"/>
                      <a:pt x="48" y="92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6" y="7"/>
                      <a:pt x="46" y="7"/>
                      <a:pt x="46" y="7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5" name="Freeform 378"/>
              <p:cNvSpPr>
                <a:spLocks/>
              </p:cNvSpPr>
              <p:nvPr/>
            </p:nvSpPr>
            <p:spPr bwMode="auto">
              <a:xfrm>
                <a:off x="4025900" y="4660900"/>
                <a:ext cx="87313" cy="100013"/>
              </a:xfrm>
              <a:custGeom>
                <a:avLst/>
                <a:gdLst>
                  <a:gd name="T0" fmla="*/ 55 w 55"/>
                  <a:gd name="T1" fmla="*/ 0 h 63"/>
                  <a:gd name="T2" fmla="*/ 32 w 55"/>
                  <a:gd name="T3" fmla="*/ 63 h 63"/>
                  <a:gd name="T4" fmla="*/ 23 w 55"/>
                  <a:gd name="T5" fmla="*/ 63 h 63"/>
                  <a:gd name="T6" fmla="*/ 0 w 55"/>
                  <a:gd name="T7" fmla="*/ 0 h 63"/>
                  <a:gd name="T8" fmla="*/ 8 w 55"/>
                  <a:gd name="T9" fmla="*/ 0 h 63"/>
                  <a:gd name="T10" fmla="*/ 28 w 55"/>
                  <a:gd name="T11" fmla="*/ 54 h 63"/>
                  <a:gd name="T12" fmla="*/ 47 w 55"/>
                  <a:gd name="T13" fmla="*/ 0 h 63"/>
                  <a:gd name="T14" fmla="*/ 55 w 55"/>
                  <a:gd name="T1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63">
                    <a:moveTo>
                      <a:pt x="55" y="0"/>
                    </a:moveTo>
                    <a:lnTo>
                      <a:pt x="32" y="63"/>
                    </a:lnTo>
                    <a:lnTo>
                      <a:pt x="23" y="63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8" y="54"/>
                    </a:lnTo>
                    <a:lnTo>
                      <a:pt x="47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6" name="Freeform 379"/>
              <p:cNvSpPr>
                <a:spLocks noEditPoints="1"/>
              </p:cNvSpPr>
              <p:nvPr/>
            </p:nvSpPr>
            <p:spPr bwMode="auto">
              <a:xfrm>
                <a:off x="4122738" y="4611688"/>
                <a:ext cx="73025" cy="149225"/>
              </a:xfrm>
              <a:custGeom>
                <a:avLst/>
                <a:gdLst>
                  <a:gd name="T0" fmla="*/ 35 w 56"/>
                  <a:gd name="T1" fmla="*/ 37 h 113"/>
                  <a:gd name="T2" fmla="*/ 56 w 56"/>
                  <a:gd name="T3" fmla="*/ 59 h 113"/>
                  <a:gd name="T4" fmla="*/ 56 w 56"/>
                  <a:gd name="T5" fmla="*/ 113 h 113"/>
                  <a:gd name="T6" fmla="*/ 50 w 56"/>
                  <a:gd name="T7" fmla="*/ 113 h 113"/>
                  <a:gd name="T8" fmla="*/ 49 w 56"/>
                  <a:gd name="T9" fmla="*/ 105 h 113"/>
                  <a:gd name="T10" fmla="*/ 34 w 56"/>
                  <a:gd name="T11" fmla="*/ 113 h 113"/>
                  <a:gd name="T12" fmla="*/ 22 w 56"/>
                  <a:gd name="T13" fmla="*/ 113 h 113"/>
                  <a:gd name="T14" fmla="*/ 0 w 56"/>
                  <a:gd name="T15" fmla="*/ 91 h 113"/>
                  <a:gd name="T16" fmla="*/ 22 w 56"/>
                  <a:gd name="T17" fmla="*/ 69 h 113"/>
                  <a:gd name="T18" fmla="*/ 48 w 56"/>
                  <a:gd name="T19" fmla="*/ 69 h 113"/>
                  <a:gd name="T20" fmla="*/ 48 w 56"/>
                  <a:gd name="T21" fmla="*/ 59 h 113"/>
                  <a:gd name="T22" fmla="*/ 35 w 56"/>
                  <a:gd name="T23" fmla="*/ 45 h 113"/>
                  <a:gd name="T24" fmla="*/ 4 w 56"/>
                  <a:gd name="T25" fmla="*/ 45 h 113"/>
                  <a:gd name="T26" fmla="*/ 4 w 56"/>
                  <a:gd name="T27" fmla="*/ 37 h 113"/>
                  <a:gd name="T28" fmla="*/ 35 w 56"/>
                  <a:gd name="T29" fmla="*/ 37 h 113"/>
                  <a:gd name="T30" fmla="*/ 48 w 56"/>
                  <a:gd name="T31" fmla="*/ 77 h 113"/>
                  <a:gd name="T32" fmla="*/ 22 w 56"/>
                  <a:gd name="T33" fmla="*/ 77 h 113"/>
                  <a:gd name="T34" fmla="*/ 9 w 56"/>
                  <a:gd name="T35" fmla="*/ 91 h 113"/>
                  <a:gd name="T36" fmla="*/ 22 w 56"/>
                  <a:gd name="T37" fmla="*/ 105 h 113"/>
                  <a:gd name="T38" fmla="*/ 34 w 56"/>
                  <a:gd name="T39" fmla="*/ 105 h 113"/>
                  <a:gd name="T40" fmla="*/ 48 w 56"/>
                  <a:gd name="T41" fmla="*/ 92 h 113"/>
                  <a:gd name="T42" fmla="*/ 48 w 56"/>
                  <a:gd name="T43" fmla="*/ 77 h 113"/>
                  <a:gd name="T44" fmla="*/ 43 w 56"/>
                  <a:gd name="T45" fmla="*/ 0 h 113"/>
                  <a:gd name="T46" fmla="*/ 45 w 56"/>
                  <a:gd name="T47" fmla="*/ 7 h 113"/>
                  <a:gd name="T48" fmla="*/ 17 w 56"/>
                  <a:gd name="T49" fmla="*/ 20 h 113"/>
                  <a:gd name="T50" fmla="*/ 15 w 56"/>
                  <a:gd name="T51" fmla="*/ 13 h 113"/>
                  <a:gd name="T52" fmla="*/ 43 w 56"/>
                  <a:gd name="T5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113">
                    <a:moveTo>
                      <a:pt x="35" y="37"/>
                    </a:moveTo>
                    <a:cubicBezTo>
                      <a:pt x="48" y="37"/>
                      <a:pt x="56" y="46"/>
                      <a:pt x="56" y="59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7" y="109"/>
                      <a:pt x="41" y="113"/>
                      <a:pt x="34" y="113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10" y="113"/>
                      <a:pt x="0" y="103"/>
                      <a:pt x="0" y="91"/>
                    </a:cubicBezTo>
                    <a:cubicBezTo>
                      <a:pt x="0" y="79"/>
                      <a:pt x="10" y="69"/>
                      <a:pt x="22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48" y="51"/>
                      <a:pt x="43" y="45"/>
                      <a:pt x="35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37"/>
                      <a:pt x="4" y="37"/>
                      <a:pt x="4" y="37"/>
                    </a:cubicBezTo>
                    <a:lnTo>
                      <a:pt x="35" y="37"/>
                    </a:lnTo>
                    <a:close/>
                    <a:moveTo>
                      <a:pt x="48" y="77"/>
                    </a:moveTo>
                    <a:cubicBezTo>
                      <a:pt x="22" y="77"/>
                      <a:pt x="22" y="77"/>
                      <a:pt x="22" y="77"/>
                    </a:cubicBezTo>
                    <a:cubicBezTo>
                      <a:pt x="15" y="77"/>
                      <a:pt x="9" y="83"/>
                      <a:pt x="9" y="91"/>
                    </a:cubicBezTo>
                    <a:cubicBezTo>
                      <a:pt x="9" y="99"/>
                      <a:pt x="15" y="105"/>
                      <a:pt x="22" y="105"/>
                    </a:cubicBezTo>
                    <a:cubicBezTo>
                      <a:pt x="34" y="105"/>
                      <a:pt x="34" y="105"/>
                      <a:pt x="34" y="105"/>
                    </a:cubicBezTo>
                    <a:cubicBezTo>
                      <a:pt x="41" y="105"/>
                      <a:pt x="48" y="99"/>
                      <a:pt x="48" y="92"/>
                    </a:cubicBezTo>
                    <a:lnTo>
                      <a:pt x="48" y="77"/>
                    </a:lnTo>
                    <a:close/>
                    <a:moveTo>
                      <a:pt x="43" y="0"/>
                    </a:moveTo>
                    <a:cubicBezTo>
                      <a:pt x="45" y="7"/>
                      <a:pt x="45" y="7"/>
                      <a:pt x="45" y="7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7" name="Freeform 380"/>
              <p:cNvSpPr>
                <a:spLocks/>
              </p:cNvSpPr>
              <p:nvPr/>
            </p:nvSpPr>
            <p:spPr bwMode="auto">
              <a:xfrm>
                <a:off x="4221163" y="4659313"/>
                <a:ext cx="76200" cy="101600"/>
              </a:xfrm>
              <a:custGeom>
                <a:avLst/>
                <a:gdLst>
                  <a:gd name="T0" fmla="*/ 33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3 w 58"/>
                  <a:gd name="T11" fmla="*/ 8 h 77"/>
                  <a:gd name="T12" fmla="*/ 24 w 58"/>
                  <a:gd name="T13" fmla="*/ 8 h 77"/>
                  <a:gd name="T14" fmla="*/ 8 w 58"/>
                  <a:gd name="T15" fmla="*/ 24 h 77"/>
                  <a:gd name="T16" fmla="*/ 8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3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3" y="0"/>
                    </a:moveTo>
                    <a:cubicBezTo>
                      <a:pt x="46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1" y="8"/>
                      <a:pt x="33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8" y="15"/>
                      <a:pt x="8" y="24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6" y="0"/>
                      <a:pt x="24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8" name="Freeform 381"/>
              <p:cNvSpPr>
                <a:spLocks noEditPoints="1"/>
              </p:cNvSpPr>
              <p:nvPr/>
            </p:nvSpPr>
            <p:spPr bwMode="auto">
              <a:xfrm>
                <a:off x="4303713" y="4611688"/>
                <a:ext cx="38100" cy="149225"/>
              </a:xfrm>
              <a:custGeom>
                <a:avLst/>
                <a:gdLst>
                  <a:gd name="T0" fmla="*/ 22 w 24"/>
                  <a:gd name="T1" fmla="*/ 0 h 94"/>
                  <a:gd name="T2" fmla="*/ 24 w 24"/>
                  <a:gd name="T3" fmla="*/ 6 h 94"/>
                  <a:gd name="T4" fmla="*/ 1 w 24"/>
                  <a:gd name="T5" fmla="*/ 17 h 94"/>
                  <a:gd name="T6" fmla="*/ 0 w 24"/>
                  <a:gd name="T7" fmla="*/ 11 h 94"/>
                  <a:gd name="T8" fmla="*/ 22 w 24"/>
                  <a:gd name="T9" fmla="*/ 0 h 94"/>
                  <a:gd name="T10" fmla="*/ 15 w 24"/>
                  <a:gd name="T11" fmla="*/ 31 h 94"/>
                  <a:gd name="T12" fmla="*/ 15 w 24"/>
                  <a:gd name="T13" fmla="*/ 94 h 94"/>
                  <a:gd name="T14" fmla="*/ 8 w 24"/>
                  <a:gd name="T15" fmla="*/ 94 h 94"/>
                  <a:gd name="T16" fmla="*/ 8 w 24"/>
                  <a:gd name="T17" fmla="*/ 31 h 94"/>
                  <a:gd name="T18" fmla="*/ 15 w 24"/>
                  <a:gd name="T19" fmla="*/ 3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94">
                    <a:moveTo>
                      <a:pt x="22" y="0"/>
                    </a:moveTo>
                    <a:lnTo>
                      <a:pt x="24" y="6"/>
                    </a:lnTo>
                    <a:lnTo>
                      <a:pt x="1" y="17"/>
                    </a:lnTo>
                    <a:lnTo>
                      <a:pt x="0" y="11"/>
                    </a:lnTo>
                    <a:lnTo>
                      <a:pt x="22" y="0"/>
                    </a:lnTo>
                    <a:close/>
                    <a:moveTo>
                      <a:pt x="15" y="31"/>
                    </a:moveTo>
                    <a:lnTo>
                      <a:pt x="15" y="94"/>
                    </a:lnTo>
                    <a:lnTo>
                      <a:pt x="8" y="94"/>
                    </a:lnTo>
                    <a:lnTo>
                      <a:pt x="8" y="31"/>
                    </a:lnTo>
                    <a:lnTo>
                      <a:pt x="15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19" name="Freeform 382"/>
              <p:cNvSpPr>
                <a:spLocks noEditPoints="1"/>
              </p:cNvSpPr>
              <p:nvPr/>
            </p:nvSpPr>
            <p:spPr bwMode="auto">
              <a:xfrm>
                <a:off x="4403725" y="4660900"/>
                <a:ext cx="74613" cy="100013"/>
              </a:xfrm>
              <a:custGeom>
                <a:avLst/>
                <a:gdLst>
                  <a:gd name="T0" fmla="*/ 35 w 56"/>
                  <a:gd name="T1" fmla="*/ 0 h 76"/>
                  <a:gd name="T2" fmla="*/ 56 w 56"/>
                  <a:gd name="T3" fmla="*/ 22 h 76"/>
                  <a:gd name="T4" fmla="*/ 56 w 56"/>
                  <a:gd name="T5" fmla="*/ 76 h 76"/>
                  <a:gd name="T6" fmla="*/ 49 w 56"/>
                  <a:gd name="T7" fmla="*/ 76 h 76"/>
                  <a:gd name="T8" fmla="*/ 49 w 56"/>
                  <a:gd name="T9" fmla="*/ 68 h 76"/>
                  <a:gd name="T10" fmla="*/ 34 w 56"/>
                  <a:gd name="T11" fmla="*/ 76 h 76"/>
                  <a:gd name="T12" fmla="*/ 22 w 56"/>
                  <a:gd name="T13" fmla="*/ 76 h 76"/>
                  <a:gd name="T14" fmla="*/ 0 w 56"/>
                  <a:gd name="T15" fmla="*/ 54 h 76"/>
                  <a:gd name="T16" fmla="*/ 22 w 56"/>
                  <a:gd name="T17" fmla="*/ 32 h 76"/>
                  <a:gd name="T18" fmla="*/ 47 w 56"/>
                  <a:gd name="T19" fmla="*/ 32 h 76"/>
                  <a:gd name="T20" fmla="*/ 47 w 56"/>
                  <a:gd name="T21" fmla="*/ 22 h 76"/>
                  <a:gd name="T22" fmla="*/ 35 w 56"/>
                  <a:gd name="T23" fmla="*/ 8 h 76"/>
                  <a:gd name="T24" fmla="*/ 4 w 56"/>
                  <a:gd name="T25" fmla="*/ 8 h 76"/>
                  <a:gd name="T26" fmla="*/ 4 w 56"/>
                  <a:gd name="T27" fmla="*/ 0 h 76"/>
                  <a:gd name="T28" fmla="*/ 35 w 56"/>
                  <a:gd name="T29" fmla="*/ 0 h 76"/>
                  <a:gd name="T30" fmla="*/ 47 w 56"/>
                  <a:gd name="T31" fmla="*/ 40 h 76"/>
                  <a:gd name="T32" fmla="*/ 22 w 56"/>
                  <a:gd name="T33" fmla="*/ 40 h 76"/>
                  <a:gd name="T34" fmla="*/ 8 w 56"/>
                  <a:gd name="T35" fmla="*/ 54 h 76"/>
                  <a:gd name="T36" fmla="*/ 22 w 56"/>
                  <a:gd name="T37" fmla="*/ 68 h 76"/>
                  <a:gd name="T38" fmla="*/ 34 w 56"/>
                  <a:gd name="T39" fmla="*/ 68 h 76"/>
                  <a:gd name="T40" fmla="*/ 47 w 56"/>
                  <a:gd name="T41" fmla="*/ 55 h 76"/>
                  <a:gd name="T42" fmla="*/ 47 w 56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76">
                    <a:moveTo>
                      <a:pt x="35" y="0"/>
                    </a:moveTo>
                    <a:cubicBezTo>
                      <a:pt x="48" y="0"/>
                      <a:pt x="56" y="9"/>
                      <a:pt x="56" y="22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49" y="76"/>
                      <a:pt x="49" y="76"/>
                      <a:pt x="49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6" y="72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9" y="76"/>
                      <a:pt x="0" y="66"/>
                      <a:pt x="0" y="54"/>
                    </a:cubicBezTo>
                    <a:cubicBezTo>
                      <a:pt x="0" y="42"/>
                      <a:pt x="9" y="32"/>
                      <a:pt x="22" y="32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7" y="14"/>
                      <a:pt x="42" y="8"/>
                      <a:pt x="3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5" y="0"/>
                    </a:lnTo>
                    <a:close/>
                    <a:moveTo>
                      <a:pt x="47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4" y="40"/>
                      <a:pt x="8" y="46"/>
                      <a:pt x="8" y="54"/>
                    </a:cubicBezTo>
                    <a:cubicBezTo>
                      <a:pt x="8" y="62"/>
                      <a:pt x="14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7" y="62"/>
                      <a:pt x="47" y="55"/>
                    </a:cubicBezTo>
                    <a:lnTo>
                      <a:pt x="47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0" name="Freeform 383"/>
              <p:cNvSpPr>
                <a:spLocks/>
              </p:cNvSpPr>
              <p:nvPr/>
            </p:nvSpPr>
            <p:spPr bwMode="auto">
              <a:xfrm>
                <a:off x="4560888" y="4619625"/>
                <a:ext cx="79375" cy="141288"/>
              </a:xfrm>
              <a:custGeom>
                <a:avLst/>
                <a:gdLst>
                  <a:gd name="T0" fmla="*/ 8 w 50"/>
                  <a:gd name="T1" fmla="*/ 0 h 89"/>
                  <a:gd name="T2" fmla="*/ 8 w 50"/>
                  <a:gd name="T3" fmla="*/ 51 h 89"/>
                  <a:gd name="T4" fmla="*/ 18 w 50"/>
                  <a:gd name="T5" fmla="*/ 51 h 89"/>
                  <a:gd name="T6" fmla="*/ 38 w 50"/>
                  <a:gd name="T7" fmla="*/ 26 h 89"/>
                  <a:gd name="T8" fmla="*/ 47 w 50"/>
                  <a:gd name="T9" fmla="*/ 26 h 89"/>
                  <a:gd name="T10" fmla="*/ 24 w 50"/>
                  <a:gd name="T11" fmla="*/ 54 h 89"/>
                  <a:gd name="T12" fmla="*/ 50 w 50"/>
                  <a:gd name="T13" fmla="*/ 89 h 89"/>
                  <a:gd name="T14" fmla="*/ 41 w 50"/>
                  <a:gd name="T15" fmla="*/ 89 h 89"/>
                  <a:gd name="T16" fmla="*/ 18 w 50"/>
                  <a:gd name="T17" fmla="*/ 57 h 89"/>
                  <a:gd name="T18" fmla="*/ 8 w 50"/>
                  <a:gd name="T19" fmla="*/ 57 h 89"/>
                  <a:gd name="T20" fmla="*/ 8 w 50"/>
                  <a:gd name="T21" fmla="*/ 89 h 89"/>
                  <a:gd name="T22" fmla="*/ 0 w 50"/>
                  <a:gd name="T23" fmla="*/ 89 h 89"/>
                  <a:gd name="T24" fmla="*/ 0 w 50"/>
                  <a:gd name="T25" fmla="*/ 0 h 89"/>
                  <a:gd name="T26" fmla="*/ 8 w 50"/>
                  <a:gd name="T2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89">
                    <a:moveTo>
                      <a:pt x="8" y="0"/>
                    </a:moveTo>
                    <a:lnTo>
                      <a:pt x="8" y="51"/>
                    </a:lnTo>
                    <a:lnTo>
                      <a:pt x="18" y="51"/>
                    </a:lnTo>
                    <a:lnTo>
                      <a:pt x="38" y="26"/>
                    </a:lnTo>
                    <a:lnTo>
                      <a:pt x="47" y="26"/>
                    </a:lnTo>
                    <a:lnTo>
                      <a:pt x="24" y="54"/>
                    </a:lnTo>
                    <a:lnTo>
                      <a:pt x="50" y="89"/>
                    </a:lnTo>
                    <a:lnTo>
                      <a:pt x="41" y="89"/>
                    </a:lnTo>
                    <a:lnTo>
                      <a:pt x="18" y="57"/>
                    </a:lnTo>
                    <a:lnTo>
                      <a:pt x="8" y="57"/>
                    </a:lnTo>
                    <a:lnTo>
                      <a:pt x="8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1" name="Freeform 384"/>
              <p:cNvSpPr>
                <a:spLocks noEditPoints="1"/>
              </p:cNvSpPr>
              <p:nvPr/>
            </p:nvSpPr>
            <p:spPr bwMode="auto">
              <a:xfrm>
                <a:off x="4648200" y="4660900"/>
                <a:ext cx="74613" cy="100013"/>
              </a:xfrm>
              <a:custGeom>
                <a:avLst/>
                <a:gdLst>
                  <a:gd name="T0" fmla="*/ 36 w 57"/>
                  <a:gd name="T1" fmla="*/ 0 h 76"/>
                  <a:gd name="T2" fmla="*/ 57 w 57"/>
                  <a:gd name="T3" fmla="*/ 22 h 76"/>
                  <a:gd name="T4" fmla="*/ 57 w 57"/>
                  <a:gd name="T5" fmla="*/ 76 h 76"/>
                  <a:gd name="T6" fmla="*/ 50 w 57"/>
                  <a:gd name="T7" fmla="*/ 76 h 76"/>
                  <a:gd name="T8" fmla="*/ 49 w 57"/>
                  <a:gd name="T9" fmla="*/ 68 h 76"/>
                  <a:gd name="T10" fmla="*/ 34 w 57"/>
                  <a:gd name="T11" fmla="*/ 76 h 76"/>
                  <a:gd name="T12" fmla="*/ 22 w 57"/>
                  <a:gd name="T13" fmla="*/ 76 h 76"/>
                  <a:gd name="T14" fmla="*/ 0 w 57"/>
                  <a:gd name="T15" fmla="*/ 54 h 76"/>
                  <a:gd name="T16" fmla="*/ 22 w 57"/>
                  <a:gd name="T17" fmla="*/ 32 h 76"/>
                  <a:gd name="T18" fmla="*/ 48 w 57"/>
                  <a:gd name="T19" fmla="*/ 32 h 76"/>
                  <a:gd name="T20" fmla="*/ 48 w 57"/>
                  <a:gd name="T21" fmla="*/ 22 h 76"/>
                  <a:gd name="T22" fmla="*/ 36 w 57"/>
                  <a:gd name="T23" fmla="*/ 8 h 76"/>
                  <a:gd name="T24" fmla="*/ 4 w 57"/>
                  <a:gd name="T25" fmla="*/ 8 h 76"/>
                  <a:gd name="T26" fmla="*/ 4 w 57"/>
                  <a:gd name="T27" fmla="*/ 0 h 76"/>
                  <a:gd name="T28" fmla="*/ 36 w 57"/>
                  <a:gd name="T29" fmla="*/ 0 h 76"/>
                  <a:gd name="T30" fmla="*/ 48 w 57"/>
                  <a:gd name="T31" fmla="*/ 40 h 76"/>
                  <a:gd name="T32" fmla="*/ 22 w 57"/>
                  <a:gd name="T33" fmla="*/ 40 h 76"/>
                  <a:gd name="T34" fmla="*/ 9 w 57"/>
                  <a:gd name="T35" fmla="*/ 54 h 76"/>
                  <a:gd name="T36" fmla="*/ 22 w 57"/>
                  <a:gd name="T37" fmla="*/ 68 h 76"/>
                  <a:gd name="T38" fmla="*/ 34 w 57"/>
                  <a:gd name="T39" fmla="*/ 68 h 76"/>
                  <a:gd name="T40" fmla="*/ 48 w 57"/>
                  <a:gd name="T41" fmla="*/ 55 h 76"/>
                  <a:gd name="T42" fmla="*/ 48 w 57"/>
                  <a:gd name="T43" fmla="*/ 4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76">
                    <a:moveTo>
                      <a:pt x="36" y="0"/>
                    </a:moveTo>
                    <a:cubicBezTo>
                      <a:pt x="48" y="0"/>
                      <a:pt x="57" y="9"/>
                      <a:pt x="57" y="22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0" y="76"/>
                      <a:pt x="50" y="76"/>
                      <a:pt x="50" y="76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7" y="72"/>
                      <a:pt x="41" y="76"/>
                      <a:pt x="34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10" y="76"/>
                      <a:pt x="0" y="66"/>
                      <a:pt x="0" y="54"/>
                    </a:cubicBezTo>
                    <a:cubicBezTo>
                      <a:pt x="0" y="42"/>
                      <a:pt x="10" y="32"/>
                      <a:pt x="22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14"/>
                      <a:pt x="43" y="8"/>
                      <a:pt x="36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6" y="0"/>
                    </a:lnTo>
                    <a:close/>
                    <a:moveTo>
                      <a:pt x="48" y="4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5" y="40"/>
                      <a:pt x="9" y="46"/>
                      <a:pt x="9" y="54"/>
                    </a:cubicBezTo>
                    <a:cubicBezTo>
                      <a:pt x="9" y="62"/>
                      <a:pt x="15" y="68"/>
                      <a:pt x="22" y="68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41" y="68"/>
                      <a:pt x="48" y="62"/>
                      <a:pt x="48" y="55"/>
                    </a:cubicBez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2" name="Freeform 385"/>
              <p:cNvSpPr>
                <a:spLocks/>
              </p:cNvSpPr>
              <p:nvPr/>
            </p:nvSpPr>
            <p:spPr bwMode="auto">
              <a:xfrm>
                <a:off x="4746625" y="4657725"/>
                <a:ext cx="50800" cy="103188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5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3" name="Freeform 386"/>
              <p:cNvSpPr>
                <a:spLocks noEditPoints="1"/>
              </p:cNvSpPr>
              <p:nvPr/>
            </p:nvSpPr>
            <p:spPr bwMode="auto">
              <a:xfrm>
                <a:off x="4814888" y="4624388"/>
                <a:ext cx="11113" cy="136525"/>
              </a:xfrm>
              <a:custGeom>
                <a:avLst/>
                <a:gdLst>
                  <a:gd name="T0" fmla="*/ 7 w 7"/>
                  <a:gd name="T1" fmla="*/ 0 h 86"/>
                  <a:gd name="T2" fmla="*/ 7 w 7"/>
                  <a:gd name="T3" fmla="*/ 9 h 86"/>
                  <a:gd name="T4" fmla="*/ 0 w 7"/>
                  <a:gd name="T5" fmla="*/ 9 h 86"/>
                  <a:gd name="T6" fmla="*/ 0 w 7"/>
                  <a:gd name="T7" fmla="*/ 0 h 86"/>
                  <a:gd name="T8" fmla="*/ 7 w 7"/>
                  <a:gd name="T9" fmla="*/ 0 h 86"/>
                  <a:gd name="T10" fmla="*/ 7 w 7"/>
                  <a:gd name="T11" fmla="*/ 23 h 86"/>
                  <a:gd name="T12" fmla="*/ 7 w 7"/>
                  <a:gd name="T13" fmla="*/ 86 h 86"/>
                  <a:gd name="T14" fmla="*/ 0 w 7"/>
                  <a:gd name="T15" fmla="*/ 86 h 86"/>
                  <a:gd name="T16" fmla="*/ 0 w 7"/>
                  <a:gd name="T17" fmla="*/ 23 h 86"/>
                  <a:gd name="T18" fmla="*/ 7 w 7"/>
                  <a:gd name="T19" fmla="*/ 2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6">
                    <a:moveTo>
                      <a:pt x="7" y="0"/>
                    </a:moveTo>
                    <a:lnTo>
                      <a:pt x="7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  <a:moveTo>
                      <a:pt x="7" y="23"/>
                    </a:moveTo>
                    <a:lnTo>
                      <a:pt x="7" y="86"/>
                    </a:lnTo>
                    <a:lnTo>
                      <a:pt x="0" y="86"/>
                    </a:lnTo>
                    <a:lnTo>
                      <a:pt x="0" y="23"/>
                    </a:lnTo>
                    <a:lnTo>
                      <a:pt x="7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4" name="Freeform 387"/>
              <p:cNvSpPr>
                <a:spLocks noEditPoints="1"/>
              </p:cNvSpPr>
              <p:nvPr/>
            </p:nvSpPr>
            <p:spPr bwMode="auto">
              <a:xfrm>
                <a:off x="4848225" y="4611688"/>
                <a:ext cx="74613" cy="149225"/>
              </a:xfrm>
              <a:custGeom>
                <a:avLst/>
                <a:gdLst>
                  <a:gd name="T0" fmla="*/ 0 w 58"/>
                  <a:gd name="T1" fmla="*/ 65 h 113"/>
                  <a:gd name="T2" fmla="*/ 29 w 58"/>
                  <a:gd name="T3" fmla="*/ 36 h 113"/>
                  <a:gd name="T4" fmla="*/ 58 w 58"/>
                  <a:gd name="T5" fmla="*/ 65 h 113"/>
                  <a:gd name="T6" fmla="*/ 58 w 58"/>
                  <a:gd name="T7" fmla="*/ 78 h 113"/>
                  <a:gd name="T8" fmla="*/ 9 w 58"/>
                  <a:gd name="T9" fmla="*/ 78 h 113"/>
                  <a:gd name="T10" fmla="*/ 9 w 58"/>
                  <a:gd name="T11" fmla="*/ 79 h 113"/>
                  <a:gd name="T12" fmla="*/ 28 w 58"/>
                  <a:gd name="T13" fmla="*/ 104 h 113"/>
                  <a:gd name="T14" fmla="*/ 56 w 58"/>
                  <a:gd name="T15" fmla="*/ 104 h 113"/>
                  <a:gd name="T16" fmla="*/ 56 w 58"/>
                  <a:gd name="T17" fmla="*/ 113 h 113"/>
                  <a:gd name="T18" fmla="*/ 28 w 58"/>
                  <a:gd name="T19" fmla="*/ 113 h 113"/>
                  <a:gd name="T20" fmla="*/ 0 w 58"/>
                  <a:gd name="T21" fmla="*/ 77 h 113"/>
                  <a:gd name="T22" fmla="*/ 0 w 58"/>
                  <a:gd name="T23" fmla="*/ 65 h 113"/>
                  <a:gd name="T24" fmla="*/ 50 w 58"/>
                  <a:gd name="T25" fmla="*/ 65 h 113"/>
                  <a:gd name="T26" fmla="*/ 29 w 58"/>
                  <a:gd name="T27" fmla="*/ 44 h 113"/>
                  <a:gd name="T28" fmla="*/ 9 w 58"/>
                  <a:gd name="T29" fmla="*/ 65 h 113"/>
                  <a:gd name="T30" fmla="*/ 9 w 58"/>
                  <a:gd name="T31" fmla="*/ 70 h 113"/>
                  <a:gd name="T32" fmla="*/ 50 w 58"/>
                  <a:gd name="T33" fmla="*/ 70 h 113"/>
                  <a:gd name="T34" fmla="*/ 50 w 58"/>
                  <a:gd name="T35" fmla="*/ 65 h 113"/>
                  <a:gd name="T36" fmla="*/ 42 w 58"/>
                  <a:gd name="T37" fmla="*/ 0 h 113"/>
                  <a:gd name="T38" fmla="*/ 44 w 58"/>
                  <a:gd name="T39" fmla="*/ 7 h 113"/>
                  <a:gd name="T40" fmla="*/ 16 w 58"/>
                  <a:gd name="T41" fmla="*/ 20 h 113"/>
                  <a:gd name="T42" fmla="*/ 14 w 58"/>
                  <a:gd name="T43" fmla="*/ 13 h 113"/>
                  <a:gd name="T44" fmla="*/ 42 w 58"/>
                  <a:gd name="T4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8" h="113">
                    <a:moveTo>
                      <a:pt x="0" y="65"/>
                    </a:moveTo>
                    <a:cubicBezTo>
                      <a:pt x="0" y="46"/>
                      <a:pt x="13" y="36"/>
                      <a:pt x="29" y="36"/>
                    </a:cubicBezTo>
                    <a:cubicBezTo>
                      <a:pt x="48" y="36"/>
                      <a:pt x="58" y="46"/>
                      <a:pt x="58" y="65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96"/>
                      <a:pt x="13" y="104"/>
                      <a:pt x="28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6" y="113"/>
                      <a:pt x="0" y="100"/>
                      <a:pt x="0" y="77"/>
                    </a:cubicBezTo>
                    <a:lnTo>
                      <a:pt x="0" y="65"/>
                    </a:lnTo>
                    <a:close/>
                    <a:moveTo>
                      <a:pt x="50" y="65"/>
                    </a:moveTo>
                    <a:cubicBezTo>
                      <a:pt x="49" y="51"/>
                      <a:pt x="42" y="44"/>
                      <a:pt x="29" y="44"/>
                    </a:cubicBezTo>
                    <a:cubicBezTo>
                      <a:pt x="18" y="44"/>
                      <a:pt x="9" y="51"/>
                      <a:pt x="9" y="65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50" y="70"/>
                      <a:pt x="50" y="70"/>
                      <a:pt x="50" y="70"/>
                    </a:cubicBezTo>
                    <a:lnTo>
                      <a:pt x="50" y="65"/>
                    </a:lnTo>
                    <a:close/>
                    <a:moveTo>
                      <a:pt x="42" y="0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5" name="Freeform 388"/>
              <p:cNvSpPr>
                <a:spLocks/>
              </p:cNvSpPr>
              <p:nvPr/>
            </p:nvSpPr>
            <p:spPr bwMode="auto">
              <a:xfrm>
                <a:off x="4943475" y="4657725"/>
                <a:ext cx="52388" cy="103188"/>
              </a:xfrm>
              <a:custGeom>
                <a:avLst/>
                <a:gdLst>
                  <a:gd name="T0" fmla="*/ 40 w 40"/>
                  <a:gd name="T1" fmla="*/ 0 h 78"/>
                  <a:gd name="T2" fmla="*/ 40 w 40"/>
                  <a:gd name="T3" fmla="*/ 9 h 78"/>
                  <a:gd name="T4" fmla="*/ 30 w 40"/>
                  <a:gd name="T5" fmla="*/ 9 h 78"/>
                  <a:gd name="T6" fmla="*/ 9 w 40"/>
                  <a:gd name="T7" fmla="*/ 30 h 78"/>
                  <a:gd name="T8" fmla="*/ 9 w 40"/>
                  <a:gd name="T9" fmla="*/ 78 h 78"/>
                  <a:gd name="T10" fmla="*/ 0 w 40"/>
                  <a:gd name="T11" fmla="*/ 78 h 78"/>
                  <a:gd name="T12" fmla="*/ 0 w 40"/>
                  <a:gd name="T13" fmla="*/ 1 h 78"/>
                  <a:gd name="T14" fmla="*/ 7 w 40"/>
                  <a:gd name="T15" fmla="*/ 1 h 78"/>
                  <a:gd name="T16" fmla="*/ 8 w 40"/>
                  <a:gd name="T17" fmla="*/ 13 h 78"/>
                  <a:gd name="T18" fmla="*/ 30 w 40"/>
                  <a:gd name="T19" fmla="*/ 1 h 78"/>
                  <a:gd name="T20" fmla="*/ 40 w 40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78">
                    <a:moveTo>
                      <a:pt x="40" y="0"/>
                    </a:moveTo>
                    <a:cubicBezTo>
                      <a:pt x="40" y="9"/>
                      <a:pt x="40" y="9"/>
                      <a:pt x="40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6" name="Freeform 389"/>
              <p:cNvSpPr>
                <a:spLocks/>
              </p:cNvSpPr>
              <p:nvPr/>
            </p:nvSpPr>
            <p:spPr bwMode="auto">
              <a:xfrm>
                <a:off x="5011738" y="4659313"/>
                <a:ext cx="76200" cy="101600"/>
              </a:xfrm>
              <a:custGeom>
                <a:avLst/>
                <a:gdLst>
                  <a:gd name="T0" fmla="*/ 34 w 58"/>
                  <a:gd name="T1" fmla="*/ 0 h 77"/>
                  <a:gd name="T2" fmla="*/ 58 w 58"/>
                  <a:gd name="T3" fmla="*/ 25 h 77"/>
                  <a:gd name="T4" fmla="*/ 58 w 58"/>
                  <a:gd name="T5" fmla="*/ 77 h 77"/>
                  <a:gd name="T6" fmla="*/ 49 w 58"/>
                  <a:gd name="T7" fmla="*/ 77 h 77"/>
                  <a:gd name="T8" fmla="*/ 49 w 58"/>
                  <a:gd name="T9" fmla="*/ 25 h 77"/>
                  <a:gd name="T10" fmla="*/ 34 w 58"/>
                  <a:gd name="T11" fmla="*/ 8 h 77"/>
                  <a:gd name="T12" fmla="*/ 24 w 58"/>
                  <a:gd name="T13" fmla="*/ 8 h 77"/>
                  <a:gd name="T14" fmla="*/ 9 w 58"/>
                  <a:gd name="T15" fmla="*/ 24 h 77"/>
                  <a:gd name="T16" fmla="*/ 9 w 58"/>
                  <a:gd name="T17" fmla="*/ 77 h 77"/>
                  <a:gd name="T18" fmla="*/ 0 w 58"/>
                  <a:gd name="T19" fmla="*/ 77 h 77"/>
                  <a:gd name="T20" fmla="*/ 0 w 58"/>
                  <a:gd name="T21" fmla="*/ 0 h 77"/>
                  <a:gd name="T22" fmla="*/ 7 w 58"/>
                  <a:gd name="T23" fmla="*/ 0 h 77"/>
                  <a:gd name="T24" fmla="*/ 7 w 58"/>
                  <a:gd name="T25" fmla="*/ 10 h 77"/>
                  <a:gd name="T26" fmla="*/ 24 w 58"/>
                  <a:gd name="T27" fmla="*/ 0 h 77"/>
                  <a:gd name="T28" fmla="*/ 34 w 58"/>
                  <a:gd name="T2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77">
                    <a:moveTo>
                      <a:pt x="34" y="0"/>
                    </a:moveTo>
                    <a:cubicBezTo>
                      <a:pt x="47" y="0"/>
                      <a:pt x="58" y="10"/>
                      <a:pt x="58" y="25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15"/>
                      <a:pt x="42" y="8"/>
                      <a:pt x="3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6" y="8"/>
                      <a:pt x="9" y="15"/>
                      <a:pt x="9" y="24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10" y="4"/>
                      <a:pt x="17" y="0"/>
                      <a:pt x="24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7" name="Freeform 390"/>
              <p:cNvSpPr>
                <a:spLocks noEditPoints="1"/>
              </p:cNvSpPr>
              <p:nvPr/>
            </p:nvSpPr>
            <p:spPr bwMode="auto">
              <a:xfrm>
                <a:off x="5094288" y="4611688"/>
                <a:ext cx="39688" cy="149225"/>
              </a:xfrm>
              <a:custGeom>
                <a:avLst/>
                <a:gdLst>
                  <a:gd name="T0" fmla="*/ 23 w 25"/>
                  <a:gd name="T1" fmla="*/ 0 h 94"/>
                  <a:gd name="T2" fmla="*/ 25 w 25"/>
                  <a:gd name="T3" fmla="*/ 6 h 94"/>
                  <a:gd name="T4" fmla="*/ 2 w 25"/>
                  <a:gd name="T5" fmla="*/ 17 h 94"/>
                  <a:gd name="T6" fmla="*/ 0 w 25"/>
                  <a:gd name="T7" fmla="*/ 11 h 94"/>
                  <a:gd name="T8" fmla="*/ 23 w 25"/>
                  <a:gd name="T9" fmla="*/ 0 h 94"/>
                  <a:gd name="T10" fmla="*/ 16 w 25"/>
                  <a:gd name="T11" fmla="*/ 31 h 94"/>
                  <a:gd name="T12" fmla="*/ 16 w 25"/>
                  <a:gd name="T13" fmla="*/ 94 h 94"/>
                  <a:gd name="T14" fmla="*/ 9 w 25"/>
                  <a:gd name="T15" fmla="*/ 94 h 94"/>
                  <a:gd name="T16" fmla="*/ 9 w 25"/>
                  <a:gd name="T17" fmla="*/ 31 h 94"/>
                  <a:gd name="T18" fmla="*/ 16 w 25"/>
                  <a:gd name="T19" fmla="*/ 3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94">
                    <a:moveTo>
                      <a:pt x="23" y="0"/>
                    </a:moveTo>
                    <a:lnTo>
                      <a:pt x="25" y="6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23" y="0"/>
                    </a:lnTo>
                    <a:close/>
                    <a:moveTo>
                      <a:pt x="16" y="31"/>
                    </a:moveTo>
                    <a:lnTo>
                      <a:pt x="16" y="94"/>
                    </a:lnTo>
                    <a:lnTo>
                      <a:pt x="9" y="94"/>
                    </a:lnTo>
                    <a:lnTo>
                      <a:pt x="9" y="31"/>
                    </a:lnTo>
                    <a:lnTo>
                      <a:pt x="16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8" name="Freeform 391"/>
              <p:cNvSpPr>
                <a:spLocks/>
              </p:cNvSpPr>
              <p:nvPr/>
            </p:nvSpPr>
            <p:spPr bwMode="auto">
              <a:xfrm>
                <a:off x="5202238" y="4657725"/>
                <a:ext cx="50800" cy="103188"/>
              </a:xfrm>
              <a:custGeom>
                <a:avLst/>
                <a:gdLst>
                  <a:gd name="T0" fmla="*/ 39 w 39"/>
                  <a:gd name="T1" fmla="*/ 0 h 78"/>
                  <a:gd name="T2" fmla="*/ 39 w 39"/>
                  <a:gd name="T3" fmla="*/ 9 h 78"/>
                  <a:gd name="T4" fmla="*/ 30 w 39"/>
                  <a:gd name="T5" fmla="*/ 9 h 78"/>
                  <a:gd name="T6" fmla="*/ 9 w 39"/>
                  <a:gd name="T7" fmla="*/ 30 h 78"/>
                  <a:gd name="T8" fmla="*/ 9 w 39"/>
                  <a:gd name="T9" fmla="*/ 78 h 78"/>
                  <a:gd name="T10" fmla="*/ 0 w 39"/>
                  <a:gd name="T11" fmla="*/ 78 h 78"/>
                  <a:gd name="T12" fmla="*/ 0 w 39"/>
                  <a:gd name="T13" fmla="*/ 1 h 78"/>
                  <a:gd name="T14" fmla="*/ 7 w 39"/>
                  <a:gd name="T15" fmla="*/ 1 h 78"/>
                  <a:gd name="T16" fmla="*/ 7 w 39"/>
                  <a:gd name="T17" fmla="*/ 13 h 78"/>
                  <a:gd name="T18" fmla="*/ 30 w 39"/>
                  <a:gd name="T19" fmla="*/ 1 h 78"/>
                  <a:gd name="T20" fmla="*/ 39 w 39"/>
                  <a:gd name="T2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78">
                    <a:moveTo>
                      <a:pt x="39" y="0"/>
                    </a:moveTo>
                    <a:cubicBezTo>
                      <a:pt x="39" y="9"/>
                      <a:pt x="39" y="9"/>
                      <a:pt x="3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6" y="9"/>
                      <a:pt x="9" y="17"/>
                      <a:pt x="9" y="30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0" y="6"/>
                      <a:pt x="17" y="1"/>
                      <a:pt x="30" y="1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29" name="Freeform 392"/>
              <p:cNvSpPr>
                <a:spLocks noEditPoints="1"/>
              </p:cNvSpPr>
              <p:nvPr/>
            </p:nvSpPr>
            <p:spPr bwMode="auto">
              <a:xfrm>
                <a:off x="5268913" y="4606925"/>
                <a:ext cx="74613" cy="155575"/>
              </a:xfrm>
              <a:custGeom>
                <a:avLst/>
                <a:gdLst>
                  <a:gd name="T0" fmla="*/ 57 w 57"/>
                  <a:gd name="T1" fmla="*/ 41 h 118"/>
                  <a:gd name="T2" fmla="*/ 57 w 57"/>
                  <a:gd name="T3" fmla="*/ 118 h 118"/>
                  <a:gd name="T4" fmla="*/ 51 w 57"/>
                  <a:gd name="T5" fmla="*/ 118 h 118"/>
                  <a:gd name="T6" fmla="*/ 50 w 57"/>
                  <a:gd name="T7" fmla="*/ 108 h 118"/>
                  <a:gd name="T8" fmla="*/ 33 w 57"/>
                  <a:gd name="T9" fmla="*/ 118 h 118"/>
                  <a:gd name="T10" fmla="*/ 24 w 57"/>
                  <a:gd name="T11" fmla="*/ 118 h 118"/>
                  <a:gd name="T12" fmla="*/ 0 w 57"/>
                  <a:gd name="T13" fmla="*/ 92 h 118"/>
                  <a:gd name="T14" fmla="*/ 0 w 57"/>
                  <a:gd name="T15" fmla="*/ 41 h 118"/>
                  <a:gd name="T16" fmla="*/ 8 w 57"/>
                  <a:gd name="T17" fmla="*/ 41 h 118"/>
                  <a:gd name="T18" fmla="*/ 8 w 57"/>
                  <a:gd name="T19" fmla="*/ 92 h 118"/>
                  <a:gd name="T20" fmla="*/ 24 w 57"/>
                  <a:gd name="T21" fmla="*/ 110 h 118"/>
                  <a:gd name="T22" fmla="*/ 33 w 57"/>
                  <a:gd name="T23" fmla="*/ 110 h 118"/>
                  <a:gd name="T24" fmla="*/ 49 w 57"/>
                  <a:gd name="T25" fmla="*/ 94 h 118"/>
                  <a:gd name="T26" fmla="*/ 49 w 57"/>
                  <a:gd name="T27" fmla="*/ 41 h 118"/>
                  <a:gd name="T28" fmla="*/ 57 w 57"/>
                  <a:gd name="T29" fmla="*/ 41 h 118"/>
                  <a:gd name="T30" fmla="*/ 44 w 57"/>
                  <a:gd name="T31" fmla="*/ 15 h 118"/>
                  <a:gd name="T32" fmla="*/ 29 w 57"/>
                  <a:gd name="T33" fmla="*/ 30 h 118"/>
                  <a:gd name="T34" fmla="*/ 13 w 57"/>
                  <a:gd name="T35" fmla="*/ 15 h 118"/>
                  <a:gd name="T36" fmla="*/ 29 w 57"/>
                  <a:gd name="T37" fmla="*/ 0 h 118"/>
                  <a:gd name="T38" fmla="*/ 44 w 57"/>
                  <a:gd name="T39" fmla="*/ 15 h 118"/>
                  <a:gd name="T40" fmla="*/ 29 w 57"/>
                  <a:gd name="T41" fmla="*/ 7 h 118"/>
                  <a:gd name="T42" fmla="*/ 21 w 57"/>
                  <a:gd name="T43" fmla="*/ 15 h 118"/>
                  <a:gd name="T44" fmla="*/ 29 w 57"/>
                  <a:gd name="T45" fmla="*/ 23 h 118"/>
                  <a:gd name="T46" fmla="*/ 36 w 57"/>
                  <a:gd name="T47" fmla="*/ 15 h 118"/>
                  <a:gd name="T48" fmla="*/ 29 w 57"/>
                  <a:gd name="T49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118">
                    <a:moveTo>
                      <a:pt x="57" y="41"/>
                    </a:moveTo>
                    <a:cubicBezTo>
                      <a:pt x="57" y="118"/>
                      <a:pt x="57" y="118"/>
                      <a:pt x="57" y="118"/>
                    </a:cubicBezTo>
                    <a:cubicBezTo>
                      <a:pt x="51" y="118"/>
                      <a:pt x="51" y="118"/>
                      <a:pt x="51" y="118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47" y="114"/>
                      <a:pt x="41" y="118"/>
                      <a:pt x="33" y="118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11" y="118"/>
                      <a:pt x="0" y="108"/>
                      <a:pt x="0" y="9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103"/>
                      <a:pt x="16" y="110"/>
                      <a:pt x="2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41" y="110"/>
                      <a:pt x="49" y="103"/>
                      <a:pt x="49" y="94"/>
                    </a:cubicBezTo>
                    <a:cubicBezTo>
                      <a:pt x="49" y="41"/>
                      <a:pt x="49" y="41"/>
                      <a:pt x="49" y="41"/>
                    </a:cubicBezTo>
                    <a:lnTo>
                      <a:pt x="57" y="41"/>
                    </a:lnTo>
                    <a:close/>
                    <a:moveTo>
                      <a:pt x="44" y="15"/>
                    </a:moveTo>
                    <a:cubicBezTo>
                      <a:pt x="44" y="24"/>
                      <a:pt x="37" y="30"/>
                      <a:pt x="29" y="30"/>
                    </a:cubicBezTo>
                    <a:cubicBezTo>
                      <a:pt x="20" y="30"/>
                      <a:pt x="13" y="24"/>
                      <a:pt x="13" y="15"/>
                    </a:cubicBezTo>
                    <a:cubicBezTo>
                      <a:pt x="13" y="7"/>
                      <a:pt x="20" y="0"/>
                      <a:pt x="29" y="0"/>
                    </a:cubicBezTo>
                    <a:cubicBezTo>
                      <a:pt x="37" y="0"/>
                      <a:pt x="44" y="7"/>
                      <a:pt x="44" y="15"/>
                    </a:cubicBezTo>
                    <a:close/>
                    <a:moveTo>
                      <a:pt x="29" y="7"/>
                    </a:moveTo>
                    <a:cubicBezTo>
                      <a:pt x="24" y="7"/>
                      <a:pt x="21" y="11"/>
                      <a:pt x="21" y="15"/>
                    </a:cubicBezTo>
                    <a:cubicBezTo>
                      <a:pt x="21" y="20"/>
                      <a:pt x="24" y="23"/>
                      <a:pt x="29" y="23"/>
                    </a:cubicBezTo>
                    <a:cubicBezTo>
                      <a:pt x="33" y="23"/>
                      <a:pt x="36" y="20"/>
                      <a:pt x="36" y="15"/>
                    </a:cubicBezTo>
                    <a:cubicBezTo>
                      <a:pt x="36" y="11"/>
                      <a:pt x="33" y="7"/>
                      <a:pt x="29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0" name="Freeform 393"/>
              <p:cNvSpPr>
                <a:spLocks/>
              </p:cNvSpPr>
              <p:nvPr/>
            </p:nvSpPr>
            <p:spPr bwMode="auto">
              <a:xfrm>
                <a:off x="5362575" y="4659313"/>
                <a:ext cx="73025" cy="103188"/>
              </a:xfrm>
              <a:custGeom>
                <a:avLst/>
                <a:gdLst>
                  <a:gd name="T0" fmla="*/ 53 w 56"/>
                  <a:gd name="T1" fmla="*/ 0 h 78"/>
                  <a:gd name="T2" fmla="*/ 53 w 56"/>
                  <a:gd name="T3" fmla="*/ 8 h 78"/>
                  <a:gd name="T4" fmla="*/ 26 w 56"/>
                  <a:gd name="T5" fmla="*/ 8 h 78"/>
                  <a:gd name="T6" fmla="*/ 8 w 56"/>
                  <a:gd name="T7" fmla="*/ 21 h 78"/>
                  <a:gd name="T8" fmla="*/ 26 w 56"/>
                  <a:gd name="T9" fmla="*/ 33 h 78"/>
                  <a:gd name="T10" fmla="*/ 32 w 56"/>
                  <a:gd name="T11" fmla="*/ 34 h 78"/>
                  <a:gd name="T12" fmla="*/ 56 w 56"/>
                  <a:gd name="T13" fmla="*/ 55 h 78"/>
                  <a:gd name="T14" fmla="*/ 27 w 56"/>
                  <a:gd name="T15" fmla="*/ 78 h 78"/>
                  <a:gd name="T16" fmla="*/ 2 w 56"/>
                  <a:gd name="T17" fmla="*/ 78 h 78"/>
                  <a:gd name="T18" fmla="*/ 2 w 56"/>
                  <a:gd name="T19" fmla="*/ 69 h 78"/>
                  <a:gd name="T20" fmla="*/ 27 w 56"/>
                  <a:gd name="T21" fmla="*/ 69 h 78"/>
                  <a:gd name="T22" fmla="*/ 47 w 56"/>
                  <a:gd name="T23" fmla="*/ 55 h 78"/>
                  <a:gd name="T24" fmla="*/ 31 w 56"/>
                  <a:gd name="T25" fmla="*/ 42 h 78"/>
                  <a:gd name="T26" fmla="*/ 25 w 56"/>
                  <a:gd name="T27" fmla="*/ 41 h 78"/>
                  <a:gd name="T28" fmla="*/ 0 w 56"/>
                  <a:gd name="T29" fmla="*/ 21 h 78"/>
                  <a:gd name="T30" fmla="*/ 26 w 56"/>
                  <a:gd name="T31" fmla="*/ 0 h 78"/>
                  <a:gd name="T32" fmla="*/ 53 w 56"/>
                  <a:gd name="T3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78">
                    <a:moveTo>
                      <a:pt x="53" y="0"/>
                    </a:moveTo>
                    <a:cubicBezTo>
                      <a:pt x="53" y="8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6" y="8"/>
                      <a:pt x="9" y="12"/>
                      <a:pt x="8" y="21"/>
                    </a:cubicBezTo>
                    <a:cubicBezTo>
                      <a:pt x="8" y="29"/>
                      <a:pt x="16" y="32"/>
                      <a:pt x="26" y="33"/>
                    </a:cubicBezTo>
                    <a:cubicBezTo>
                      <a:pt x="28" y="33"/>
                      <a:pt x="30" y="34"/>
                      <a:pt x="32" y="34"/>
                    </a:cubicBezTo>
                    <a:cubicBezTo>
                      <a:pt x="47" y="35"/>
                      <a:pt x="56" y="43"/>
                      <a:pt x="56" y="55"/>
                    </a:cubicBezTo>
                    <a:cubicBezTo>
                      <a:pt x="56" y="72"/>
                      <a:pt x="44" y="78"/>
                      <a:pt x="27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40" y="69"/>
                      <a:pt x="47" y="66"/>
                      <a:pt x="47" y="55"/>
                    </a:cubicBezTo>
                    <a:cubicBezTo>
                      <a:pt x="47" y="47"/>
                      <a:pt x="42" y="43"/>
                      <a:pt x="31" y="42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11" y="40"/>
                      <a:pt x="0" y="34"/>
                      <a:pt x="0" y="21"/>
                    </a:cubicBezTo>
                    <a:cubicBezTo>
                      <a:pt x="0" y="6"/>
                      <a:pt x="12" y="0"/>
                      <a:pt x="26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1" name="Freeform 394"/>
              <p:cNvSpPr>
                <a:spLocks/>
              </p:cNvSpPr>
              <p:nvPr/>
            </p:nvSpPr>
            <p:spPr bwMode="auto">
              <a:xfrm>
                <a:off x="5446713" y="4638675"/>
                <a:ext cx="60325" cy="123825"/>
              </a:xfrm>
              <a:custGeom>
                <a:avLst/>
                <a:gdLst>
                  <a:gd name="T0" fmla="*/ 21 w 46"/>
                  <a:gd name="T1" fmla="*/ 0 h 94"/>
                  <a:gd name="T2" fmla="*/ 21 w 46"/>
                  <a:gd name="T3" fmla="*/ 17 h 94"/>
                  <a:gd name="T4" fmla="*/ 46 w 46"/>
                  <a:gd name="T5" fmla="*/ 17 h 94"/>
                  <a:gd name="T6" fmla="*/ 46 w 46"/>
                  <a:gd name="T7" fmla="*/ 25 h 94"/>
                  <a:gd name="T8" fmla="*/ 21 w 46"/>
                  <a:gd name="T9" fmla="*/ 25 h 94"/>
                  <a:gd name="T10" fmla="*/ 21 w 46"/>
                  <a:gd name="T11" fmla="*/ 69 h 94"/>
                  <a:gd name="T12" fmla="*/ 36 w 46"/>
                  <a:gd name="T13" fmla="*/ 86 h 94"/>
                  <a:gd name="T14" fmla="*/ 46 w 46"/>
                  <a:gd name="T15" fmla="*/ 86 h 94"/>
                  <a:gd name="T16" fmla="*/ 46 w 46"/>
                  <a:gd name="T17" fmla="*/ 94 h 94"/>
                  <a:gd name="T18" fmla="*/ 36 w 46"/>
                  <a:gd name="T19" fmla="*/ 94 h 94"/>
                  <a:gd name="T20" fmla="*/ 12 w 46"/>
                  <a:gd name="T21" fmla="*/ 69 h 94"/>
                  <a:gd name="T22" fmla="*/ 12 w 46"/>
                  <a:gd name="T23" fmla="*/ 25 h 94"/>
                  <a:gd name="T24" fmla="*/ 0 w 46"/>
                  <a:gd name="T25" fmla="*/ 25 h 94"/>
                  <a:gd name="T26" fmla="*/ 0 w 46"/>
                  <a:gd name="T27" fmla="*/ 17 h 94"/>
                  <a:gd name="T28" fmla="*/ 12 w 46"/>
                  <a:gd name="T29" fmla="*/ 17 h 94"/>
                  <a:gd name="T30" fmla="*/ 12 w 46"/>
                  <a:gd name="T31" fmla="*/ 0 h 94"/>
                  <a:gd name="T32" fmla="*/ 21 w 46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" h="94">
                    <a:moveTo>
                      <a:pt x="21" y="0"/>
                    </a:moveTo>
                    <a:cubicBezTo>
                      <a:pt x="21" y="17"/>
                      <a:pt x="21" y="17"/>
                      <a:pt x="21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80"/>
                      <a:pt x="25" y="86"/>
                      <a:pt x="36" y="86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94"/>
                      <a:pt x="46" y="94"/>
                      <a:pt x="46" y="94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9" y="94"/>
                      <a:pt x="12" y="84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2" name="Rectangle 395"/>
              <p:cNvSpPr>
                <a:spLocks noChangeArrowheads="1"/>
              </p:cNvSpPr>
              <p:nvPr/>
            </p:nvSpPr>
            <p:spPr bwMode="auto">
              <a:xfrm>
                <a:off x="5521325" y="4737100"/>
                <a:ext cx="12700" cy="23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  <p:grpSp>
          <p:nvGrpSpPr>
            <p:cNvPr id="9746" name="Skupina 9745"/>
            <p:cNvGrpSpPr/>
            <p:nvPr/>
          </p:nvGrpSpPr>
          <p:grpSpPr>
            <a:xfrm>
              <a:off x="636588" y="3622675"/>
              <a:ext cx="1836738" cy="1835150"/>
              <a:chOff x="636588" y="3622675"/>
              <a:chExt cx="1836738" cy="1835150"/>
            </a:xfrm>
          </p:grpSpPr>
          <p:sp>
            <p:nvSpPr>
              <p:cNvPr id="9533" name="Oval 396"/>
              <p:cNvSpPr>
                <a:spLocks noChangeArrowheads="1"/>
              </p:cNvSpPr>
              <p:nvPr/>
            </p:nvSpPr>
            <p:spPr bwMode="auto">
              <a:xfrm>
                <a:off x="636588" y="3622675"/>
                <a:ext cx="1836738" cy="1835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4" name="Freeform 397"/>
              <p:cNvSpPr>
                <a:spLocks/>
              </p:cNvSpPr>
              <p:nvPr/>
            </p:nvSpPr>
            <p:spPr bwMode="auto">
              <a:xfrm>
                <a:off x="1008063" y="3949700"/>
                <a:ext cx="1093788" cy="944563"/>
              </a:xfrm>
              <a:custGeom>
                <a:avLst/>
                <a:gdLst>
                  <a:gd name="T0" fmla="*/ 0 w 689"/>
                  <a:gd name="T1" fmla="*/ 595 h 595"/>
                  <a:gd name="T2" fmla="*/ 689 w 689"/>
                  <a:gd name="T3" fmla="*/ 595 h 595"/>
                  <a:gd name="T4" fmla="*/ 345 w 689"/>
                  <a:gd name="T5" fmla="*/ 0 h 595"/>
                  <a:gd name="T6" fmla="*/ 0 w 689"/>
                  <a:gd name="T7" fmla="*/ 595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9" h="595">
                    <a:moveTo>
                      <a:pt x="0" y="595"/>
                    </a:moveTo>
                    <a:lnTo>
                      <a:pt x="689" y="595"/>
                    </a:lnTo>
                    <a:lnTo>
                      <a:pt x="345" y="0"/>
                    </a:lnTo>
                    <a:lnTo>
                      <a:pt x="0" y="595"/>
                    </a:lnTo>
                    <a:close/>
                  </a:path>
                </a:pathLst>
              </a:custGeom>
              <a:solidFill>
                <a:srgbClr val="D81E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5" name="Freeform 398"/>
              <p:cNvSpPr>
                <a:spLocks/>
              </p:cNvSpPr>
              <p:nvPr/>
            </p:nvSpPr>
            <p:spPr bwMode="auto">
              <a:xfrm>
                <a:off x="1047750" y="4687888"/>
                <a:ext cx="212725" cy="190500"/>
              </a:xfrm>
              <a:custGeom>
                <a:avLst/>
                <a:gdLst>
                  <a:gd name="T0" fmla="*/ 18 w 162"/>
                  <a:gd name="T1" fmla="*/ 76 h 146"/>
                  <a:gd name="T2" fmla="*/ 114 w 162"/>
                  <a:gd name="T3" fmla="*/ 101 h 146"/>
                  <a:gd name="T4" fmla="*/ 114 w 162"/>
                  <a:gd name="T5" fmla="*/ 101 h 146"/>
                  <a:gd name="T6" fmla="*/ 44 w 162"/>
                  <a:gd name="T7" fmla="*/ 31 h 146"/>
                  <a:gd name="T8" fmla="*/ 62 w 162"/>
                  <a:gd name="T9" fmla="*/ 0 h 146"/>
                  <a:gd name="T10" fmla="*/ 140 w 162"/>
                  <a:gd name="T11" fmla="*/ 76 h 146"/>
                  <a:gd name="T12" fmla="*/ 152 w 162"/>
                  <a:gd name="T13" fmla="*/ 124 h 146"/>
                  <a:gd name="T14" fmla="*/ 104 w 162"/>
                  <a:gd name="T15" fmla="*/ 139 h 146"/>
                  <a:gd name="T16" fmla="*/ 0 w 162"/>
                  <a:gd name="T17" fmla="*/ 107 h 146"/>
                  <a:gd name="T18" fmla="*/ 18 w 162"/>
                  <a:gd name="T19" fmla="*/ 7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146">
                    <a:moveTo>
                      <a:pt x="18" y="76"/>
                    </a:move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40" y="76"/>
                      <a:pt x="140" y="76"/>
                      <a:pt x="140" y="76"/>
                    </a:cubicBezTo>
                    <a:cubicBezTo>
                      <a:pt x="159" y="94"/>
                      <a:pt x="162" y="108"/>
                      <a:pt x="152" y="124"/>
                    </a:cubicBezTo>
                    <a:cubicBezTo>
                      <a:pt x="144" y="139"/>
                      <a:pt x="129" y="146"/>
                      <a:pt x="104" y="139"/>
                    </a:cubicBezTo>
                    <a:cubicBezTo>
                      <a:pt x="0" y="107"/>
                      <a:pt x="0" y="107"/>
                      <a:pt x="0" y="107"/>
                    </a:cubicBezTo>
                    <a:lnTo>
                      <a:pt x="18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6" name="Freeform 399"/>
              <p:cNvSpPr>
                <a:spLocks/>
              </p:cNvSpPr>
              <p:nvPr/>
            </p:nvSpPr>
            <p:spPr bwMode="auto">
              <a:xfrm>
                <a:off x="1133475" y="4640263"/>
                <a:ext cx="179388" cy="130175"/>
              </a:xfrm>
              <a:custGeom>
                <a:avLst/>
                <a:gdLst>
                  <a:gd name="T0" fmla="*/ 113 w 113"/>
                  <a:gd name="T1" fmla="*/ 58 h 82"/>
                  <a:gd name="T2" fmla="*/ 99 w 113"/>
                  <a:gd name="T3" fmla="*/ 82 h 82"/>
                  <a:gd name="T4" fmla="*/ 0 w 113"/>
                  <a:gd name="T5" fmla="*/ 25 h 82"/>
                  <a:gd name="T6" fmla="*/ 14 w 113"/>
                  <a:gd name="T7" fmla="*/ 0 h 82"/>
                  <a:gd name="T8" fmla="*/ 113 w 113"/>
                  <a:gd name="T9" fmla="*/ 5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2">
                    <a:moveTo>
                      <a:pt x="113" y="58"/>
                    </a:moveTo>
                    <a:lnTo>
                      <a:pt x="99" y="82"/>
                    </a:lnTo>
                    <a:lnTo>
                      <a:pt x="0" y="25"/>
                    </a:lnTo>
                    <a:lnTo>
                      <a:pt x="14" y="0"/>
                    </a:lnTo>
                    <a:lnTo>
                      <a:pt x="113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7" name="Freeform 400"/>
              <p:cNvSpPr>
                <a:spLocks/>
              </p:cNvSpPr>
              <p:nvPr/>
            </p:nvSpPr>
            <p:spPr bwMode="auto">
              <a:xfrm>
                <a:off x="1184275" y="4494213"/>
                <a:ext cx="214313" cy="201613"/>
              </a:xfrm>
              <a:custGeom>
                <a:avLst/>
                <a:gdLst>
                  <a:gd name="T0" fmla="*/ 75 w 163"/>
                  <a:gd name="T1" fmla="*/ 33 h 153"/>
                  <a:gd name="T2" fmla="*/ 49 w 163"/>
                  <a:gd name="T3" fmla="*/ 53 h 153"/>
                  <a:gd name="T4" fmla="*/ 62 w 163"/>
                  <a:gd name="T5" fmla="*/ 106 h 153"/>
                  <a:gd name="T6" fmla="*/ 115 w 163"/>
                  <a:gd name="T7" fmla="*/ 91 h 153"/>
                  <a:gd name="T8" fmla="*/ 109 w 163"/>
                  <a:gd name="T9" fmla="*/ 52 h 153"/>
                  <a:gd name="T10" fmla="*/ 93 w 163"/>
                  <a:gd name="T11" fmla="*/ 80 h 153"/>
                  <a:gd name="T12" fmla="*/ 66 w 163"/>
                  <a:gd name="T13" fmla="*/ 64 h 153"/>
                  <a:gd name="T14" fmla="*/ 101 w 163"/>
                  <a:gd name="T15" fmla="*/ 5 h 153"/>
                  <a:gd name="T16" fmla="*/ 114 w 163"/>
                  <a:gd name="T17" fmla="*/ 12 h 153"/>
                  <a:gd name="T18" fmla="*/ 142 w 163"/>
                  <a:gd name="T19" fmla="*/ 109 h 153"/>
                  <a:gd name="T20" fmla="*/ 46 w 163"/>
                  <a:gd name="T21" fmla="*/ 134 h 153"/>
                  <a:gd name="T22" fmla="*/ 19 w 163"/>
                  <a:gd name="T23" fmla="*/ 38 h 153"/>
                  <a:gd name="T24" fmla="*/ 67 w 163"/>
                  <a:gd name="T25" fmla="*/ 0 h 153"/>
                  <a:gd name="T26" fmla="*/ 75 w 163"/>
                  <a:gd name="T27" fmla="*/ 3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53">
                    <a:moveTo>
                      <a:pt x="75" y="33"/>
                    </a:moveTo>
                    <a:cubicBezTo>
                      <a:pt x="62" y="37"/>
                      <a:pt x="55" y="42"/>
                      <a:pt x="49" y="53"/>
                    </a:cubicBezTo>
                    <a:cubicBezTo>
                      <a:pt x="34" y="78"/>
                      <a:pt x="45" y="96"/>
                      <a:pt x="62" y="106"/>
                    </a:cubicBezTo>
                    <a:cubicBezTo>
                      <a:pt x="81" y="117"/>
                      <a:pt x="104" y="109"/>
                      <a:pt x="115" y="91"/>
                    </a:cubicBezTo>
                    <a:cubicBezTo>
                      <a:pt x="120" y="81"/>
                      <a:pt x="119" y="63"/>
                      <a:pt x="109" y="52"/>
                    </a:cubicBezTo>
                    <a:cubicBezTo>
                      <a:pt x="93" y="80"/>
                      <a:pt x="93" y="80"/>
                      <a:pt x="93" y="80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46" y="31"/>
                      <a:pt x="163" y="72"/>
                      <a:pt x="142" y="109"/>
                    </a:cubicBezTo>
                    <a:cubicBezTo>
                      <a:pt x="122" y="143"/>
                      <a:pt x="79" y="153"/>
                      <a:pt x="46" y="134"/>
                    </a:cubicBezTo>
                    <a:cubicBezTo>
                      <a:pt x="13" y="115"/>
                      <a:pt x="0" y="72"/>
                      <a:pt x="19" y="38"/>
                    </a:cubicBezTo>
                    <a:cubicBezTo>
                      <a:pt x="30" y="19"/>
                      <a:pt x="48" y="6"/>
                      <a:pt x="67" y="0"/>
                    </a:cubicBezTo>
                    <a:lnTo>
                      <a:pt x="75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8" name="Freeform 401"/>
              <p:cNvSpPr>
                <a:spLocks/>
              </p:cNvSpPr>
              <p:nvPr/>
            </p:nvSpPr>
            <p:spPr bwMode="auto">
              <a:xfrm>
                <a:off x="1357313" y="4175125"/>
                <a:ext cx="214313" cy="195263"/>
              </a:xfrm>
              <a:custGeom>
                <a:avLst/>
                <a:gdLst>
                  <a:gd name="T0" fmla="*/ 17 w 163"/>
                  <a:gd name="T1" fmla="*/ 59 h 148"/>
                  <a:gd name="T2" fmla="*/ 96 w 163"/>
                  <a:gd name="T3" fmla="*/ 104 h 148"/>
                  <a:gd name="T4" fmla="*/ 118 w 163"/>
                  <a:gd name="T5" fmla="*/ 99 h 148"/>
                  <a:gd name="T6" fmla="*/ 120 w 163"/>
                  <a:gd name="T7" fmla="*/ 95 h 148"/>
                  <a:gd name="T8" fmla="*/ 113 w 163"/>
                  <a:gd name="T9" fmla="*/ 75 h 148"/>
                  <a:gd name="T10" fmla="*/ 34 w 163"/>
                  <a:gd name="T11" fmla="*/ 29 h 148"/>
                  <a:gd name="T12" fmla="*/ 51 w 163"/>
                  <a:gd name="T13" fmla="*/ 0 h 148"/>
                  <a:gd name="T14" fmla="*/ 128 w 163"/>
                  <a:gd name="T15" fmla="*/ 44 h 148"/>
                  <a:gd name="T16" fmla="*/ 149 w 163"/>
                  <a:gd name="T17" fmla="*/ 112 h 148"/>
                  <a:gd name="T18" fmla="*/ 146 w 163"/>
                  <a:gd name="T19" fmla="*/ 115 h 148"/>
                  <a:gd name="T20" fmla="*/ 77 w 163"/>
                  <a:gd name="T21" fmla="*/ 133 h 148"/>
                  <a:gd name="T22" fmla="*/ 0 w 163"/>
                  <a:gd name="T23" fmla="*/ 88 h 148"/>
                  <a:gd name="T24" fmla="*/ 17 w 163"/>
                  <a:gd name="T25" fmla="*/ 5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148">
                    <a:moveTo>
                      <a:pt x="17" y="59"/>
                    </a:moveTo>
                    <a:cubicBezTo>
                      <a:pt x="96" y="104"/>
                      <a:pt x="96" y="104"/>
                      <a:pt x="96" y="104"/>
                    </a:cubicBezTo>
                    <a:cubicBezTo>
                      <a:pt x="105" y="109"/>
                      <a:pt x="113" y="109"/>
                      <a:pt x="118" y="99"/>
                    </a:cubicBezTo>
                    <a:cubicBezTo>
                      <a:pt x="118" y="99"/>
                      <a:pt x="120" y="96"/>
                      <a:pt x="120" y="95"/>
                    </a:cubicBezTo>
                    <a:cubicBezTo>
                      <a:pt x="125" y="86"/>
                      <a:pt x="122" y="80"/>
                      <a:pt x="113" y="75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55" y="59"/>
                      <a:pt x="163" y="85"/>
                      <a:pt x="149" y="112"/>
                    </a:cubicBezTo>
                    <a:cubicBezTo>
                      <a:pt x="148" y="112"/>
                      <a:pt x="147" y="115"/>
                      <a:pt x="146" y="115"/>
                    </a:cubicBezTo>
                    <a:cubicBezTo>
                      <a:pt x="131" y="143"/>
                      <a:pt x="104" y="148"/>
                      <a:pt x="77" y="133"/>
                    </a:cubicBezTo>
                    <a:cubicBezTo>
                      <a:pt x="0" y="88"/>
                      <a:pt x="0" y="88"/>
                      <a:pt x="0" y="88"/>
                    </a:cubicBezTo>
                    <a:lnTo>
                      <a:pt x="17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39" name="Freeform 402"/>
              <p:cNvSpPr>
                <a:spLocks/>
              </p:cNvSpPr>
              <p:nvPr/>
            </p:nvSpPr>
            <p:spPr bwMode="auto">
              <a:xfrm>
                <a:off x="1447800" y="4051300"/>
                <a:ext cx="211138" cy="195263"/>
              </a:xfrm>
              <a:custGeom>
                <a:avLst/>
                <a:gdLst>
                  <a:gd name="T0" fmla="*/ 110 w 161"/>
                  <a:gd name="T1" fmla="*/ 149 h 149"/>
                  <a:gd name="T2" fmla="*/ 34 w 161"/>
                  <a:gd name="T3" fmla="*/ 105 h 149"/>
                  <a:gd name="T4" fmla="*/ 14 w 161"/>
                  <a:gd name="T5" fmla="*/ 37 h 149"/>
                  <a:gd name="T6" fmla="*/ 18 w 161"/>
                  <a:gd name="T7" fmla="*/ 30 h 149"/>
                  <a:gd name="T8" fmla="*/ 75 w 161"/>
                  <a:gd name="T9" fmla="*/ 13 h 149"/>
                  <a:gd name="T10" fmla="*/ 88 w 161"/>
                  <a:gd name="T11" fmla="*/ 47 h 149"/>
                  <a:gd name="T12" fmla="*/ 88 w 161"/>
                  <a:gd name="T13" fmla="*/ 47 h 149"/>
                  <a:gd name="T14" fmla="*/ 121 w 161"/>
                  <a:gd name="T15" fmla="*/ 36 h 149"/>
                  <a:gd name="T16" fmla="*/ 161 w 161"/>
                  <a:gd name="T17" fmla="*/ 60 h 149"/>
                  <a:gd name="T18" fmla="*/ 144 w 161"/>
                  <a:gd name="T19" fmla="*/ 90 h 149"/>
                  <a:gd name="T20" fmla="*/ 108 w 161"/>
                  <a:gd name="T21" fmla="*/ 69 h 149"/>
                  <a:gd name="T22" fmla="*/ 90 w 161"/>
                  <a:gd name="T23" fmla="*/ 81 h 149"/>
                  <a:gd name="T24" fmla="*/ 87 w 161"/>
                  <a:gd name="T25" fmla="*/ 86 h 149"/>
                  <a:gd name="T26" fmla="*/ 60 w 161"/>
                  <a:gd name="T27" fmla="*/ 70 h 149"/>
                  <a:gd name="T28" fmla="*/ 63 w 161"/>
                  <a:gd name="T29" fmla="*/ 65 h 149"/>
                  <a:gd name="T30" fmla="*/ 60 w 161"/>
                  <a:gd name="T31" fmla="*/ 43 h 149"/>
                  <a:gd name="T32" fmla="*/ 45 w 161"/>
                  <a:gd name="T33" fmla="*/ 47 h 149"/>
                  <a:gd name="T34" fmla="*/ 40 w 161"/>
                  <a:gd name="T35" fmla="*/ 55 h 149"/>
                  <a:gd name="T36" fmla="*/ 51 w 161"/>
                  <a:gd name="T37" fmla="*/ 75 h 149"/>
                  <a:gd name="T38" fmla="*/ 127 w 161"/>
                  <a:gd name="T39" fmla="*/ 119 h 149"/>
                  <a:gd name="T40" fmla="*/ 110 w 161"/>
                  <a:gd name="T41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1" h="149">
                    <a:moveTo>
                      <a:pt x="110" y="149"/>
                    </a:moveTo>
                    <a:cubicBezTo>
                      <a:pt x="34" y="105"/>
                      <a:pt x="34" y="105"/>
                      <a:pt x="34" y="105"/>
                    </a:cubicBezTo>
                    <a:cubicBezTo>
                      <a:pt x="6" y="88"/>
                      <a:pt x="0" y="63"/>
                      <a:pt x="14" y="37"/>
                    </a:cubicBezTo>
                    <a:cubicBezTo>
                      <a:pt x="15" y="36"/>
                      <a:pt x="18" y="30"/>
                      <a:pt x="18" y="30"/>
                    </a:cubicBezTo>
                    <a:cubicBezTo>
                      <a:pt x="32" y="8"/>
                      <a:pt x="54" y="0"/>
                      <a:pt x="75" y="13"/>
                    </a:cubicBezTo>
                    <a:cubicBezTo>
                      <a:pt x="90" y="21"/>
                      <a:pt x="94" y="33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97" y="38"/>
                      <a:pt x="106" y="28"/>
                      <a:pt x="121" y="36"/>
                    </a:cubicBezTo>
                    <a:cubicBezTo>
                      <a:pt x="161" y="60"/>
                      <a:pt x="161" y="60"/>
                      <a:pt x="161" y="60"/>
                    </a:cubicBezTo>
                    <a:cubicBezTo>
                      <a:pt x="144" y="90"/>
                      <a:pt x="144" y="90"/>
                      <a:pt x="144" y="90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2" y="65"/>
                      <a:pt x="97" y="69"/>
                      <a:pt x="90" y="81"/>
                    </a:cubicBezTo>
                    <a:cubicBezTo>
                      <a:pt x="90" y="81"/>
                      <a:pt x="90" y="82"/>
                      <a:pt x="87" y="86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2" y="66"/>
                      <a:pt x="63" y="65"/>
                      <a:pt x="63" y="65"/>
                    </a:cubicBezTo>
                    <a:cubicBezTo>
                      <a:pt x="68" y="55"/>
                      <a:pt x="68" y="49"/>
                      <a:pt x="60" y="43"/>
                    </a:cubicBezTo>
                    <a:cubicBezTo>
                      <a:pt x="54" y="40"/>
                      <a:pt x="48" y="43"/>
                      <a:pt x="45" y="47"/>
                    </a:cubicBezTo>
                    <a:cubicBezTo>
                      <a:pt x="45" y="48"/>
                      <a:pt x="41" y="54"/>
                      <a:pt x="40" y="55"/>
                    </a:cubicBezTo>
                    <a:cubicBezTo>
                      <a:pt x="36" y="62"/>
                      <a:pt x="39" y="68"/>
                      <a:pt x="51" y="75"/>
                    </a:cubicBezTo>
                    <a:cubicBezTo>
                      <a:pt x="127" y="119"/>
                      <a:pt x="127" y="119"/>
                      <a:pt x="127" y="119"/>
                    </a:cubicBezTo>
                    <a:lnTo>
                      <a:pt x="110" y="1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40" name="Freeform 403"/>
              <p:cNvSpPr>
                <a:spLocks/>
              </p:cNvSpPr>
              <p:nvPr/>
            </p:nvSpPr>
            <p:spPr bwMode="auto">
              <a:xfrm>
                <a:off x="1279525" y="4319588"/>
                <a:ext cx="212725" cy="209550"/>
              </a:xfrm>
              <a:custGeom>
                <a:avLst/>
                <a:gdLst>
                  <a:gd name="T0" fmla="*/ 142 w 162"/>
                  <a:gd name="T1" fmla="*/ 115 h 159"/>
                  <a:gd name="T2" fmla="*/ 46 w 162"/>
                  <a:gd name="T3" fmla="*/ 140 h 159"/>
                  <a:gd name="T4" fmla="*/ 20 w 162"/>
                  <a:gd name="T5" fmla="*/ 44 h 159"/>
                  <a:gd name="T6" fmla="*/ 116 w 162"/>
                  <a:gd name="T7" fmla="*/ 20 h 159"/>
                  <a:gd name="T8" fmla="*/ 142 w 162"/>
                  <a:gd name="T9" fmla="*/ 11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59">
                    <a:moveTo>
                      <a:pt x="142" y="115"/>
                    </a:moveTo>
                    <a:cubicBezTo>
                      <a:pt x="123" y="149"/>
                      <a:pt x="79" y="159"/>
                      <a:pt x="46" y="140"/>
                    </a:cubicBezTo>
                    <a:cubicBezTo>
                      <a:pt x="13" y="121"/>
                      <a:pt x="0" y="78"/>
                      <a:pt x="20" y="44"/>
                    </a:cubicBezTo>
                    <a:cubicBezTo>
                      <a:pt x="39" y="11"/>
                      <a:pt x="82" y="0"/>
                      <a:pt x="116" y="20"/>
                    </a:cubicBezTo>
                    <a:cubicBezTo>
                      <a:pt x="149" y="39"/>
                      <a:pt x="162" y="81"/>
                      <a:pt x="142" y="1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  <p:sp>
            <p:nvSpPr>
              <p:cNvPr id="9541" name="Freeform 404"/>
              <p:cNvSpPr>
                <a:spLocks/>
              </p:cNvSpPr>
              <p:nvPr/>
            </p:nvSpPr>
            <p:spPr bwMode="auto">
              <a:xfrm>
                <a:off x="1331913" y="4371975"/>
                <a:ext cx="107950" cy="104775"/>
              </a:xfrm>
              <a:custGeom>
                <a:avLst/>
                <a:gdLst>
                  <a:gd name="T0" fmla="*/ 10 w 82"/>
                  <a:gd name="T1" fmla="*/ 22 h 80"/>
                  <a:gd name="T2" fmla="*/ 23 w 82"/>
                  <a:gd name="T3" fmla="*/ 70 h 80"/>
                  <a:gd name="T4" fmla="*/ 72 w 82"/>
                  <a:gd name="T5" fmla="*/ 58 h 80"/>
                  <a:gd name="T6" fmla="*/ 58 w 82"/>
                  <a:gd name="T7" fmla="*/ 9 h 80"/>
                  <a:gd name="T8" fmla="*/ 10 w 82"/>
                  <a:gd name="T9" fmla="*/ 2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0">
                    <a:moveTo>
                      <a:pt x="10" y="22"/>
                    </a:moveTo>
                    <a:cubicBezTo>
                      <a:pt x="0" y="39"/>
                      <a:pt x="6" y="60"/>
                      <a:pt x="23" y="70"/>
                    </a:cubicBezTo>
                    <a:cubicBezTo>
                      <a:pt x="40" y="80"/>
                      <a:pt x="62" y="75"/>
                      <a:pt x="72" y="58"/>
                    </a:cubicBezTo>
                    <a:cubicBezTo>
                      <a:pt x="82" y="40"/>
                      <a:pt x="75" y="19"/>
                      <a:pt x="58" y="9"/>
                    </a:cubicBezTo>
                    <a:cubicBezTo>
                      <a:pt x="42" y="0"/>
                      <a:pt x="20" y="5"/>
                      <a:pt x="10" y="22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cs-CZ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</a:t>
            </a:r>
            <a:r>
              <a:rPr lang="en-US" dirty="0" err="1"/>
              <a:t>databáze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02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Kontext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vychází z potřeb internet boomu - 2000‘s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potřeba </a:t>
            </a:r>
            <a:r>
              <a:rPr lang="cs-CZ" dirty="0" err="1">
                <a:solidFill>
                  <a:schemeClr val="tx1"/>
                </a:solidFill>
              </a:rPr>
              <a:t>distribuovatelnosti</a:t>
            </a:r>
            <a:r>
              <a:rPr lang="cs-CZ" dirty="0">
                <a:solidFill>
                  <a:schemeClr val="tx1"/>
                </a:solidFill>
              </a:rPr>
              <a:t>, vysoké škálovatelnosti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velký objem nestrukturovaných dat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commodity</a:t>
            </a:r>
            <a:r>
              <a:rPr lang="cs-CZ" dirty="0">
                <a:solidFill>
                  <a:schemeClr val="tx1"/>
                </a:solidFill>
              </a:rPr>
              <a:t> HW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pomalý internet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data je potřeba dostat blíže k uživatelům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Objektová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starší koncept, původně se neuchytil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ideální pro ne-relační uložení dat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#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není to sofistikovaný akronym, je to původně jen </a:t>
            </a:r>
            <a:r>
              <a:rPr lang="cs-CZ" dirty="0" err="1">
                <a:solidFill>
                  <a:schemeClr val="tx1"/>
                </a:solidFill>
              </a:rPr>
              <a:t>hashtag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93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Aggregate-oriented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Key-Value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Document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Column-family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...</a:t>
            </a:r>
          </a:p>
          <a:p>
            <a:r>
              <a:rPr lang="cs-CZ" dirty="0" err="1">
                <a:solidFill>
                  <a:schemeClr val="tx1"/>
                </a:solidFill>
              </a:rPr>
              <a:t>Graph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Databases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8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Key-value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store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slouží často jako chytré </a:t>
            </a:r>
            <a:r>
              <a:rPr lang="cs-CZ" dirty="0" err="1">
                <a:solidFill>
                  <a:schemeClr val="tx1"/>
                </a:solidFill>
              </a:rPr>
              <a:t>distrbuované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cache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hashmapy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metadata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objektová </a:t>
            </a:r>
            <a:r>
              <a:rPr lang="cs-CZ" dirty="0" err="1">
                <a:solidFill>
                  <a:schemeClr val="tx1"/>
                </a:solidFill>
              </a:rPr>
              <a:t>cache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distribuce binárních data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obrázky, </a:t>
            </a:r>
            <a:r>
              <a:rPr lang="cs-CZ" dirty="0" err="1">
                <a:solidFill>
                  <a:schemeClr val="tx1"/>
                </a:solidFill>
              </a:rPr>
              <a:t>assety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vysoký výkon čtení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Redis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Amazon Dynamo, </a:t>
            </a:r>
            <a:r>
              <a:rPr lang="cs-CZ" dirty="0" err="1">
                <a:solidFill>
                  <a:schemeClr val="tx1"/>
                </a:solidFill>
              </a:rPr>
              <a:t>Memcache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Berkley</a:t>
            </a:r>
            <a:r>
              <a:rPr lang="cs-CZ" dirty="0">
                <a:solidFill>
                  <a:schemeClr val="tx1"/>
                </a:solidFill>
              </a:rPr>
              <a:t> (</a:t>
            </a:r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28" y="2417058"/>
            <a:ext cx="18192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Document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store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“sklad na </a:t>
            </a:r>
            <a:r>
              <a:rPr lang="cs-CZ" dirty="0" err="1">
                <a:solidFill>
                  <a:schemeClr val="tx1"/>
                </a:solidFill>
              </a:rPr>
              <a:t>JSONy</a:t>
            </a:r>
            <a:r>
              <a:rPr lang="cs-CZ" dirty="0">
                <a:solidFill>
                  <a:schemeClr val="tx1"/>
                </a:solidFill>
              </a:rPr>
              <a:t>“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“řádky“ – mohou být celé objekty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6BC06B-C00C-514D-8B91-61010E5E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50" y="3246433"/>
            <a:ext cx="35941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Nested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dokument v dokumentu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stačí jedna operace</a:t>
            </a:r>
          </a:p>
          <a:p>
            <a:pPr marL="684000" lvl="1" indent="0">
              <a:buNone/>
            </a:pP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505" y="1371289"/>
            <a:ext cx="5430495" cy="562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8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Jiné názvosloví (</a:t>
            </a:r>
            <a:r>
              <a:rPr lang="cs-CZ" b="1" dirty="0" err="1">
                <a:solidFill>
                  <a:schemeClr val="tx1"/>
                </a:solidFill>
              </a:rPr>
              <a:t>MongoDB</a:t>
            </a:r>
            <a:r>
              <a:rPr lang="cs-CZ" b="1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Kolekce = Tabulka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Dokument = Řádek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graphicFrame>
        <p:nvGraphicFramePr>
          <p:cNvPr id="5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9377368"/>
              </p:ext>
            </p:extLst>
          </p:nvPr>
        </p:nvGraphicFramePr>
        <p:xfrm>
          <a:off x="1004966" y="2589560"/>
          <a:ext cx="7704137" cy="4424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05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MongoDB</a:t>
            </a:r>
            <a:r>
              <a:rPr lang="cs-CZ" b="1" dirty="0">
                <a:solidFill>
                  <a:schemeClr val="tx1"/>
                </a:solidFill>
              </a:rPr>
              <a:t> API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Funkce, metody objektů</a:t>
            </a:r>
          </a:p>
          <a:p>
            <a:r>
              <a:rPr lang="cs-CZ" b="1" dirty="0">
                <a:solidFill>
                  <a:schemeClr val="tx1"/>
                </a:solidFill>
              </a:rPr>
              <a:t>Vyhledávání</a:t>
            </a:r>
          </a:p>
          <a:p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r>
              <a:rPr lang="cs-CZ" b="1" dirty="0">
                <a:solidFill>
                  <a:schemeClr val="tx1"/>
                </a:solidFill>
              </a:rPr>
              <a:t>Vložení dat</a:t>
            </a:r>
          </a:p>
          <a:p>
            <a:endParaRPr lang="cs-CZ" b="1" dirty="0">
              <a:solidFill>
                <a:schemeClr val="tx1"/>
              </a:solidFill>
            </a:endParaRPr>
          </a:p>
          <a:p>
            <a:pPr marL="36000" indent="0">
              <a:buNone/>
            </a:pPr>
            <a:endParaRPr lang="cs-CZ" b="1" dirty="0">
              <a:solidFill>
                <a:schemeClr val="tx1"/>
              </a:solidFill>
            </a:endParaRPr>
          </a:p>
          <a:p>
            <a:pPr marL="36000" indent="0">
              <a:buNone/>
            </a:pPr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7EB1A8-F89B-7F46-9297-55A4D656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0" y="2699717"/>
            <a:ext cx="5524500" cy="138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0C7ED-36DC-AA4E-BFBC-6292934E9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0" y="5350928"/>
            <a:ext cx="67437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pPr marL="36000" indent="0">
              <a:buNone/>
            </a:pPr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2BEA7-06F5-2448-9409-0E04815B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8" y="107999"/>
            <a:ext cx="9433730" cy="71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2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r>
              <a:rPr lang="cs-CZ" dirty="0"/>
              <a:t> databáze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Rest API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b="1" dirty="0" err="1">
                <a:solidFill>
                  <a:schemeClr val="tx1"/>
                </a:solidFill>
              </a:rPr>
              <a:t>ElasticSearch</a:t>
            </a:r>
            <a:endParaRPr lang="cs-CZ" b="1" dirty="0">
              <a:solidFill>
                <a:schemeClr val="tx1"/>
              </a:solidFill>
            </a:endParaRPr>
          </a:p>
          <a:p>
            <a:endParaRPr lang="cs-CZ" b="1" dirty="0">
              <a:solidFill>
                <a:schemeClr val="tx1"/>
              </a:solidFill>
            </a:endParaRPr>
          </a:p>
          <a:p>
            <a:pPr lvl="1"/>
            <a:endParaRPr lang="cs-CZ" b="1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0" y="2339677"/>
            <a:ext cx="9073008" cy="21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6" name="Skupina 8425"/>
          <p:cNvGrpSpPr/>
          <p:nvPr/>
        </p:nvGrpSpPr>
        <p:grpSpPr>
          <a:xfrm>
            <a:off x="7907338" y="6829426"/>
            <a:ext cx="1708150" cy="303213"/>
            <a:chOff x="7907338" y="6829426"/>
            <a:chExt cx="1708150" cy="303213"/>
          </a:xfrm>
        </p:grpSpPr>
        <p:sp>
          <p:nvSpPr>
            <p:cNvPr id="8222" name="Oval 6"/>
            <p:cNvSpPr>
              <a:spLocks noChangeArrowheads="1"/>
            </p:cNvSpPr>
            <p:nvPr/>
          </p:nvSpPr>
          <p:spPr bwMode="auto">
            <a:xfrm>
              <a:off x="7907338" y="6829426"/>
              <a:ext cx="304800" cy="303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3" name="Freeform 7"/>
            <p:cNvSpPr>
              <a:spLocks noEditPoints="1"/>
            </p:cNvSpPr>
            <p:nvPr/>
          </p:nvSpPr>
          <p:spPr bwMode="auto">
            <a:xfrm>
              <a:off x="8266113" y="6872288"/>
              <a:ext cx="123825" cy="115888"/>
            </a:xfrm>
            <a:custGeom>
              <a:avLst/>
              <a:gdLst>
                <a:gd name="T0" fmla="*/ 19 w 95"/>
                <a:gd name="T1" fmla="*/ 0 h 88"/>
                <a:gd name="T2" fmla="*/ 49 w 95"/>
                <a:gd name="T3" fmla="*/ 0 h 88"/>
                <a:gd name="T4" fmla="*/ 82 w 95"/>
                <a:gd name="T5" fmla="*/ 8 h 88"/>
                <a:gd name="T6" fmla="*/ 95 w 95"/>
                <a:gd name="T7" fmla="*/ 36 h 88"/>
                <a:gd name="T8" fmla="*/ 66 w 95"/>
                <a:gd name="T9" fmla="*/ 82 h 88"/>
                <a:gd name="T10" fmla="*/ 32 w 95"/>
                <a:gd name="T11" fmla="*/ 88 h 88"/>
                <a:gd name="T12" fmla="*/ 16 w 95"/>
                <a:gd name="T13" fmla="*/ 88 h 88"/>
                <a:gd name="T14" fmla="*/ 0 w 95"/>
                <a:gd name="T15" fmla="*/ 88 h 88"/>
                <a:gd name="T16" fmla="*/ 19 w 95"/>
                <a:gd name="T17" fmla="*/ 0 h 88"/>
                <a:gd name="T18" fmla="*/ 21 w 95"/>
                <a:gd name="T19" fmla="*/ 76 h 88"/>
                <a:gd name="T20" fmla="*/ 31 w 95"/>
                <a:gd name="T21" fmla="*/ 77 h 88"/>
                <a:gd name="T22" fmla="*/ 65 w 95"/>
                <a:gd name="T23" fmla="*/ 66 h 88"/>
                <a:gd name="T24" fmla="*/ 75 w 95"/>
                <a:gd name="T25" fmla="*/ 36 h 88"/>
                <a:gd name="T26" fmla="*/ 67 w 95"/>
                <a:gd name="T27" fmla="*/ 15 h 88"/>
                <a:gd name="T28" fmla="*/ 46 w 95"/>
                <a:gd name="T29" fmla="*/ 11 h 88"/>
                <a:gd name="T30" fmla="*/ 36 w 95"/>
                <a:gd name="T31" fmla="*/ 11 h 88"/>
                <a:gd name="T32" fmla="*/ 21 w 95"/>
                <a:gd name="T33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88">
                  <a:moveTo>
                    <a:pt x="19" y="0"/>
                  </a:moveTo>
                  <a:cubicBezTo>
                    <a:pt x="36" y="0"/>
                    <a:pt x="46" y="0"/>
                    <a:pt x="49" y="0"/>
                  </a:cubicBezTo>
                  <a:cubicBezTo>
                    <a:pt x="67" y="0"/>
                    <a:pt x="74" y="2"/>
                    <a:pt x="82" y="8"/>
                  </a:cubicBezTo>
                  <a:cubicBezTo>
                    <a:pt x="90" y="14"/>
                    <a:pt x="95" y="24"/>
                    <a:pt x="95" y="36"/>
                  </a:cubicBezTo>
                  <a:cubicBezTo>
                    <a:pt x="95" y="56"/>
                    <a:pt x="84" y="74"/>
                    <a:pt x="66" y="82"/>
                  </a:cubicBezTo>
                  <a:cubicBezTo>
                    <a:pt x="57" y="87"/>
                    <a:pt x="48" y="88"/>
                    <a:pt x="32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1" y="76"/>
                  </a:moveTo>
                  <a:cubicBezTo>
                    <a:pt x="25" y="77"/>
                    <a:pt x="27" y="77"/>
                    <a:pt x="31" y="77"/>
                  </a:cubicBezTo>
                  <a:cubicBezTo>
                    <a:pt x="49" y="77"/>
                    <a:pt x="58" y="74"/>
                    <a:pt x="65" y="66"/>
                  </a:cubicBezTo>
                  <a:cubicBezTo>
                    <a:pt x="71" y="58"/>
                    <a:pt x="75" y="47"/>
                    <a:pt x="75" y="36"/>
                  </a:cubicBezTo>
                  <a:cubicBezTo>
                    <a:pt x="75" y="27"/>
                    <a:pt x="72" y="19"/>
                    <a:pt x="67" y="15"/>
                  </a:cubicBezTo>
                  <a:cubicBezTo>
                    <a:pt x="62" y="12"/>
                    <a:pt x="57" y="11"/>
                    <a:pt x="46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1" y="76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4" name="Freeform 8"/>
            <p:cNvSpPr>
              <a:spLocks noEditPoints="1"/>
            </p:cNvSpPr>
            <p:nvPr/>
          </p:nvSpPr>
          <p:spPr bwMode="auto">
            <a:xfrm>
              <a:off x="8397876" y="6908801"/>
              <a:ext cx="73025" cy="80963"/>
            </a:xfrm>
            <a:custGeom>
              <a:avLst/>
              <a:gdLst>
                <a:gd name="T0" fmla="*/ 50 w 56"/>
                <a:gd name="T1" fmla="*/ 44 h 62"/>
                <a:gd name="T2" fmla="*/ 50 w 56"/>
                <a:gd name="T3" fmla="*/ 45 h 62"/>
                <a:gd name="T4" fmla="*/ 44 w 56"/>
                <a:gd name="T5" fmla="*/ 51 h 62"/>
                <a:gd name="T6" fmla="*/ 17 w 56"/>
                <a:gd name="T7" fmla="*/ 62 h 62"/>
                <a:gd name="T8" fmla="*/ 0 w 56"/>
                <a:gd name="T9" fmla="*/ 43 h 62"/>
                <a:gd name="T10" fmla="*/ 16 w 56"/>
                <a:gd name="T11" fmla="*/ 8 h 62"/>
                <a:gd name="T12" fmla="*/ 38 w 56"/>
                <a:gd name="T13" fmla="*/ 0 h 62"/>
                <a:gd name="T14" fmla="*/ 56 w 56"/>
                <a:gd name="T15" fmla="*/ 12 h 62"/>
                <a:gd name="T16" fmla="*/ 43 w 56"/>
                <a:gd name="T17" fmla="*/ 29 h 62"/>
                <a:gd name="T18" fmla="*/ 18 w 56"/>
                <a:gd name="T19" fmla="*/ 34 h 62"/>
                <a:gd name="T20" fmla="*/ 18 w 56"/>
                <a:gd name="T21" fmla="*/ 40 h 62"/>
                <a:gd name="T22" fmla="*/ 25 w 56"/>
                <a:gd name="T23" fmla="*/ 49 h 62"/>
                <a:gd name="T24" fmla="*/ 46 w 56"/>
                <a:gd name="T25" fmla="*/ 39 h 62"/>
                <a:gd name="T26" fmla="*/ 46 w 56"/>
                <a:gd name="T27" fmla="*/ 39 h 62"/>
                <a:gd name="T28" fmla="*/ 50 w 56"/>
                <a:gd name="T29" fmla="*/ 44 h 62"/>
                <a:gd name="T30" fmla="*/ 39 w 56"/>
                <a:gd name="T31" fmla="*/ 13 h 62"/>
                <a:gd name="T32" fmla="*/ 34 w 56"/>
                <a:gd name="T33" fmla="*/ 9 h 62"/>
                <a:gd name="T34" fmla="*/ 20 w 56"/>
                <a:gd name="T35" fmla="*/ 25 h 62"/>
                <a:gd name="T36" fmla="*/ 39 w 56"/>
                <a:gd name="T37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2">
                  <a:moveTo>
                    <a:pt x="50" y="44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50" y="46"/>
                    <a:pt x="48" y="48"/>
                    <a:pt x="44" y="51"/>
                  </a:cubicBezTo>
                  <a:cubicBezTo>
                    <a:pt x="35" y="58"/>
                    <a:pt x="27" y="62"/>
                    <a:pt x="17" y="62"/>
                  </a:cubicBezTo>
                  <a:cubicBezTo>
                    <a:pt x="6" y="62"/>
                    <a:pt x="0" y="55"/>
                    <a:pt x="0" y="43"/>
                  </a:cubicBezTo>
                  <a:cubicBezTo>
                    <a:pt x="0" y="30"/>
                    <a:pt x="6" y="16"/>
                    <a:pt x="16" y="8"/>
                  </a:cubicBezTo>
                  <a:cubicBezTo>
                    <a:pt x="22" y="3"/>
                    <a:pt x="30" y="0"/>
                    <a:pt x="38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1" y="25"/>
                    <a:pt x="43" y="29"/>
                  </a:cubicBezTo>
                  <a:cubicBezTo>
                    <a:pt x="36" y="32"/>
                    <a:pt x="28" y="34"/>
                    <a:pt x="18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0" y="49"/>
                    <a:pt x="25" y="49"/>
                  </a:cubicBezTo>
                  <a:cubicBezTo>
                    <a:pt x="31" y="49"/>
                    <a:pt x="37" y="46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lnTo>
                    <a:pt x="50" y="44"/>
                  </a:lnTo>
                  <a:close/>
                  <a:moveTo>
                    <a:pt x="39" y="13"/>
                  </a:moveTo>
                  <a:cubicBezTo>
                    <a:pt x="39" y="10"/>
                    <a:pt x="38" y="9"/>
                    <a:pt x="34" y="9"/>
                  </a:cubicBezTo>
                  <a:cubicBezTo>
                    <a:pt x="28" y="9"/>
                    <a:pt x="23" y="15"/>
                    <a:pt x="20" y="25"/>
                  </a:cubicBezTo>
                  <a:cubicBezTo>
                    <a:pt x="32" y="25"/>
                    <a:pt x="39" y="21"/>
                    <a:pt x="39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5" name="Freeform 9"/>
            <p:cNvSpPr>
              <a:spLocks/>
            </p:cNvSpPr>
            <p:nvPr/>
          </p:nvSpPr>
          <p:spPr bwMode="auto">
            <a:xfrm>
              <a:off x="8477251" y="6908801"/>
              <a:ext cx="69850" cy="79375"/>
            </a:xfrm>
            <a:custGeom>
              <a:avLst/>
              <a:gdLst>
                <a:gd name="T0" fmla="*/ 39 w 54"/>
                <a:gd name="T1" fmla="*/ 41 h 61"/>
                <a:gd name="T2" fmla="*/ 43 w 54"/>
                <a:gd name="T3" fmla="*/ 48 h 61"/>
                <a:gd name="T4" fmla="*/ 43 w 54"/>
                <a:gd name="T5" fmla="*/ 49 h 61"/>
                <a:gd name="T6" fmla="*/ 38 w 54"/>
                <a:gd name="T7" fmla="*/ 53 h 61"/>
                <a:gd name="T8" fmla="*/ 16 w 54"/>
                <a:gd name="T9" fmla="*/ 61 h 61"/>
                <a:gd name="T10" fmla="*/ 0 w 54"/>
                <a:gd name="T11" fmla="*/ 44 h 61"/>
                <a:gd name="T12" fmla="*/ 40 w 54"/>
                <a:gd name="T13" fmla="*/ 0 h 61"/>
                <a:gd name="T14" fmla="*/ 54 w 54"/>
                <a:gd name="T15" fmla="*/ 7 h 61"/>
                <a:gd name="T16" fmla="*/ 54 w 54"/>
                <a:gd name="T17" fmla="*/ 7 h 61"/>
                <a:gd name="T18" fmla="*/ 53 w 54"/>
                <a:gd name="T19" fmla="*/ 9 h 61"/>
                <a:gd name="T20" fmla="*/ 47 w 54"/>
                <a:gd name="T21" fmla="*/ 17 h 61"/>
                <a:gd name="T22" fmla="*/ 44 w 54"/>
                <a:gd name="T23" fmla="*/ 17 h 61"/>
                <a:gd name="T24" fmla="*/ 34 w 54"/>
                <a:gd name="T25" fmla="*/ 13 h 61"/>
                <a:gd name="T26" fmla="*/ 24 w 54"/>
                <a:gd name="T27" fmla="*/ 19 h 61"/>
                <a:gd name="T28" fmla="*/ 19 w 54"/>
                <a:gd name="T29" fmla="*/ 40 h 61"/>
                <a:gd name="T30" fmla="*/ 25 w 54"/>
                <a:gd name="T31" fmla="*/ 48 h 61"/>
                <a:gd name="T32" fmla="*/ 39 w 54"/>
                <a:gd name="T33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61">
                  <a:moveTo>
                    <a:pt x="39" y="41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3" y="48"/>
                    <a:pt x="43" y="49"/>
                    <a:pt x="43" y="49"/>
                  </a:cubicBezTo>
                  <a:cubicBezTo>
                    <a:pt x="43" y="49"/>
                    <a:pt x="42" y="51"/>
                    <a:pt x="38" y="53"/>
                  </a:cubicBezTo>
                  <a:cubicBezTo>
                    <a:pt x="31" y="59"/>
                    <a:pt x="23" y="61"/>
                    <a:pt x="16" y="61"/>
                  </a:cubicBezTo>
                  <a:cubicBezTo>
                    <a:pt x="6" y="61"/>
                    <a:pt x="0" y="55"/>
                    <a:pt x="0" y="44"/>
                  </a:cubicBezTo>
                  <a:cubicBezTo>
                    <a:pt x="0" y="21"/>
                    <a:pt x="19" y="0"/>
                    <a:pt x="40" y="0"/>
                  </a:cubicBezTo>
                  <a:cubicBezTo>
                    <a:pt x="47" y="0"/>
                    <a:pt x="54" y="3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9"/>
                    <a:pt x="53" y="9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38" y="13"/>
                    <a:pt x="34" y="13"/>
                  </a:cubicBezTo>
                  <a:cubicBezTo>
                    <a:pt x="30" y="13"/>
                    <a:pt x="26" y="15"/>
                    <a:pt x="24" y="19"/>
                  </a:cubicBezTo>
                  <a:cubicBezTo>
                    <a:pt x="21" y="25"/>
                    <a:pt x="19" y="33"/>
                    <a:pt x="19" y="40"/>
                  </a:cubicBezTo>
                  <a:cubicBezTo>
                    <a:pt x="19" y="45"/>
                    <a:pt x="21" y="48"/>
                    <a:pt x="25" y="48"/>
                  </a:cubicBezTo>
                  <a:cubicBezTo>
                    <a:pt x="29" y="48"/>
                    <a:pt x="35" y="45"/>
                    <a:pt x="39" y="41"/>
                  </a:cubicBez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6" name="Freeform 10"/>
            <p:cNvSpPr>
              <a:spLocks/>
            </p:cNvSpPr>
            <p:nvPr/>
          </p:nvSpPr>
          <p:spPr bwMode="auto">
            <a:xfrm>
              <a:off x="8543926" y="6861176"/>
              <a:ext cx="87313" cy="128588"/>
            </a:xfrm>
            <a:custGeom>
              <a:avLst/>
              <a:gdLst>
                <a:gd name="T0" fmla="*/ 67 w 67"/>
                <a:gd name="T1" fmla="*/ 38 h 98"/>
                <a:gd name="T2" fmla="*/ 67 w 67"/>
                <a:gd name="T3" fmla="*/ 38 h 98"/>
                <a:gd name="T4" fmla="*/ 42 w 67"/>
                <a:gd name="T5" fmla="*/ 59 h 98"/>
                <a:gd name="T6" fmla="*/ 48 w 67"/>
                <a:gd name="T7" fmla="*/ 76 h 98"/>
                <a:gd name="T8" fmla="*/ 62 w 67"/>
                <a:gd name="T9" fmla="*/ 90 h 98"/>
                <a:gd name="T10" fmla="*/ 62 w 67"/>
                <a:gd name="T11" fmla="*/ 96 h 98"/>
                <a:gd name="T12" fmla="*/ 53 w 67"/>
                <a:gd name="T13" fmla="*/ 98 h 98"/>
                <a:gd name="T14" fmla="*/ 28 w 67"/>
                <a:gd name="T15" fmla="*/ 67 h 98"/>
                <a:gd name="T16" fmla="*/ 22 w 67"/>
                <a:gd name="T17" fmla="*/ 73 h 98"/>
                <a:gd name="T18" fmla="*/ 18 w 67"/>
                <a:gd name="T19" fmla="*/ 96 h 98"/>
                <a:gd name="T20" fmla="*/ 0 w 67"/>
                <a:gd name="T21" fmla="*/ 96 h 98"/>
                <a:gd name="T22" fmla="*/ 21 w 67"/>
                <a:gd name="T23" fmla="*/ 0 h 98"/>
                <a:gd name="T24" fmla="*/ 38 w 67"/>
                <a:gd name="T25" fmla="*/ 0 h 98"/>
                <a:gd name="T26" fmla="*/ 25 w 67"/>
                <a:gd name="T27" fmla="*/ 62 h 98"/>
                <a:gd name="T28" fmla="*/ 48 w 67"/>
                <a:gd name="T29" fmla="*/ 38 h 98"/>
                <a:gd name="T30" fmla="*/ 67 w 67"/>
                <a:gd name="T31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" h="98"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2" y="86"/>
                    <a:pt x="55" y="90"/>
                    <a:pt x="62" y="90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59" y="97"/>
                    <a:pt x="56" y="98"/>
                    <a:pt x="53" y="98"/>
                  </a:cubicBezTo>
                  <a:cubicBezTo>
                    <a:pt x="40" y="98"/>
                    <a:pt x="35" y="91"/>
                    <a:pt x="28" y="67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48" y="38"/>
                    <a:pt x="48" y="38"/>
                    <a:pt x="48" y="38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7" name="Freeform 11"/>
            <p:cNvSpPr>
              <a:spLocks noEditPoints="1"/>
            </p:cNvSpPr>
            <p:nvPr/>
          </p:nvSpPr>
          <p:spPr bwMode="auto">
            <a:xfrm>
              <a:off x="8629651" y="6908801"/>
              <a:ext cx="85725" cy="79375"/>
            </a:xfrm>
            <a:custGeom>
              <a:avLst/>
              <a:gdLst>
                <a:gd name="T0" fmla="*/ 49 w 65"/>
                <a:gd name="T1" fmla="*/ 1 h 61"/>
                <a:gd name="T2" fmla="*/ 51 w 65"/>
                <a:gd name="T3" fmla="*/ 0 h 61"/>
                <a:gd name="T4" fmla="*/ 64 w 65"/>
                <a:gd name="T5" fmla="*/ 0 h 61"/>
                <a:gd name="T6" fmla="*/ 65 w 65"/>
                <a:gd name="T7" fmla="*/ 0 h 61"/>
                <a:gd name="T8" fmla="*/ 65 w 65"/>
                <a:gd name="T9" fmla="*/ 1 h 61"/>
                <a:gd name="T10" fmla="*/ 65 w 65"/>
                <a:gd name="T11" fmla="*/ 2 h 61"/>
                <a:gd name="T12" fmla="*/ 52 w 65"/>
                <a:gd name="T13" fmla="*/ 60 h 61"/>
                <a:gd name="T14" fmla="*/ 36 w 65"/>
                <a:gd name="T15" fmla="*/ 60 h 61"/>
                <a:gd name="T16" fmla="*/ 41 w 65"/>
                <a:gd name="T17" fmla="*/ 41 h 61"/>
                <a:gd name="T18" fmla="*/ 12 w 65"/>
                <a:gd name="T19" fmla="*/ 61 h 61"/>
                <a:gd name="T20" fmla="*/ 0 w 65"/>
                <a:gd name="T21" fmla="*/ 46 h 61"/>
                <a:gd name="T22" fmla="*/ 21 w 65"/>
                <a:gd name="T23" fmla="*/ 12 h 61"/>
                <a:gd name="T24" fmla="*/ 49 w 65"/>
                <a:gd name="T25" fmla="*/ 2 h 61"/>
                <a:gd name="T26" fmla="*/ 49 w 65"/>
                <a:gd name="T27" fmla="*/ 1 h 61"/>
                <a:gd name="T28" fmla="*/ 45 w 65"/>
                <a:gd name="T29" fmla="*/ 20 h 61"/>
                <a:gd name="T30" fmla="*/ 45 w 65"/>
                <a:gd name="T31" fmla="*/ 17 h 61"/>
                <a:gd name="T32" fmla="*/ 45 w 65"/>
                <a:gd name="T33" fmla="*/ 15 h 61"/>
                <a:gd name="T34" fmla="*/ 43 w 65"/>
                <a:gd name="T35" fmla="*/ 13 h 61"/>
                <a:gd name="T36" fmla="*/ 28 w 65"/>
                <a:gd name="T37" fmla="*/ 20 h 61"/>
                <a:gd name="T38" fmla="*/ 18 w 65"/>
                <a:gd name="T39" fmla="*/ 43 h 61"/>
                <a:gd name="T40" fmla="*/ 20 w 65"/>
                <a:gd name="T41" fmla="*/ 47 h 61"/>
                <a:gd name="T42" fmla="*/ 43 w 65"/>
                <a:gd name="T43" fmla="*/ 28 h 61"/>
                <a:gd name="T44" fmla="*/ 45 w 65"/>
                <a:gd name="T45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61">
                  <a:moveTo>
                    <a:pt x="49" y="1"/>
                  </a:moveTo>
                  <a:cubicBezTo>
                    <a:pt x="50" y="0"/>
                    <a:pt x="50" y="0"/>
                    <a:pt x="51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5" y="1"/>
                    <a:pt x="65" y="1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27" y="56"/>
                    <a:pt x="20" y="61"/>
                    <a:pt x="12" y="61"/>
                  </a:cubicBezTo>
                  <a:cubicBezTo>
                    <a:pt x="5" y="61"/>
                    <a:pt x="0" y="55"/>
                    <a:pt x="0" y="46"/>
                  </a:cubicBezTo>
                  <a:cubicBezTo>
                    <a:pt x="0" y="34"/>
                    <a:pt x="8" y="20"/>
                    <a:pt x="21" y="12"/>
                  </a:cubicBezTo>
                  <a:cubicBezTo>
                    <a:pt x="29" y="6"/>
                    <a:pt x="39" y="3"/>
                    <a:pt x="49" y="2"/>
                  </a:cubicBezTo>
                  <a:lnTo>
                    <a:pt x="49" y="1"/>
                  </a:lnTo>
                  <a:close/>
                  <a:moveTo>
                    <a:pt x="45" y="20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45" y="16"/>
                    <a:pt x="45" y="15"/>
                    <a:pt x="45" y="15"/>
                  </a:cubicBezTo>
                  <a:cubicBezTo>
                    <a:pt x="45" y="13"/>
                    <a:pt x="45" y="13"/>
                    <a:pt x="43" y="13"/>
                  </a:cubicBezTo>
                  <a:cubicBezTo>
                    <a:pt x="38" y="13"/>
                    <a:pt x="33" y="15"/>
                    <a:pt x="28" y="20"/>
                  </a:cubicBezTo>
                  <a:cubicBezTo>
                    <a:pt x="22" y="25"/>
                    <a:pt x="18" y="35"/>
                    <a:pt x="18" y="43"/>
                  </a:cubicBezTo>
                  <a:cubicBezTo>
                    <a:pt x="18" y="45"/>
                    <a:pt x="19" y="47"/>
                    <a:pt x="20" y="47"/>
                  </a:cubicBezTo>
                  <a:cubicBezTo>
                    <a:pt x="24" y="47"/>
                    <a:pt x="33" y="40"/>
                    <a:pt x="43" y="28"/>
                  </a:cubicBezTo>
                  <a:lnTo>
                    <a:pt x="45" y="2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8" name="Freeform 12"/>
            <p:cNvSpPr>
              <a:spLocks/>
            </p:cNvSpPr>
            <p:nvPr/>
          </p:nvSpPr>
          <p:spPr bwMode="auto">
            <a:xfrm>
              <a:off x="8720138" y="6908801"/>
              <a:ext cx="74613" cy="79375"/>
            </a:xfrm>
            <a:custGeom>
              <a:avLst/>
              <a:gdLst>
                <a:gd name="T0" fmla="*/ 30 w 56"/>
                <a:gd name="T1" fmla="*/ 2 h 60"/>
                <a:gd name="T2" fmla="*/ 23 w 56"/>
                <a:gd name="T3" fmla="*/ 26 h 60"/>
                <a:gd name="T4" fmla="*/ 48 w 56"/>
                <a:gd name="T5" fmla="*/ 0 h 60"/>
                <a:gd name="T6" fmla="*/ 56 w 56"/>
                <a:gd name="T7" fmla="*/ 5 h 60"/>
                <a:gd name="T8" fmla="*/ 56 w 56"/>
                <a:gd name="T9" fmla="*/ 7 h 60"/>
                <a:gd name="T10" fmla="*/ 55 w 56"/>
                <a:gd name="T11" fmla="*/ 10 h 60"/>
                <a:gd name="T12" fmla="*/ 51 w 56"/>
                <a:gd name="T13" fmla="*/ 19 h 60"/>
                <a:gd name="T14" fmla="*/ 48 w 56"/>
                <a:gd name="T15" fmla="*/ 19 h 60"/>
                <a:gd name="T16" fmla="*/ 43 w 56"/>
                <a:gd name="T17" fmla="*/ 16 h 60"/>
                <a:gd name="T18" fmla="*/ 20 w 56"/>
                <a:gd name="T19" fmla="*/ 43 h 60"/>
                <a:gd name="T20" fmla="*/ 17 w 56"/>
                <a:gd name="T21" fmla="*/ 60 h 60"/>
                <a:gd name="T22" fmla="*/ 0 w 56"/>
                <a:gd name="T23" fmla="*/ 60 h 60"/>
                <a:gd name="T24" fmla="*/ 13 w 56"/>
                <a:gd name="T25" fmla="*/ 2 h 60"/>
                <a:gd name="T26" fmla="*/ 30 w 56"/>
                <a:gd name="T2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60">
                  <a:moveTo>
                    <a:pt x="30" y="2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33" y="7"/>
                    <a:pt x="39" y="0"/>
                    <a:pt x="48" y="0"/>
                  </a:cubicBezTo>
                  <a:cubicBezTo>
                    <a:pt x="53" y="0"/>
                    <a:pt x="56" y="2"/>
                    <a:pt x="56" y="5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8"/>
                    <a:pt x="56" y="8"/>
                    <a:pt x="55" y="10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7"/>
                    <a:pt x="45" y="16"/>
                    <a:pt x="43" y="16"/>
                  </a:cubicBezTo>
                  <a:cubicBezTo>
                    <a:pt x="38" y="16"/>
                    <a:pt x="28" y="28"/>
                    <a:pt x="20" y="43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30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29" name="Freeform 13"/>
            <p:cNvSpPr>
              <a:spLocks noEditPoints="1"/>
            </p:cNvSpPr>
            <p:nvPr/>
          </p:nvSpPr>
          <p:spPr bwMode="auto">
            <a:xfrm>
              <a:off x="8788401" y="6861176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0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3 w 71"/>
                <a:gd name="T23" fmla="*/ 55 h 97"/>
                <a:gd name="T24" fmla="*/ 44 w 71"/>
                <a:gd name="T25" fmla="*/ 51 h 97"/>
                <a:gd name="T26" fmla="*/ 38 w 71"/>
                <a:gd name="T27" fmla="*/ 46 h 97"/>
                <a:gd name="T28" fmla="*/ 17 w 71"/>
                <a:gd name="T29" fmla="*/ 77 h 97"/>
                <a:gd name="T30" fmla="*/ 21 w 71"/>
                <a:gd name="T31" fmla="*/ 83 h 97"/>
                <a:gd name="T32" fmla="*/ 42 w 71"/>
                <a:gd name="T33" fmla="*/ 60 h 97"/>
                <a:gd name="T34" fmla="*/ 43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0" y="96"/>
                    <a:pt x="50" y="96"/>
                    <a:pt x="50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0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3" y="55"/>
                  </a:moveTo>
                  <a:cubicBezTo>
                    <a:pt x="43" y="53"/>
                    <a:pt x="44" y="52"/>
                    <a:pt x="44" y="51"/>
                  </a:cubicBezTo>
                  <a:cubicBezTo>
                    <a:pt x="44" y="48"/>
                    <a:pt x="41" y="46"/>
                    <a:pt x="38" y="46"/>
                  </a:cubicBezTo>
                  <a:cubicBezTo>
                    <a:pt x="28" y="46"/>
                    <a:pt x="17" y="62"/>
                    <a:pt x="17" y="77"/>
                  </a:cubicBezTo>
                  <a:cubicBezTo>
                    <a:pt x="17" y="81"/>
                    <a:pt x="18" y="83"/>
                    <a:pt x="21" y="83"/>
                  </a:cubicBezTo>
                  <a:cubicBezTo>
                    <a:pt x="25" y="83"/>
                    <a:pt x="36" y="72"/>
                    <a:pt x="42" y="60"/>
                  </a:cubicBezTo>
                  <a:lnTo>
                    <a:pt x="43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0" name="Freeform 14"/>
            <p:cNvSpPr>
              <a:spLocks noEditPoints="1"/>
            </p:cNvSpPr>
            <p:nvPr/>
          </p:nvSpPr>
          <p:spPr bwMode="auto">
            <a:xfrm>
              <a:off x="9039226" y="6872288"/>
              <a:ext cx="104775" cy="115888"/>
            </a:xfrm>
            <a:custGeom>
              <a:avLst/>
              <a:gdLst>
                <a:gd name="T0" fmla="*/ 19 w 80"/>
                <a:gd name="T1" fmla="*/ 0 h 88"/>
                <a:gd name="T2" fmla="*/ 48 w 80"/>
                <a:gd name="T3" fmla="*/ 0 h 88"/>
                <a:gd name="T4" fmla="*/ 73 w 80"/>
                <a:gd name="T5" fmla="*/ 5 h 88"/>
                <a:gd name="T6" fmla="*/ 80 w 80"/>
                <a:gd name="T7" fmla="*/ 22 h 88"/>
                <a:gd name="T8" fmla="*/ 62 w 80"/>
                <a:gd name="T9" fmla="*/ 49 h 88"/>
                <a:gd name="T10" fmla="*/ 32 w 80"/>
                <a:gd name="T11" fmla="*/ 54 h 88"/>
                <a:gd name="T12" fmla="*/ 26 w 80"/>
                <a:gd name="T13" fmla="*/ 54 h 88"/>
                <a:gd name="T14" fmla="*/ 19 w 80"/>
                <a:gd name="T15" fmla="*/ 88 h 88"/>
                <a:gd name="T16" fmla="*/ 0 w 80"/>
                <a:gd name="T17" fmla="*/ 88 h 88"/>
                <a:gd name="T18" fmla="*/ 19 w 80"/>
                <a:gd name="T19" fmla="*/ 0 h 88"/>
                <a:gd name="T20" fmla="*/ 29 w 80"/>
                <a:gd name="T21" fmla="*/ 43 h 88"/>
                <a:gd name="T22" fmla="*/ 34 w 80"/>
                <a:gd name="T23" fmla="*/ 43 h 88"/>
                <a:gd name="T24" fmla="*/ 51 w 80"/>
                <a:gd name="T25" fmla="*/ 39 h 88"/>
                <a:gd name="T26" fmla="*/ 60 w 80"/>
                <a:gd name="T27" fmla="*/ 23 h 88"/>
                <a:gd name="T28" fmla="*/ 54 w 80"/>
                <a:gd name="T29" fmla="*/ 12 h 88"/>
                <a:gd name="T30" fmla="*/ 44 w 80"/>
                <a:gd name="T31" fmla="*/ 11 h 88"/>
                <a:gd name="T32" fmla="*/ 36 w 80"/>
                <a:gd name="T33" fmla="*/ 11 h 88"/>
                <a:gd name="T34" fmla="*/ 29 w 80"/>
                <a:gd name="T35" fmla="*/ 4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8">
                  <a:moveTo>
                    <a:pt x="19" y="0"/>
                  </a:moveTo>
                  <a:cubicBezTo>
                    <a:pt x="40" y="0"/>
                    <a:pt x="46" y="0"/>
                    <a:pt x="48" y="0"/>
                  </a:cubicBezTo>
                  <a:cubicBezTo>
                    <a:pt x="61" y="0"/>
                    <a:pt x="67" y="1"/>
                    <a:pt x="73" y="5"/>
                  </a:cubicBezTo>
                  <a:cubicBezTo>
                    <a:pt x="77" y="9"/>
                    <a:pt x="80" y="15"/>
                    <a:pt x="80" y="22"/>
                  </a:cubicBezTo>
                  <a:cubicBezTo>
                    <a:pt x="80" y="33"/>
                    <a:pt x="73" y="44"/>
                    <a:pt x="62" y="49"/>
                  </a:cubicBezTo>
                  <a:cubicBezTo>
                    <a:pt x="54" y="53"/>
                    <a:pt x="47" y="54"/>
                    <a:pt x="32" y="54"/>
                  </a:cubicBezTo>
                  <a:cubicBezTo>
                    <a:pt x="30" y="54"/>
                    <a:pt x="29" y="54"/>
                    <a:pt x="26" y="54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0" y="88"/>
                    <a:pt x="0" y="88"/>
                    <a:pt x="0" y="88"/>
                  </a:cubicBezTo>
                  <a:lnTo>
                    <a:pt x="19" y="0"/>
                  </a:lnTo>
                  <a:close/>
                  <a:moveTo>
                    <a:pt x="29" y="43"/>
                  </a:moveTo>
                  <a:cubicBezTo>
                    <a:pt x="31" y="43"/>
                    <a:pt x="32" y="43"/>
                    <a:pt x="34" y="43"/>
                  </a:cubicBezTo>
                  <a:cubicBezTo>
                    <a:pt x="43" y="43"/>
                    <a:pt x="47" y="42"/>
                    <a:pt x="51" y="39"/>
                  </a:cubicBezTo>
                  <a:cubicBezTo>
                    <a:pt x="57" y="36"/>
                    <a:pt x="60" y="30"/>
                    <a:pt x="60" y="23"/>
                  </a:cubicBezTo>
                  <a:cubicBezTo>
                    <a:pt x="60" y="17"/>
                    <a:pt x="58" y="13"/>
                    <a:pt x="54" y="12"/>
                  </a:cubicBezTo>
                  <a:cubicBezTo>
                    <a:pt x="52" y="11"/>
                    <a:pt x="49" y="11"/>
                    <a:pt x="44" y="11"/>
                  </a:cubicBezTo>
                  <a:cubicBezTo>
                    <a:pt x="42" y="11"/>
                    <a:pt x="41" y="11"/>
                    <a:pt x="36" y="11"/>
                  </a:cubicBezTo>
                  <a:lnTo>
                    <a:pt x="29" y="43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1" name="Freeform 15"/>
            <p:cNvSpPr>
              <a:spLocks noEditPoints="1"/>
            </p:cNvSpPr>
            <p:nvPr/>
          </p:nvSpPr>
          <p:spPr bwMode="auto">
            <a:xfrm>
              <a:off x="9131301" y="6908801"/>
              <a:ext cx="74613" cy="80963"/>
            </a:xfrm>
            <a:custGeom>
              <a:avLst/>
              <a:gdLst>
                <a:gd name="T0" fmla="*/ 51 w 56"/>
                <a:gd name="T1" fmla="*/ 44 h 62"/>
                <a:gd name="T2" fmla="*/ 51 w 56"/>
                <a:gd name="T3" fmla="*/ 45 h 62"/>
                <a:gd name="T4" fmla="*/ 45 w 56"/>
                <a:gd name="T5" fmla="*/ 51 h 62"/>
                <a:gd name="T6" fmla="*/ 18 w 56"/>
                <a:gd name="T7" fmla="*/ 62 h 62"/>
                <a:gd name="T8" fmla="*/ 0 w 56"/>
                <a:gd name="T9" fmla="*/ 43 h 62"/>
                <a:gd name="T10" fmla="*/ 16 w 56"/>
                <a:gd name="T11" fmla="*/ 8 h 62"/>
                <a:gd name="T12" fmla="*/ 39 w 56"/>
                <a:gd name="T13" fmla="*/ 0 h 62"/>
                <a:gd name="T14" fmla="*/ 56 w 56"/>
                <a:gd name="T15" fmla="*/ 12 h 62"/>
                <a:gd name="T16" fmla="*/ 44 w 56"/>
                <a:gd name="T17" fmla="*/ 29 h 62"/>
                <a:gd name="T18" fmla="*/ 19 w 56"/>
                <a:gd name="T19" fmla="*/ 34 h 62"/>
                <a:gd name="T20" fmla="*/ 18 w 56"/>
                <a:gd name="T21" fmla="*/ 40 h 62"/>
                <a:gd name="T22" fmla="*/ 26 w 56"/>
                <a:gd name="T23" fmla="*/ 49 h 62"/>
                <a:gd name="T24" fmla="*/ 46 w 56"/>
                <a:gd name="T25" fmla="*/ 39 h 62"/>
                <a:gd name="T26" fmla="*/ 47 w 56"/>
                <a:gd name="T27" fmla="*/ 39 h 62"/>
                <a:gd name="T28" fmla="*/ 51 w 56"/>
                <a:gd name="T29" fmla="*/ 44 h 62"/>
                <a:gd name="T30" fmla="*/ 40 w 56"/>
                <a:gd name="T31" fmla="*/ 13 h 62"/>
                <a:gd name="T32" fmla="*/ 35 w 56"/>
                <a:gd name="T33" fmla="*/ 9 h 62"/>
                <a:gd name="T34" fmla="*/ 20 w 56"/>
                <a:gd name="T35" fmla="*/ 25 h 62"/>
                <a:gd name="T36" fmla="*/ 40 w 56"/>
                <a:gd name="T37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2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2"/>
                    <a:pt x="18" y="62"/>
                  </a:cubicBezTo>
                  <a:cubicBezTo>
                    <a:pt x="6" y="62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6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0" y="13"/>
                  </a:moveTo>
                  <a:cubicBezTo>
                    <a:pt x="40" y="10"/>
                    <a:pt x="38" y="9"/>
                    <a:pt x="35" y="9"/>
                  </a:cubicBezTo>
                  <a:cubicBezTo>
                    <a:pt x="29" y="9"/>
                    <a:pt x="23" y="15"/>
                    <a:pt x="20" y="25"/>
                  </a:cubicBezTo>
                  <a:cubicBezTo>
                    <a:pt x="33" y="25"/>
                    <a:pt x="40" y="21"/>
                    <a:pt x="40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2" name="Freeform 16"/>
            <p:cNvSpPr>
              <a:spLocks/>
            </p:cNvSpPr>
            <p:nvPr/>
          </p:nvSpPr>
          <p:spPr bwMode="auto">
            <a:xfrm>
              <a:off x="9209088" y="6908801"/>
              <a:ext cx="80963" cy="79375"/>
            </a:xfrm>
            <a:custGeom>
              <a:avLst/>
              <a:gdLst>
                <a:gd name="T0" fmla="*/ 29 w 62"/>
                <a:gd name="T1" fmla="*/ 2 h 60"/>
                <a:gd name="T2" fmla="*/ 23 w 62"/>
                <a:gd name="T3" fmla="*/ 25 h 60"/>
                <a:gd name="T4" fmla="*/ 38 w 62"/>
                <a:gd name="T5" fmla="*/ 6 h 60"/>
                <a:gd name="T6" fmla="*/ 51 w 62"/>
                <a:gd name="T7" fmla="*/ 0 h 60"/>
                <a:gd name="T8" fmla="*/ 62 w 62"/>
                <a:gd name="T9" fmla="*/ 11 h 60"/>
                <a:gd name="T10" fmla="*/ 60 w 62"/>
                <a:gd name="T11" fmla="*/ 24 h 60"/>
                <a:gd name="T12" fmla="*/ 52 w 62"/>
                <a:gd name="T13" fmla="*/ 60 h 60"/>
                <a:gd name="T14" fmla="*/ 34 w 62"/>
                <a:gd name="T15" fmla="*/ 60 h 60"/>
                <a:gd name="T16" fmla="*/ 43 w 62"/>
                <a:gd name="T17" fmla="*/ 25 h 60"/>
                <a:gd name="T18" fmla="*/ 45 w 62"/>
                <a:gd name="T19" fmla="*/ 16 h 60"/>
                <a:gd name="T20" fmla="*/ 43 w 62"/>
                <a:gd name="T21" fmla="*/ 14 h 60"/>
                <a:gd name="T22" fmla="*/ 20 w 62"/>
                <a:gd name="T23" fmla="*/ 46 h 60"/>
                <a:gd name="T24" fmla="*/ 16 w 62"/>
                <a:gd name="T25" fmla="*/ 60 h 60"/>
                <a:gd name="T26" fmla="*/ 0 w 62"/>
                <a:gd name="T27" fmla="*/ 60 h 60"/>
                <a:gd name="T28" fmla="*/ 13 w 62"/>
                <a:gd name="T29" fmla="*/ 2 h 60"/>
                <a:gd name="T30" fmla="*/ 29 w 62"/>
                <a:gd name="T3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60">
                  <a:moveTo>
                    <a:pt x="29" y="2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32" y="12"/>
                    <a:pt x="34" y="10"/>
                    <a:pt x="38" y="6"/>
                  </a:cubicBezTo>
                  <a:cubicBezTo>
                    <a:pt x="42" y="2"/>
                    <a:pt x="47" y="0"/>
                    <a:pt x="51" y="0"/>
                  </a:cubicBezTo>
                  <a:cubicBezTo>
                    <a:pt x="58" y="0"/>
                    <a:pt x="62" y="4"/>
                    <a:pt x="62" y="11"/>
                  </a:cubicBezTo>
                  <a:cubicBezTo>
                    <a:pt x="62" y="14"/>
                    <a:pt x="61" y="17"/>
                    <a:pt x="60" y="24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18"/>
                    <a:pt x="45" y="17"/>
                    <a:pt x="45" y="16"/>
                  </a:cubicBezTo>
                  <a:cubicBezTo>
                    <a:pt x="45" y="15"/>
                    <a:pt x="44" y="14"/>
                    <a:pt x="43" y="14"/>
                  </a:cubicBezTo>
                  <a:cubicBezTo>
                    <a:pt x="40" y="14"/>
                    <a:pt x="31" y="25"/>
                    <a:pt x="20" y="4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3" y="2"/>
                    <a:pt x="13" y="2"/>
                    <a:pt x="13" y="2"/>
                  </a:cubicBezTo>
                  <a:lnTo>
                    <a:pt x="29" y="2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3" name="Freeform 17"/>
            <p:cNvSpPr>
              <a:spLocks/>
            </p:cNvSpPr>
            <p:nvPr/>
          </p:nvSpPr>
          <p:spPr bwMode="auto">
            <a:xfrm>
              <a:off x="9294813" y="6861176"/>
              <a:ext cx="95250" cy="165100"/>
            </a:xfrm>
            <a:custGeom>
              <a:avLst/>
              <a:gdLst>
                <a:gd name="T0" fmla="*/ 49 w 73"/>
                <a:gd name="T1" fmla="*/ 38 h 125"/>
                <a:gd name="T2" fmla="*/ 47 w 73"/>
                <a:gd name="T3" fmla="*/ 48 h 125"/>
                <a:gd name="T4" fmla="*/ 33 w 73"/>
                <a:gd name="T5" fmla="*/ 48 h 125"/>
                <a:gd name="T6" fmla="*/ 18 w 73"/>
                <a:gd name="T7" fmla="*/ 120 h 125"/>
                <a:gd name="T8" fmla="*/ 16 w 73"/>
                <a:gd name="T9" fmla="*/ 123 h 125"/>
                <a:gd name="T10" fmla="*/ 1 w 73"/>
                <a:gd name="T11" fmla="*/ 125 h 125"/>
                <a:gd name="T12" fmla="*/ 1 w 73"/>
                <a:gd name="T13" fmla="*/ 125 h 125"/>
                <a:gd name="T14" fmla="*/ 0 w 73"/>
                <a:gd name="T15" fmla="*/ 124 h 125"/>
                <a:gd name="T16" fmla="*/ 0 w 73"/>
                <a:gd name="T17" fmla="*/ 123 h 125"/>
                <a:gd name="T18" fmla="*/ 16 w 73"/>
                <a:gd name="T19" fmla="*/ 48 h 125"/>
                <a:gd name="T20" fmla="*/ 7 w 73"/>
                <a:gd name="T21" fmla="*/ 48 h 125"/>
                <a:gd name="T22" fmla="*/ 9 w 73"/>
                <a:gd name="T23" fmla="*/ 40 h 125"/>
                <a:gd name="T24" fmla="*/ 19 w 73"/>
                <a:gd name="T25" fmla="*/ 38 h 125"/>
                <a:gd name="T26" fmla="*/ 19 w 73"/>
                <a:gd name="T27" fmla="*/ 33 h 125"/>
                <a:gd name="T28" fmla="*/ 33 w 73"/>
                <a:gd name="T29" fmla="*/ 9 h 125"/>
                <a:gd name="T30" fmla="*/ 55 w 73"/>
                <a:gd name="T31" fmla="*/ 0 h 125"/>
                <a:gd name="T32" fmla="*/ 73 w 73"/>
                <a:gd name="T33" fmla="*/ 10 h 125"/>
                <a:gd name="T34" fmla="*/ 73 w 73"/>
                <a:gd name="T35" fmla="*/ 11 h 125"/>
                <a:gd name="T36" fmla="*/ 72 w 73"/>
                <a:gd name="T37" fmla="*/ 13 h 125"/>
                <a:gd name="T38" fmla="*/ 66 w 73"/>
                <a:gd name="T39" fmla="*/ 19 h 125"/>
                <a:gd name="T40" fmla="*/ 61 w 73"/>
                <a:gd name="T41" fmla="*/ 19 h 125"/>
                <a:gd name="T42" fmla="*/ 50 w 73"/>
                <a:gd name="T43" fmla="*/ 13 h 125"/>
                <a:gd name="T44" fmla="*/ 41 w 73"/>
                <a:gd name="T45" fmla="*/ 17 h 125"/>
                <a:gd name="T46" fmla="*/ 37 w 73"/>
                <a:gd name="T47" fmla="*/ 30 h 125"/>
                <a:gd name="T48" fmla="*/ 36 w 73"/>
                <a:gd name="T49" fmla="*/ 38 h 125"/>
                <a:gd name="T50" fmla="*/ 49 w 73"/>
                <a:gd name="T51" fmla="*/ 3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5">
                  <a:moveTo>
                    <a:pt x="49" y="3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2"/>
                    <a:pt x="18" y="122"/>
                    <a:pt x="16" y="123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0" y="125"/>
                    <a:pt x="0" y="124"/>
                    <a:pt x="0" y="124"/>
                  </a:cubicBezTo>
                  <a:cubicBezTo>
                    <a:pt x="0" y="124"/>
                    <a:pt x="0" y="123"/>
                    <a:pt x="0" y="123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3" y="19"/>
                    <a:pt x="25" y="15"/>
                    <a:pt x="33" y="9"/>
                  </a:cubicBezTo>
                  <a:cubicBezTo>
                    <a:pt x="40" y="3"/>
                    <a:pt x="48" y="0"/>
                    <a:pt x="55" y="0"/>
                  </a:cubicBezTo>
                  <a:cubicBezTo>
                    <a:pt x="65" y="0"/>
                    <a:pt x="73" y="5"/>
                    <a:pt x="73" y="10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59" y="15"/>
                    <a:pt x="55" y="13"/>
                    <a:pt x="50" y="13"/>
                  </a:cubicBezTo>
                  <a:cubicBezTo>
                    <a:pt x="46" y="13"/>
                    <a:pt x="43" y="15"/>
                    <a:pt x="41" y="17"/>
                  </a:cubicBezTo>
                  <a:cubicBezTo>
                    <a:pt x="40" y="19"/>
                    <a:pt x="39" y="21"/>
                    <a:pt x="37" y="30"/>
                  </a:cubicBezTo>
                  <a:cubicBezTo>
                    <a:pt x="36" y="38"/>
                    <a:pt x="36" y="38"/>
                    <a:pt x="36" y="38"/>
                  </a:cubicBezTo>
                  <a:lnTo>
                    <a:pt x="49" y="38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4" name="Freeform 18"/>
            <p:cNvSpPr>
              <a:spLocks/>
            </p:cNvSpPr>
            <p:nvPr/>
          </p:nvSpPr>
          <p:spPr bwMode="auto">
            <a:xfrm>
              <a:off x="9353551" y="6911976"/>
              <a:ext cx="39688" cy="76200"/>
            </a:xfrm>
            <a:custGeom>
              <a:avLst/>
              <a:gdLst>
                <a:gd name="T0" fmla="*/ 25 w 25"/>
                <a:gd name="T1" fmla="*/ 0 h 48"/>
                <a:gd name="T2" fmla="*/ 14 w 25"/>
                <a:gd name="T3" fmla="*/ 48 h 48"/>
                <a:gd name="T4" fmla="*/ 0 w 25"/>
                <a:gd name="T5" fmla="*/ 48 h 48"/>
                <a:gd name="T6" fmla="*/ 11 w 25"/>
                <a:gd name="T7" fmla="*/ 0 h 48"/>
                <a:gd name="T8" fmla="*/ 25 w 2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25" y="0"/>
                  </a:moveTo>
                  <a:lnTo>
                    <a:pt x="14" y="48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5" name="Freeform 19"/>
            <p:cNvSpPr>
              <a:spLocks noEditPoints="1"/>
            </p:cNvSpPr>
            <p:nvPr/>
          </p:nvSpPr>
          <p:spPr bwMode="auto">
            <a:xfrm>
              <a:off x="9401176" y="6908801"/>
              <a:ext cx="73025" cy="80963"/>
            </a:xfrm>
            <a:custGeom>
              <a:avLst/>
              <a:gdLst>
                <a:gd name="T0" fmla="*/ 51 w 56"/>
                <a:gd name="T1" fmla="*/ 44 h 62"/>
                <a:gd name="T2" fmla="*/ 51 w 56"/>
                <a:gd name="T3" fmla="*/ 45 h 62"/>
                <a:gd name="T4" fmla="*/ 45 w 56"/>
                <a:gd name="T5" fmla="*/ 51 h 62"/>
                <a:gd name="T6" fmla="*/ 18 w 56"/>
                <a:gd name="T7" fmla="*/ 62 h 62"/>
                <a:gd name="T8" fmla="*/ 0 w 56"/>
                <a:gd name="T9" fmla="*/ 43 h 62"/>
                <a:gd name="T10" fmla="*/ 16 w 56"/>
                <a:gd name="T11" fmla="*/ 8 h 62"/>
                <a:gd name="T12" fmla="*/ 39 w 56"/>
                <a:gd name="T13" fmla="*/ 0 h 62"/>
                <a:gd name="T14" fmla="*/ 56 w 56"/>
                <a:gd name="T15" fmla="*/ 12 h 62"/>
                <a:gd name="T16" fmla="*/ 44 w 56"/>
                <a:gd name="T17" fmla="*/ 29 h 62"/>
                <a:gd name="T18" fmla="*/ 19 w 56"/>
                <a:gd name="T19" fmla="*/ 34 h 62"/>
                <a:gd name="T20" fmla="*/ 18 w 56"/>
                <a:gd name="T21" fmla="*/ 40 h 62"/>
                <a:gd name="T22" fmla="*/ 26 w 56"/>
                <a:gd name="T23" fmla="*/ 49 h 62"/>
                <a:gd name="T24" fmla="*/ 46 w 56"/>
                <a:gd name="T25" fmla="*/ 39 h 62"/>
                <a:gd name="T26" fmla="*/ 47 w 56"/>
                <a:gd name="T27" fmla="*/ 39 h 62"/>
                <a:gd name="T28" fmla="*/ 51 w 56"/>
                <a:gd name="T29" fmla="*/ 44 h 62"/>
                <a:gd name="T30" fmla="*/ 41 w 56"/>
                <a:gd name="T31" fmla="*/ 13 h 62"/>
                <a:gd name="T32" fmla="*/ 36 w 56"/>
                <a:gd name="T33" fmla="*/ 9 h 62"/>
                <a:gd name="T34" fmla="*/ 21 w 56"/>
                <a:gd name="T35" fmla="*/ 25 h 62"/>
                <a:gd name="T36" fmla="*/ 41 w 56"/>
                <a:gd name="T37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62">
                  <a:moveTo>
                    <a:pt x="51" y="44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6"/>
                    <a:pt x="49" y="48"/>
                    <a:pt x="45" y="51"/>
                  </a:cubicBezTo>
                  <a:cubicBezTo>
                    <a:pt x="35" y="58"/>
                    <a:pt x="27" y="62"/>
                    <a:pt x="18" y="62"/>
                  </a:cubicBezTo>
                  <a:cubicBezTo>
                    <a:pt x="6" y="62"/>
                    <a:pt x="0" y="55"/>
                    <a:pt x="0" y="43"/>
                  </a:cubicBezTo>
                  <a:cubicBezTo>
                    <a:pt x="0" y="30"/>
                    <a:pt x="7" y="16"/>
                    <a:pt x="16" y="8"/>
                  </a:cubicBezTo>
                  <a:cubicBezTo>
                    <a:pt x="23" y="3"/>
                    <a:pt x="30" y="0"/>
                    <a:pt x="39" y="0"/>
                  </a:cubicBezTo>
                  <a:cubicBezTo>
                    <a:pt x="49" y="0"/>
                    <a:pt x="56" y="5"/>
                    <a:pt x="56" y="12"/>
                  </a:cubicBezTo>
                  <a:cubicBezTo>
                    <a:pt x="56" y="20"/>
                    <a:pt x="52" y="25"/>
                    <a:pt x="44" y="29"/>
                  </a:cubicBezTo>
                  <a:cubicBezTo>
                    <a:pt x="36" y="32"/>
                    <a:pt x="28" y="34"/>
                    <a:pt x="19" y="34"/>
                  </a:cubicBezTo>
                  <a:cubicBezTo>
                    <a:pt x="18" y="37"/>
                    <a:pt x="18" y="38"/>
                    <a:pt x="18" y="40"/>
                  </a:cubicBezTo>
                  <a:cubicBezTo>
                    <a:pt x="18" y="46"/>
                    <a:pt x="21" y="49"/>
                    <a:pt x="26" y="49"/>
                  </a:cubicBezTo>
                  <a:cubicBezTo>
                    <a:pt x="31" y="49"/>
                    <a:pt x="38" y="46"/>
                    <a:pt x="46" y="39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51" y="44"/>
                  </a:lnTo>
                  <a:close/>
                  <a:moveTo>
                    <a:pt x="41" y="13"/>
                  </a:moveTo>
                  <a:cubicBezTo>
                    <a:pt x="41" y="10"/>
                    <a:pt x="39" y="9"/>
                    <a:pt x="36" y="9"/>
                  </a:cubicBezTo>
                  <a:cubicBezTo>
                    <a:pt x="30" y="9"/>
                    <a:pt x="24" y="15"/>
                    <a:pt x="21" y="25"/>
                  </a:cubicBezTo>
                  <a:cubicBezTo>
                    <a:pt x="34" y="25"/>
                    <a:pt x="41" y="21"/>
                    <a:pt x="41" y="13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6" name="Freeform 20"/>
            <p:cNvSpPr>
              <a:spLocks/>
            </p:cNvSpPr>
            <p:nvPr/>
          </p:nvSpPr>
          <p:spPr bwMode="auto">
            <a:xfrm>
              <a:off x="9477376" y="6861176"/>
              <a:ext cx="50800" cy="127000"/>
            </a:xfrm>
            <a:custGeom>
              <a:avLst/>
              <a:gdLst>
                <a:gd name="T0" fmla="*/ 32 w 32"/>
                <a:gd name="T1" fmla="*/ 0 h 80"/>
                <a:gd name="T2" fmla="*/ 15 w 32"/>
                <a:gd name="T3" fmla="*/ 80 h 80"/>
                <a:gd name="T4" fmla="*/ 0 w 32"/>
                <a:gd name="T5" fmla="*/ 80 h 80"/>
                <a:gd name="T6" fmla="*/ 17 w 32"/>
                <a:gd name="T7" fmla="*/ 0 h 80"/>
                <a:gd name="T8" fmla="*/ 32 w 3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0">
                  <a:moveTo>
                    <a:pt x="32" y="0"/>
                  </a:moveTo>
                  <a:lnTo>
                    <a:pt x="15" y="80"/>
                  </a:lnTo>
                  <a:lnTo>
                    <a:pt x="0" y="80"/>
                  </a:lnTo>
                  <a:lnTo>
                    <a:pt x="1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7" name="Freeform 21"/>
            <p:cNvSpPr>
              <a:spLocks noEditPoints="1"/>
            </p:cNvSpPr>
            <p:nvPr/>
          </p:nvSpPr>
          <p:spPr bwMode="auto">
            <a:xfrm>
              <a:off x="9523413" y="6861176"/>
              <a:ext cx="92075" cy="127000"/>
            </a:xfrm>
            <a:custGeom>
              <a:avLst/>
              <a:gdLst>
                <a:gd name="T0" fmla="*/ 71 w 71"/>
                <a:gd name="T1" fmla="*/ 0 h 97"/>
                <a:gd name="T2" fmla="*/ 51 w 71"/>
                <a:gd name="T3" fmla="*/ 96 h 97"/>
                <a:gd name="T4" fmla="*/ 34 w 71"/>
                <a:gd name="T5" fmla="*/ 96 h 97"/>
                <a:gd name="T6" fmla="*/ 39 w 71"/>
                <a:gd name="T7" fmla="*/ 75 h 97"/>
                <a:gd name="T8" fmla="*/ 13 w 71"/>
                <a:gd name="T9" fmla="*/ 97 h 97"/>
                <a:gd name="T10" fmla="*/ 0 w 71"/>
                <a:gd name="T11" fmla="*/ 80 h 97"/>
                <a:gd name="T12" fmla="*/ 17 w 71"/>
                <a:gd name="T13" fmla="*/ 45 h 97"/>
                <a:gd name="T14" fmla="*/ 38 w 71"/>
                <a:gd name="T15" fmla="*/ 37 h 97"/>
                <a:gd name="T16" fmla="*/ 46 w 71"/>
                <a:gd name="T17" fmla="*/ 38 h 97"/>
                <a:gd name="T18" fmla="*/ 54 w 71"/>
                <a:gd name="T19" fmla="*/ 0 h 97"/>
                <a:gd name="T20" fmla="*/ 71 w 71"/>
                <a:gd name="T21" fmla="*/ 0 h 97"/>
                <a:gd name="T22" fmla="*/ 42 w 71"/>
                <a:gd name="T23" fmla="*/ 55 h 97"/>
                <a:gd name="T24" fmla="*/ 43 w 71"/>
                <a:gd name="T25" fmla="*/ 51 h 97"/>
                <a:gd name="T26" fmla="*/ 37 w 71"/>
                <a:gd name="T27" fmla="*/ 46 h 97"/>
                <a:gd name="T28" fmla="*/ 16 w 71"/>
                <a:gd name="T29" fmla="*/ 77 h 97"/>
                <a:gd name="T30" fmla="*/ 20 w 71"/>
                <a:gd name="T31" fmla="*/ 83 h 97"/>
                <a:gd name="T32" fmla="*/ 41 w 71"/>
                <a:gd name="T33" fmla="*/ 60 h 97"/>
                <a:gd name="T34" fmla="*/ 42 w 71"/>
                <a:gd name="T35" fmla="*/ 5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97">
                  <a:moveTo>
                    <a:pt x="71" y="0"/>
                  </a:moveTo>
                  <a:cubicBezTo>
                    <a:pt x="51" y="96"/>
                    <a:pt x="51" y="96"/>
                    <a:pt x="51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28" y="91"/>
                    <a:pt x="20" y="97"/>
                    <a:pt x="13" y="97"/>
                  </a:cubicBezTo>
                  <a:cubicBezTo>
                    <a:pt x="5" y="97"/>
                    <a:pt x="0" y="91"/>
                    <a:pt x="0" y="80"/>
                  </a:cubicBezTo>
                  <a:cubicBezTo>
                    <a:pt x="0" y="67"/>
                    <a:pt x="6" y="54"/>
                    <a:pt x="17" y="45"/>
                  </a:cubicBezTo>
                  <a:cubicBezTo>
                    <a:pt x="24" y="40"/>
                    <a:pt x="31" y="37"/>
                    <a:pt x="38" y="37"/>
                  </a:cubicBezTo>
                  <a:cubicBezTo>
                    <a:pt x="41" y="37"/>
                    <a:pt x="42" y="37"/>
                    <a:pt x="46" y="38"/>
                  </a:cubicBezTo>
                  <a:cubicBezTo>
                    <a:pt x="54" y="0"/>
                    <a:pt x="54" y="0"/>
                    <a:pt x="54" y="0"/>
                  </a:cubicBezTo>
                  <a:lnTo>
                    <a:pt x="71" y="0"/>
                  </a:lnTo>
                  <a:close/>
                  <a:moveTo>
                    <a:pt x="42" y="55"/>
                  </a:moveTo>
                  <a:cubicBezTo>
                    <a:pt x="43" y="53"/>
                    <a:pt x="43" y="52"/>
                    <a:pt x="43" y="51"/>
                  </a:cubicBezTo>
                  <a:cubicBezTo>
                    <a:pt x="43" y="48"/>
                    <a:pt x="40" y="46"/>
                    <a:pt x="37" y="46"/>
                  </a:cubicBezTo>
                  <a:cubicBezTo>
                    <a:pt x="27" y="46"/>
                    <a:pt x="16" y="62"/>
                    <a:pt x="16" y="77"/>
                  </a:cubicBezTo>
                  <a:cubicBezTo>
                    <a:pt x="16" y="81"/>
                    <a:pt x="18" y="83"/>
                    <a:pt x="20" y="83"/>
                  </a:cubicBezTo>
                  <a:cubicBezTo>
                    <a:pt x="24" y="83"/>
                    <a:pt x="35" y="72"/>
                    <a:pt x="41" y="60"/>
                  </a:cubicBezTo>
                  <a:lnTo>
                    <a:pt x="42" y="55"/>
                  </a:lnTo>
                  <a:close/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8" name="Freeform 22"/>
            <p:cNvSpPr>
              <a:spLocks noEditPoints="1"/>
            </p:cNvSpPr>
            <p:nvPr/>
          </p:nvSpPr>
          <p:spPr bwMode="auto">
            <a:xfrm>
              <a:off x="8894763" y="6873876"/>
              <a:ext cx="117475" cy="114300"/>
            </a:xfrm>
            <a:custGeom>
              <a:avLst/>
              <a:gdLst>
                <a:gd name="T0" fmla="*/ 89 w 89"/>
                <a:gd name="T1" fmla="*/ 35 h 87"/>
                <a:gd name="T2" fmla="*/ 69 w 89"/>
                <a:gd name="T3" fmla="*/ 64 h 87"/>
                <a:gd name="T4" fmla="*/ 86 w 89"/>
                <a:gd name="T5" fmla="*/ 77 h 87"/>
                <a:gd name="T6" fmla="*/ 87 w 89"/>
                <a:gd name="T7" fmla="*/ 77 h 87"/>
                <a:gd name="T8" fmla="*/ 84 w 89"/>
                <a:gd name="T9" fmla="*/ 85 h 87"/>
                <a:gd name="T10" fmla="*/ 76 w 89"/>
                <a:gd name="T11" fmla="*/ 86 h 87"/>
                <a:gd name="T12" fmla="*/ 56 w 89"/>
                <a:gd name="T13" fmla="*/ 76 h 87"/>
                <a:gd name="T14" fmla="*/ 26 w 89"/>
                <a:gd name="T15" fmla="*/ 87 h 87"/>
                <a:gd name="T16" fmla="*/ 3 w 89"/>
                <a:gd name="T17" fmla="*/ 63 h 87"/>
                <a:gd name="T18" fmla="*/ 25 w 89"/>
                <a:gd name="T19" fmla="*/ 39 h 87"/>
                <a:gd name="T20" fmla="*/ 19 w 89"/>
                <a:gd name="T21" fmla="*/ 22 h 87"/>
                <a:gd name="T22" fmla="*/ 50 w 89"/>
                <a:gd name="T23" fmla="*/ 0 h 87"/>
                <a:gd name="T24" fmla="*/ 69 w 89"/>
                <a:gd name="T25" fmla="*/ 18 h 87"/>
                <a:gd name="T26" fmla="*/ 50 w 89"/>
                <a:gd name="T27" fmla="*/ 37 h 87"/>
                <a:gd name="T28" fmla="*/ 64 w 89"/>
                <a:gd name="T29" fmla="*/ 54 h 87"/>
                <a:gd name="T30" fmla="*/ 75 w 89"/>
                <a:gd name="T31" fmla="*/ 35 h 87"/>
                <a:gd name="T32" fmla="*/ 89 w 89"/>
                <a:gd name="T33" fmla="*/ 35 h 87"/>
                <a:gd name="T34" fmla="*/ 21 w 89"/>
                <a:gd name="T35" fmla="*/ 58 h 87"/>
                <a:gd name="T36" fmla="*/ 28 w 89"/>
                <a:gd name="T37" fmla="*/ 74 h 87"/>
                <a:gd name="T38" fmla="*/ 50 w 89"/>
                <a:gd name="T39" fmla="*/ 67 h 87"/>
                <a:gd name="T40" fmla="*/ 33 w 89"/>
                <a:gd name="T41" fmla="*/ 44 h 87"/>
                <a:gd name="T42" fmla="*/ 21 w 89"/>
                <a:gd name="T43" fmla="*/ 58 h 87"/>
                <a:gd name="T44" fmla="*/ 53 w 89"/>
                <a:gd name="T45" fmla="*/ 19 h 87"/>
                <a:gd name="T46" fmla="*/ 46 w 89"/>
                <a:gd name="T47" fmla="*/ 10 h 87"/>
                <a:gd name="T48" fmla="*/ 36 w 89"/>
                <a:gd name="T49" fmla="*/ 19 h 87"/>
                <a:gd name="T50" fmla="*/ 43 w 89"/>
                <a:gd name="T51" fmla="*/ 32 h 87"/>
                <a:gd name="T52" fmla="*/ 53 w 89"/>
                <a:gd name="T53" fmla="*/ 1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7">
                  <a:moveTo>
                    <a:pt x="89" y="35"/>
                  </a:moveTo>
                  <a:cubicBezTo>
                    <a:pt x="85" y="44"/>
                    <a:pt x="78" y="55"/>
                    <a:pt x="69" y="64"/>
                  </a:cubicBezTo>
                  <a:cubicBezTo>
                    <a:pt x="75" y="73"/>
                    <a:pt x="79" y="77"/>
                    <a:pt x="86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1" y="86"/>
                    <a:pt x="79" y="86"/>
                    <a:pt x="76" y="86"/>
                  </a:cubicBezTo>
                  <a:cubicBezTo>
                    <a:pt x="66" y="86"/>
                    <a:pt x="62" y="84"/>
                    <a:pt x="56" y="76"/>
                  </a:cubicBezTo>
                  <a:cubicBezTo>
                    <a:pt x="46" y="83"/>
                    <a:pt x="36" y="87"/>
                    <a:pt x="26" y="87"/>
                  </a:cubicBezTo>
                  <a:cubicBezTo>
                    <a:pt x="9" y="87"/>
                    <a:pt x="0" y="77"/>
                    <a:pt x="3" y="63"/>
                  </a:cubicBezTo>
                  <a:cubicBezTo>
                    <a:pt x="4" y="52"/>
                    <a:pt x="12" y="44"/>
                    <a:pt x="25" y="39"/>
                  </a:cubicBezTo>
                  <a:cubicBezTo>
                    <a:pt x="19" y="34"/>
                    <a:pt x="17" y="29"/>
                    <a:pt x="19" y="22"/>
                  </a:cubicBezTo>
                  <a:cubicBezTo>
                    <a:pt x="21" y="8"/>
                    <a:pt x="33" y="0"/>
                    <a:pt x="50" y="0"/>
                  </a:cubicBezTo>
                  <a:cubicBezTo>
                    <a:pt x="64" y="0"/>
                    <a:pt x="71" y="6"/>
                    <a:pt x="69" y="18"/>
                  </a:cubicBezTo>
                  <a:cubicBezTo>
                    <a:pt x="68" y="26"/>
                    <a:pt x="62" y="32"/>
                    <a:pt x="50" y="37"/>
                  </a:cubicBezTo>
                  <a:cubicBezTo>
                    <a:pt x="56" y="40"/>
                    <a:pt x="61" y="46"/>
                    <a:pt x="64" y="54"/>
                  </a:cubicBezTo>
                  <a:cubicBezTo>
                    <a:pt x="68" y="49"/>
                    <a:pt x="72" y="42"/>
                    <a:pt x="75" y="35"/>
                  </a:cubicBezTo>
                  <a:lnTo>
                    <a:pt x="89" y="35"/>
                  </a:lnTo>
                  <a:close/>
                  <a:moveTo>
                    <a:pt x="21" y="58"/>
                  </a:moveTo>
                  <a:cubicBezTo>
                    <a:pt x="19" y="62"/>
                    <a:pt x="18" y="72"/>
                    <a:pt x="28" y="74"/>
                  </a:cubicBezTo>
                  <a:cubicBezTo>
                    <a:pt x="34" y="75"/>
                    <a:pt x="41" y="72"/>
                    <a:pt x="50" y="67"/>
                  </a:cubicBezTo>
                  <a:cubicBezTo>
                    <a:pt x="46" y="55"/>
                    <a:pt x="40" y="47"/>
                    <a:pt x="33" y="44"/>
                  </a:cubicBezTo>
                  <a:cubicBezTo>
                    <a:pt x="26" y="47"/>
                    <a:pt x="23" y="52"/>
                    <a:pt x="21" y="58"/>
                  </a:cubicBezTo>
                  <a:moveTo>
                    <a:pt x="53" y="19"/>
                  </a:moveTo>
                  <a:cubicBezTo>
                    <a:pt x="54" y="13"/>
                    <a:pt x="52" y="10"/>
                    <a:pt x="46" y="10"/>
                  </a:cubicBezTo>
                  <a:cubicBezTo>
                    <a:pt x="41" y="10"/>
                    <a:pt x="37" y="13"/>
                    <a:pt x="36" y="19"/>
                  </a:cubicBezTo>
                  <a:cubicBezTo>
                    <a:pt x="35" y="25"/>
                    <a:pt x="37" y="28"/>
                    <a:pt x="43" y="32"/>
                  </a:cubicBezTo>
                  <a:cubicBezTo>
                    <a:pt x="49" y="29"/>
                    <a:pt x="52" y="26"/>
                    <a:pt x="53" y="19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39" name="Freeform 23"/>
            <p:cNvSpPr>
              <a:spLocks noEditPoints="1"/>
            </p:cNvSpPr>
            <p:nvPr/>
          </p:nvSpPr>
          <p:spPr bwMode="auto">
            <a:xfrm>
              <a:off x="8909051" y="7056438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2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20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2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6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9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1" y="0"/>
                    <a:pt x="21" y="0"/>
                  </a:cubicBezTo>
                  <a:cubicBezTo>
                    <a:pt x="27" y="0"/>
                    <a:pt x="30" y="1"/>
                    <a:pt x="32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9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5" y="38"/>
                    <a:pt x="22" y="36"/>
                    <a:pt x="20" y="32"/>
                  </a:cubicBezTo>
                  <a:cubicBezTo>
                    <a:pt x="19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4" y="17"/>
                    <a:pt x="15" y="17"/>
                    <a:pt x="16" y="17"/>
                  </a:cubicBezTo>
                  <a:cubicBezTo>
                    <a:pt x="19" y="17"/>
                    <a:pt x="22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9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0" name="Freeform 24"/>
            <p:cNvSpPr>
              <a:spLocks/>
            </p:cNvSpPr>
            <p:nvPr/>
          </p:nvSpPr>
          <p:spPr bwMode="auto">
            <a:xfrm>
              <a:off x="8975726" y="7056438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1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1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1" name="Freeform 25"/>
            <p:cNvSpPr>
              <a:spLocks/>
            </p:cNvSpPr>
            <p:nvPr/>
          </p:nvSpPr>
          <p:spPr bwMode="auto">
            <a:xfrm>
              <a:off x="9037638" y="7056438"/>
              <a:ext cx="46038" cy="50800"/>
            </a:xfrm>
            <a:custGeom>
              <a:avLst/>
              <a:gdLst>
                <a:gd name="T0" fmla="*/ 35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8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3 h 38"/>
                <a:gd name="T42" fmla="*/ 35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5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6" y="33"/>
                    <a:pt x="30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7"/>
                    <a:pt x="29" y="37"/>
                  </a:cubicBezTo>
                  <a:cubicBezTo>
                    <a:pt x="27" y="38"/>
                    <a:pt x="22" y="38"/>
                    <a:pt x="18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lnTo>
                    <a:pt x="35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2" name="Freeform 26"/>
            <p:cNvSpPr>
              <a:spLocks noEditPoints="1"/>
            </p:cNvSpPr>
            <p:nvPr/>
          </p:nvSpPr>
          <p:spPr bwMode="auto">
            <a:xfrm>
              <a:off x="9101138" y="7056438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1 w 34"/>
                <a:gd name="T3" fmla="*/ 0 h 38"/>
                <a:gd name="T4" fmla="*/ 31 w 34"/>
                <a:gd name="T5" fmla="*/ 3 h 38"/>
                <a:gd name="T6" fmla="*/ 34 w 34"/>
                <a:gd name="T7" fmla="*/ 9 h 38"/>
                <a:gd name="T8" fmla="*/ 23 w 34"/>
                <a:gd name="T9" fmla="*/ 20 h 38"/>
                <a:gd name="T10" fmla="*/ 34 w 34"/>
                <a:gd name="T11" fmla="*/ 35 h 38"/>
                <a:gd name="T12" fmla="*/ 34 w 34"/>
                <a:gd name="T13" fmla="*/ 35 h 38"/>
                <a:gd name="T14" fmla="*/ 33 w 34"/>
                <a:gd name="T15" fmla="*/ 37 h 38"/>
                <a:gd name="T16" fmla="*/ 29 w 34"/>
                <a:gd name="T17" fmla="*/ 38 h 38"/>
                <a:gd name="T18" fmla="*/ 19 w 34"/>
                <a:gd name="T19" fmla="*/ 32 h 38"/>
                <a:gd name="T20" fmla="*/ 16 w 34"/>
                <a:gd name="T21" fmla="*/ 21 h 38"/>
                <a:gd name="T22" fmla="*/ 14 w 34"/>
                <a:gd name="T23" fmla="*/ 21 h 38"/>
                <a:gd name="T24" fmla="*/ 11 w 34"/>
                <a:gd name="T25" fmla="*/ 21 h 38"/>
                <a:gd name="T26" fmla="*/ 8 w 34"/>
                <a:gd name="T27" fmla="*/ 38 h 38"/>
                <a:gd name="T28" fmla="*/ 0 w 34"/>
                <a:gd name="T29" fmla="*/ 38 h 38"/>
                <a:gd name="T30" fmla="*/ 8 w 34"/>
                <a:gd name="T31" fmla="*/ 0 h 38"/>
                <a:gd name="T32" fmla="*/ 12 w 34"/>
                <a:gd name="T33" fmla="*/ 17 h 38"/>
                <a:gd name="T34" fmla="*/ 15 w 34"/>
                <a:gd name="T35" fmla="*/ 17 h 38"/>
                <a:gd name="T36" fmla="*/ 23 w 34"/>
                <a:gd name="T37" fmla="*/ 16 h 38"/>
                <a:gd name="T38" fmla="*/ 26 w 34"/>
                <a:gd name="T39" fmla="*/ 10 h 38"/>
                <a:gd name="T40" fmla="*/ 18 w 34"/>
                <a:gd name="T41" fmla="*/ 5 h 38"/>
                <a:gd name="T42" fmla="*/ 15 w 34"/>
                <a:gd name="T43" fmla="*/ 5 h 38"/>
                <a:gd name="T44" fmla="*/ 12 w 34"/>
                <a:gd name="T45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3" y="0"/>
                    <a:pt x="20" y="0"/>
                    <a:pt x="21" y="0"/>
                  </a:cubicBezTo>
                  <a:cubicBezTo>
                    <a:pt x="26" y="0"/>
                    <a:pt x="29" y="1"/>
                    <a:pt x="31" y="3"/>
                  </a:cubicBezTo>
                  <a:cubicBezTo>
                    <a:pt x="33" y="4"/>
                    <a:pt x="34" y="7"/>
                    <a:pt x="34" y="9"/>
                  </a:cubicBezTo>
                  <a:cubicBezTo>
                    <a:pt x="34" y="15"/>
                    <a:pt x="30" y="19"/>
                    <a:pt x="23" y="20"/>
                  </a:cubicBezTo>
                  <a:cubicBezTo>
                    <a:pt x="27" y="32"/>
                    <a:pt x="28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1" y="38"/>
                    <a:pt x="29" y="38"/>
                  </a:cubicBezTo>
                  <a:cubicBezTo>
                    <a:pt x="24" y="38"/>
                    <a:pt x="22" y="36"/>
                    <a:pt x="19" y="32"/>
                  </a:cubicBezTo>
                  <a:cubicBezTo>
                    <a:pt x="18" y="30"/>
                    <a:pt x="18" y="28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7"/>
                  </a:moveTo>
                  <a:cubicBezTo>
                    <a:pt x="13" y="17"/>
                    <a:pt x="14" y="17"/>
                    <a:pt x="15" y="17"/>
                  </a:cubicBezTo>
                  <a:cubicBezTo>
                    <a:pt x="19" y="17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6"/>
                    <a:pt x="24" y="5"/>
                    <a:pt x="18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3" name="Freeform 27"/>
            <p:cNvSpPr>
              <a:spLocks/>
            </p:cNvSpPr>
            <p:nvPr/>
          </p:nvSpPr>
          <p:spPr bwMode="auto">
            <a:xfrm>
              <a:off x="9169401" y="7056438"/>
              <a:ext cx="50800" cy="50800"/>
            </a:xfrm>
            <a:custGeom>
              <a:avLst/>
              <a:gdLst>
                <a:gd name="T0" fmla="*/ 14 w 38"/>
                <a:gd name="T1" fmla="*/ 0 h 38"/>
                <a:gd name="T2" fmla="*/ 9 w 38"/>
                <a:gd name="T3" fmla="*/ 21 h 38"/>
                <a:gd name="T4" fmla="*/ 8 w 38"/>
                <a:gd name="T5" fmla="*/ 28 h 38"/>
                <a:gd name="T6" fmla="*/ 16 w 38"/>
                <a:gd name="T7" fmla="*/ 33 h 38"/>
                <a:gd name="T8" fmla="*/ 25 w 38"/>
                <a:gd name="T9" fmla="*/ 28 h 38"/>
                <a:gd name="T10" fmla="*/ 28 w 38"/>
                <a:gd name="T11" fmla="*/ 19 h 38"/>
                <a:gd name="T12" fmla="*/ 32 w 38"/>
                <a:gd name="T13" fmla="*/ 0 h 38"/>
                <a:gd name="T14" fmla="*/ 38 w 38"/>
                <a:gd name="T15" fmla="*/ 0 h 38"/>
                <a:gd name="T16" fmla="*/ 34 w 38"/>
                <a:gd name="T17" fmla="*/ 20 h 38"/>
                <a:gd name="T18" fmla="*/ 28 w 38"/>
                <a:gd name="T19" fmla="*/ 34 h 38"/>
                <a:gd name="T20" fmla="*/ 13 w 38"/>
                <a:gd name="T21" fmla="*/ 38 h 38"/>
                <a:gd name="T22" fmla="*/ 0 w 38"/>
                <a:gd name="T23" fmla="*/ 29 h 38"/>
                <a:gd name="T24" fmla="*/ 1 w 38"/>
                <a:gd name="T25" fmla="*/ 22 h 38"/>
                <a:gd name="T26" fmla="*/ 6 w 38"/>
                <a:gd name="T27" fmla="*/ 0 h 38"/>
                <a:gd name="T28" fmla="*/ 14 w 38"/>
                <a:gd name="T2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8">
                  <a:moveTo>
                    <a:pt x="14" y="0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8" y="25"/>
                    <a:pt x="8" y="27"/>
                    <a:pt x="8" y="28"/>
                  </a:cubicBezTo>
                  <a:cubicBezTo>
                    <a:pt x="8" y="31"/>
                    <a:pt x="11" y="33"/>
                    <a:pt x="16" y="33"/>
                  </a:cubicBezTo>
                  <a:cubicBezTo>
                    <a:pt x="20" y="33"/>
                    <a:pt x="23" y="31"/>
                    <a:pt x="25" y="28"/>
                  </a:cubicBezTo>
                  <a:cubicBezTo>
                    <a:pt x="26" y="27"/>
                    <a:pt x="26" y="25"/>
                    <a:pt x="28" y="1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2" y="28"/>
                    <a:pt x="31" y="31"/>
                    <a:pt x="28" y="34"/>
                  </a:cubicBezTo>
                  <a:cubicBezTo>
                    <a:pt x="25" y="37"/>
                    <a:pt x="20" y="38"/>
                    <a:pt x="13" y="38"/>
                  </a:cubicBezTo>
                  <a:cubicBezTo>
                    <a:pt x="5" y="38"/>
                    <a:pt x="0" y="35"/>
                    <a:pt x="0" y="29"/>
                  </a:cubicBezTo>
                  <a:cubicBezTo>
                    <a:pt x="0" y="27"/>
                    <a:pt x="0" y="27"/>
                    <a:pt x="1" y="22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4" name="Freeform 28"/>
            <p:cNvSpPr>
              <a:spLocks/>
            </p:cNvSpPr>
            <p:nvPr/>
          </p:nvSpPr>
          <p:spPr bwMode="auto">
            <a:xfrm>
              <a:off x="9239251" y="7056438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7 w 13"/>
                <a:gd name="T3" fmla="*/ 32 h 32"/>
                <a:gd name="T4" fmla="*/ 0 w 13"/>
                <a:gd name="T5" fmla="*/ 32 h 32"/>
                <a:gd name="T6" fmla="*/ 7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5" name="Freeform 29"/>
            <p:cNvSpPr>
              <a:spLocks/>
            </p:cNvSpPr>
            <p:nvPr/>
          </p:nvSpPr>
          <p:spPr bwMode="auto">
            <a:xfrm>
              <a:off x="9280526" y="7056438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5 w 30"/>
                <a:gd name="T9" fmla="*/ 32 h 32"/>
                <a:gd name="T10" fmla="*/ 11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5" y="32"/>
                  </a:lnTo>
                  <a:lnTo>
                    <a:pt x="1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6" name="Freeform 30"/>
            <p:cNvSpPr>
              <a:spLocks/>
            </p:cNvSpPr>
            <p:nvPr/>
          </p:nvSpPr>
          <p:spPr bwMode="auto">
            <a:xfrm>
              <a:off x="9336088" y="7056438"/>
              <a:ext cx="65088" cy="50800"/>
            </a:xfrm>
            <a:custGeom>
              <a:avLst/>
              <a:gdLst>
                <a:gd name="T0" fmla="*/ 14 w 41"/>
                <a:gd name="T1" fmla="*/ 0 h 32"/>
                <a:gd name="T2" fmla="*/ 20 w 41"/>
                <a:gd name="T3" fmla="*/ 23 h 32"/>
                <a:gd name="T4" fmla="*/ 35 w 41"/>
                <a:gd name="T5" fmla="*/ 0 h 32"/>
                <a:gd name="T6" fmla="*/ 41 w 41"/>
                <a:gd name="T7" fmla="*/ 0 h 32"/>
                <a:gd name="T8" fmla="*/ 37 w 41"/>
                <a:gd name="T9" fmla="*/ 32 h 32"/>
                <a:gd name="T10" fmla="*/ 30 w 41"/>
                <a:gd name="T11" fmla="*/ 32 h 32"/>
                <a:gd name="T12" fmla="*/ 33 w 41"/>
                <a:gd name="T13" fmla="*/ 10 h 32"/>
                <a:gd name="T14" fmla="*/ 19 w 41"/>
                <a:gd name="T15" fmla="*/ 31 h 32"/>
                <a:gd name="T16" fmla="*/ 16 w 41"/>
                <a:gd name="T17" fmla="*/ 32 h 32"/>
                <a:gd name="T18" fmla="*/ 10 w 41"/>
                <a:gd name="T19" fmla="*/ 9 h 32"/>
                <a:gd name="T20" fmla="*/ 5 w 41"/>
                <a:gd name="T21" fmla="*/ 32 h 32"/>
                <a:gd name="T22" fmla="*/ 0 w 41"/>
                <a:gd name="T23" fmla="*/ 32 h 32"/>
                <a:gd name="T24" fmla="*/ 8 w 41"/>
                <a:gd name="T25" fmla="*/ 0 h 32"/>
                <a:gd name="T26" fmla="*/ 14 w 41"/>
                <a:gd name="T2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2">
                  <a:moveTo>
                    <a:pt x="14" y="0"/>
                  </a:moveTo>
                  <a:lnTo>
                    <a:pt x="20" y="23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37" y="32"/>
                  </a:lnTo>
                  <a:lnTo>
                    <a:pt x="30" y="32"/>
                  </a:lnTo>
                  <a:lnTo>
                    <a:pt x="33" y="10"/>
                  </a:lnTo>
                  <a:lnTo>
                    <a:pt x="19" y="31"/>
                  </a:lnTo>
                  <a:lnTo>
                    <a:pt x="16" y="32"/>
                  </a:lnTo>
                  <a:lnTo>
                    <a:pt x="10" y="9"/>
                  </a:lnTo>
                  <a:lnTo>
                    <a:pt x="5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7" name="Freeform 31"/>
            <p:cNvSpPr>
              <a:spLocks/>
            </p:cNvSpPr>
            <p:nvPr/>
          </p:nvSpPr>
          <p:spPr bwMode="auto">
            <a:xfrm>
              <a:off x="9424988" y="7056438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10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10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8" name="Freeform 32"/>
            <p:cNvSpPr>
              <a:spLocks/>
            </p:cNvSpPr>
            <p:nvPr/>
          </p:nvSpPr>
          <p:spPr bwMode="auto">
            <a:xfrm>
              <a:off x="9485313" y="7056438"/>
              <a:ext cx="53975" cy="50800"/>
            </a:xfrm>
            <a:custGeom>
              <a:avLst/>
              <a:gdLst>
                <a:gd name="T0" fmla="*/ 13 w 34"/>
                <a:gd name="T1" fmla="*/ 0 h 32"/>
                <a:gd name="T2" fmla="*/ 25 w 34"/>
                <a:gd name="T3" fmla="*/ 22 h 32"/>
                <a:gd name="T4" fmla="*/ 29 w 34"/>
                <a:gd name="T5" fmla="*/ 0 h 32"/>
                <a:gd name="T6" fmla="*/ 34 w 34"/>
                <a:gd name="T7" fmla="*/ 0 h 32"/>
                <a:gd name="T8" fmla="*/ 27 w 34"/>
                <a:gd name="T9" fmla="*/ 32 h 32"/>
                <a:gd name="T10" fmla="*/ 24 w 34"/>
                <a:gd name="T11" fmla="*/ 32 h 32"/>
                <a:gd name="T12" fmla="*/ 10 w 34"/>
                <a:gd name="T13" fmla="*/ 10 h 32"/>
                <a:gd name="T14" fmla="*/ 6 w 34"/>
                <a:gd name="T15" fmla="*/ 32 h 32"/>
                <a:gd name="T16" fmla="*/ 0 w 34"/>
                <a:gd name="T17" fmla="*/ 32 h 32"/>
                <a:gd name="T18" fmla="*/ 8 w 34"/>
                <a:gd name="T19" fmla="*/ 0 h 32"/>
                <a:gd name="T20" fmla="*/ 13 w 34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2">
                  <a:moveTo>
                    <a:pt x="13" y="0"/>
                  </a:moveTo>
                  <a:lnTo>
                    <a:pt x="25" y="22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27" y="32"/>
                  </a:lnTo>
                  <a:lnTo>
                    <a:pt x="24" y="32"/>
                  </a:lnTo>
                  <a:lnTo>
                    <a:pt x="10" y="10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8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49" name="Freeform 33"/>
            <p:cNvSpPr>
              <a:spLocks/>
            </p:cNvSpPr>
            <p:nvPr/>
          </p:nvSpPr>
          <p:spPr bwMode="auto">
            <a:xfrm>
              <a:off x="9558338" y="7056438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0" name="Freeform 34"/>
            <p:cNvSpPr>
              <a:spLocks/>
            </p:cNvSpPr>
            <p:nvPr/>
          </p:nvSpPr>
          <p:spPr bwMode="auto">
            <a:xfrm>
              <a:off x="8266113" y="7056438"/>
              <a:ext cx="38100" cy="50800"/>
            </a:xfrm>
            <a:custGeom>
              <a:avLst/>
              <a:gdLst>
                <a:gd name="T0" fmla="*/ 29 w 30"/>
                <a:gd name="T1" fmla="*/ 6 h 38"/>
                <a:gd name="T2" fmla="*/ 29 w 30"/>
                <a:gd name="T3" fmla="*/ 7 h 38"/>
                <a:gd name="T4" fmla="*/ 27 w 30"/>
                <a:gd name="T5" fmla="*/ 7 h 38"/>
                <a:gd name="T6" fmla="*/ 27 w 30"/>
                <a:gd name="T7" fmla="*/ 7 h 38"/>
                <a:gd name="T8" fmla="*/ 26 w 30"/>
                <a:gd name="T9" fmla="*/ 7 h 38"/>
                <a:gd name="T10" fmla="*/ 19 w 30"/>
                <a:gd name="T11" fmla="*/ 4 h 38"/>
                <a:gd name="T12" fmla="*/ 13 w 30"/>
                <a:gd name="T13" fmla="*/ 9 h 38"/>
                <a:gd name="T14" fmla="*/ 20 w 30"/>
                <a:gd name="T15" fmla="*/ 16 h 38"/>
                <a:gd name="T16" fmla="*/ 26 w 30"/>
                <a:gd name="T17" fmla="*/ 27 h 38"/>
                <a:gd name="T18" fmla="*/ 22 w 30"/>
                <a:gd name="T19" fmla="*/ 35 h 38"/>
                <a:gd name="T20" fmla="*/ 12 w 30"/>
                <a:gd name="T21" fmla="*/ 38 h 38"/>
                <a:gd name="T22" fmla="*/ 1 w 30"/>
                <a:gd name="T23" fmla="*/ 37 h 38"/>
                <a:gd name="T24" fmla="*/ 0 w 30"/>
                <a:gd name="T25" fmla="*/ 35 h 38"/>
                <a:gd name="T26" fmla="*/ 0 w 30"/>
                <a:gd name="T27" fmla="*/ 31 h 38"/>
                <a:gd name="T28" fmla="*/ 0 w 30"/>
                <a:gd name="T29" fmla="*/ 30 h 38"/>
                <a:gd name="T30" fmla="*/ 2 w 30"/>
                <a:gd name="T31" fmla="*/ 30 h 38"/>
                <a:gd name="T32" fmla="*/ 2 w 30"/>
                <a:gd name="T33" fmla="*/ 30 h 38"/>
                <a:gd name="T34" fmla="*/ 3 w 30"/>
                <a:gd name="T35" fmla="*/ 30 h 38"/>
                <a:gd name="T36" fmla="*/ 12 w 30"/>
                <a:gd name="T37" fmla="*/ 34 h 38"/>
                <a:gd name="T38" fmla="*/ 18 w 30"/>
                <a:gd name="T39" fmla="*/ 28 h 38"/>
                <a:gd name="T40" fmla="*/ 13 w 30"/>
                <a:gd name="T41" fmla="*/ 21 h 38"/>
                <a:gd name="T42" fmla="*/ 5 w 30"/>
                <a:gd name="T43" fmla="*/ 11 h 38"/>
                <a:gd name="T44" fmla="*/ 19 w 30"/>
                <a:gd name="T45" fmla="*/ 0 h 38"/>
                <a:gd name="T46" fmla="*/ 28 w 30"/>
                <a:gd name="T47" fmla="*/ 1 h 38"/>
                <a:gd name="T48" fmla="*/ 30 w 30"/>
                <a:gd name="T49" fmla="*/ 2 h 38"/>
                <a:gd name="T50" fmla="*/ 29 w 30"/>
                <a:gd name="T51" fmla="*/ 2 h 38"/>
                <a:gd name="T52" fmla="*/ 29 w 30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5" y="13"/>
                    <a:pt x="20" y="16"/>
                  </a:cubicBezTo>
                  <a:cubicBezTo>
                    <a:pt x="25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30" y="2"/>
                    <a:pt x="30" y="2"/>
                  </a:cubicBezTo>
                  <a:cubicBezTo>
                    <a:pt x="30" y="2"/>
                    <a:pt x="30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1" name="Freeform 35"/>
            <p:cNvSpPr>
              <a:spLocks noEditPoints="1"/>
            </p:cNvSpPr>
            <p:nvPr/>
          </p:nvSpPr>
          <p:spPr bwMode="auto">
            <a:xfrm>
              <a:off x="8326438" y="7056438"/>
              <a:ext cx="44450" cy="50800"/>
            </a:xfrm>
            <a:custGeom>
              <a:avLst/>
              <a:gdLst>
                <a:gd name="T0" fmla="*/ 8 w 34"/>
                <a:gd name="T1" fmla="*/ 0 h 38"/>
                <a:gd name="T2" fmla="*/ 20 w 34"/>
                <a:gd name="T3" fmla="*/ 0 h 38"/>
                <a:gd name="T4" fmla="*/ 31 w 34"/>
                <a:gd name="T5" fmla="*/ 2 h 38"/>
                <a:gd name="T6" fmla="*/ 34 w 34"/>
                <a:gd name="T7" fmla="*/ 9 h 38"/>
                <a:gd name="T8" fmla="*/ 26 w 34"/>
                <a:gd name="T9" fmla="*/ 21 h 38"/>
                <a:gd name="T10" fmla="*/ 13 w 34"/>
                <a:gd name="T11" fmla="*/ 23 h 38"/>
                <a:gd name="T12" fmla="*/ 11 w 34"/>
                <a:gd name="T13" fmla="*/ 23 h 38"/>
                <a:gd name="T14" fmla="*/ 8 w 34"/>
                <a:gd name="T15" fmla="*/ 38 h 38"/>
                <a:gd name="T16" fmla="*/ 0 w 34"/>
                <a:gd name="T17" fmla="*/ 38 h 38"/>
                <a:gd name="T18" fmla="*/ 8 w 34"/>
                <a:gd name="T19" fmla="*/ 0 h 38"/>
                <a:gd name="T20" fmla="*/ 12 w 34"/>
                <a:gd name="T21" fmla="*/ 18 h 38"/>
                <a:gd name="T22" fmla="*/ 14 w 34"/>
                <a:gd name="T23" fmla="*/ 18 h 38"/>
                <a:gd name="T24" fmla="*/ 22 w 34"/>
                <a:gd name="T25" fmla="*/ 17 h 38"/>
                <a:gd name="T26" fmla="*/ 26 w 34"/>
                <a:gd name="T27" fmla="*/ 10 h 38"/>
                <a:gd name="T28" fmla="*/ 23 w 34"/>
                <a:gd name="T29" fmla="*/ 5 h 38"/>
                <a:gd name="T30" fmla="*/ 18 w 34"/>
                <a:gd name="T31" fmla="*/ 5 h 38"/>
                <a:gd name="T32" fmla="*/ 15 w 34"/>
                <a:gd name="T33" fmla="*/ 5 h 38"/>
                <a:gd name="T34" fmla="*/ 12 w 34"/>
                <a:gd name="T3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8">
                  <a:moveTo>
                    <a:pt x="8" y="0"/>
                  </a:moveTo>
                  <a:cubicBezTo>
                    <a:pt x="17" y="0"/>
                    <a:pt x="20" y="0"/>
                    <a:pt x="20" y="0"/>
                  </a:cubicBezTo>
                  <a:cubicBezTo>
                    <a:pt x="26" y="0"/>
                    <a:pt x="29" y="1"/>
                    <a:pt x="31" y="2"/>
                  </a:cubicBezTo>
                  <a:cubicBezTo>
                    <a:pt x="33" y="4"/>
                    <a:pt x="34" y="6"/>
                    <a:pt x="34" y="9"/>
                  </a:cubicBezTo>
                  <a:cubicBezTo>
                    <a:pt x="34" y="14"/>
                    <a:pt x="31" y="19"/>
                    <a:pt x="26" y="21"/>
                  </a:cubicBezTo>
                  <a:cubicBezTo>
                    <a:pt x="23" y="23"/>
                    <a:pt x="20" y="23"/>
                    <a:pt x="13" y="23"/>
                  </a:cubicBezTo>
                  <a:cubicBezTo>
                    <a:pt x="13" y="23"/>
                    <a:pt x="12" y="23"/>
                    <a:pt x="11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8" y="0"/>
                  </a:lnTo>
                  <a:close/>
                  <a:moveTo>
                    <a:pt x="12" y="18"/>
                  </a:move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8"/>
                    <a:pt x="22" y="17"/>
                  </a:cubicBezTo>
                  <a:cubicBezTo>
                    <a:pt x="24" y="15"/>
                    <a:pt x="26" y="13"/>
                    <a:pt x="26" y="10"/>
                  </a:cubicBezTo>
                  <a:cubicBezTo>
                    <a:pt x="26" y="8"/>
                    <a:pt x="25" y="6"/>
                    <a:pt x="23" y="5"/>
                  </a:cubicBezTo>
                  <a:cubicBezTo>
                    <a:pt x="22" y="5"/>
                    <a:pt x="21" y="5"/>
                    <a:pt x="18" y="5"/>
                  </a:cubicBezTo>
                  <a:cubicBezTo>
                    <a:pt x="18" y="5"/>
                    <a:pt x="17" y="5"/>
                    <a:pt x="15" y="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2" name="Freeform 36"/>
            <p:cNvSpPr>
              <a:spLocks/>
            </p:cNvSpPr>
            <p:nvPr/>
          </p:nvSpPr>
          <p:spPr bwMode="auto">
            <a:xfrm>
              <a:off x="8386763" y="7056438"/>
              <a:ext cx="42863" cy="50800"/>
            </a:xfrm>
            <a:custGeom>
              <a:avLst/>
              <a:gdLst>
                <a:gd name="T0" fmla="*/ 27 w 27"/>
                <a:gd name="T1" fmla="*/ 0 h 32"/>
                <a:gd name="T2" fmla="*/ 26 w 27"/>
                <a:gd name="T3" fmla="*/ 5 h 32"/>
                <a:gd name="T4" fmla="*/ 12 w 27"/>
                <a:gd name="T5" fmla="*/ 5 h 32"/>
                <a:gd name="T6" fmla="*/ 10 w 27"/>
                <a:gd name="T7" fmla="*/ 14 h 32"/>
                <a:gd name="T8" fmla="*/ 23 w 27"/>
                <a:gd name="T9" fmla="*/ 14 h 32"/>
                <a:gd name="T10" fmla="*/ 22 w 27"/>
                <a:gd name="T11" fmla="*/ 18 h 32"/>
                <a:gd name="T12" fmla="*/ 9 w 27"/>
                <a:gd name="T13" fmla="*/ 18 h 32"/>
                <a:gd name="T14" fmla="*/ 7 w 27"/>
                <a:gd name="T15" fmla="*/ 28 h 32"/>
                <a:gd name="T16" fmla="*/ 23 w 27"/>
                <a:gd name="T17" fmla="*/ 28 h 32"/>
                <a:gd name="T18" fmla="*/ 22 w 27"/>
                <a:gd name="T19" fmla="*/ 32 h 32"/>
                <a:gd name="T20" fmla="*/ 0 w 27"/>
                <a:gd name="T21" fmla="*/ 32 h 32"/>
                <a:gd name="T22" fmla="*/ 6 w 27"/>
                <a:gd name="T23" fmla="*/ 0 h 32"/>
                <a:gd name="T24" fmla="*/ 27 w 27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2">
                  <a:moveTo>
                    <a:pt x="27" y="0"/>
                  </a:moveTo>
                  <a:lnTo>
                    <a:pt x="26" y="5"/>
                  </a:lnTo>
                  <a:lnTo>
                    <a:pt x="12" y="5"/>
                  </a:lnTo>
                  <a:lnTo>
                    <a:pt x="10" y="14"/>
                  </a:lnTo>
                  <a:lnTo>
                    <a:pt x="23" y="14"/>
                  </a:lnTo>
                  <a:lnTo>
                    <a:pt x="22" y="18"/>
                  </a:lnTo>
                  <a:lnTo>
                    <a:pt x="9" y="18"/>
                  </a:ln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3" name="Freeform 37"/>
            <p:cNvSpPr>
              <a:spLocks/>
            </p:cNvSpPr>
            <p:nvPr/>
          </p:nvSpPr>
          <p:spPr bwMode="auto">
            <a:xfrm>
              <a:off x="8447088" y="7056438"/>
              <a:ext cx="47625" cy="50800"/>
            </a:xfrm>
            <a:custGeom>
              <a:avLst/>
              <a:gdLst>
                <a:gd name="T0" fmla="*/ 36 w 36"/>
                <a:gd name="T1" fmla="*/ 7 h 38"/>
                <a:gd name="T2" fmla="*/ 35 w 36"/>
                <a:gd name="T3" fmla="*/ 7 h 38"/>
                <a:gd name="T4" fmla="*/ 34 w 36"/>
                <a:gd name="T5" fmla="*/ 8 h 38"/>
                <a:gd name="T6" fmla="*/ 34 w 36"/>
                <a:gd name="T7" fmla="*/ 8 h 38"/>
                <a:gd name="T8" fmla="*/ 32 w 36"/>
                <a:gd name="T9" fmla="*/ 7 h 38"/>
                <a:gd name="T10" fmla="*/ 23 w 36"/>
                <a:gd name="T11" fmla="*/ 4 h 38"/>
                <a:gd name="T12" fmla="*/ 9 w 36"/>
                <a:gd name="T13" fmla="*/ 21 h 38"/>
                <a:gd name="T14" fmla="*/ 20 w 36"/>
                <a:gd name="T15" fmla="*/ 34 h 38"/>
                <a:gd name="T16" fmla="*/ 30 w 36"/>
                <a:gd name="T17" fmla="*/ 31 h 38"/>
                <a:gd name="T18" fmla="*/ 31 w 36"/>
                <a:gd name="T19" fmla="*/ 31 h 38"/>
                <a:gd name="T20" fmla="*/ 31 w 36"/>
                <a:gd name="T21" fmla="*/ 31 h 38"/>
                <a:gd name="T22" fmla="*/ 32 w 36"/>
                <a:gd name="T23" fmla="*/ 31 h 38"/>
                <a:gd name="T24" fmla="*/ 32 w 36"/>
                <a:gd name="T25" fmla="*/ 32 h 38"/>
                <a:gd name="T26" fmla="*/ 32 w 36"/>
                <a:gd name="T27" fmla="*/ 32 h 38"/>
                <a:gd name="T28" fmla="*/ 31 w 36"/>
                <a:gd name="T29" fmla="*/ 36 h 38"/>
                <a:gd name="T30" fmla="*/ 29 w 36"/>
                <a:gd name="T31" fmla="*/ 37 h 38"/>
                <a:gd name="T32" fmla="*/ 19 w 36"/>
                <a:gd name="T33" fmla="*/ 38 h 38"/>
                <a:gd name="T34" fmla="*/ 0 w 36"/>
                <a:gd name="T35" fmla="*/ 22 h 38"/>
                <a:gd name="T36" fmla="*/ 25 w 36"/>
                <a:gd name="T37" fmla="*/ 0 h 38"/>
                <a:gd name="T38" fmla="*/ 36 w 36"/>
                <a:gd name="T39" fmla="*/ 2 h 38"/>
                <a:gd name="T40" fmla="*/ 36 w 36"/>
                <a:gd name="T41" fmla="*/ 3 h 38"/>
                <a:gd name="T42" fmla="*/ 36 w 36"/>
                <a:gd name="T4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8">
                  <a:moveTo>
                    <a:pt x="36" y="7"/>
                  </a:moveTo>
                  <a:cubicBezTo>
                    <a:pt x="36" y="7"/>
                    <a:pt x="36" y="7"/>
                    <a:pt x="35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2" y="7"/>
                  </a:cubicBezTo>
                  <a:cubicBezTo>
                    <a:pt x="30" y="5"/>
                    <a:pt x="27" y="4"/>
                    <a:pt x="23" y="4"/>
                  </a:cubicBezTo>
                  <a:cubicBezTo>
                    <a:pt x="14" y="4"/>
                    <a:pt x="9" y="11"/>
                    <a:pt x="9" y="21"/>
                  </a:cubicBezTo>
                  <a:cubicBezTo>
                    <a:pt x="9" y="29"/>
                    <a:pt x="13" y="34"/>
                    <a:pt x="20" y="34"/>
                  </a:cubicBezTo>
                  <a:cubicBezTo>
                    <a:pt x="24" y="34"/>
                    <a:pt x="27" y="33"/>
                    <a:pt x="30" y="31"/>
                  </a:cubicBezTo>
                  <a:cubicBezTo>
                    <a:pt x="30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0" y="37"/>
                    <a:pt x="29" y="37"/>
                  </a:cubicBezTo>
                  <a:cubicBezTo>
                    <a:pt x="27" y="38"/>
                    <a:pt x="22" y="38"/>
                    <a:pt x="19" y="38"/>
                  </a:cubicBezTo>
                  <a:cubicBezTo>
                    <a:pt x="7" y="38"/>
                    <a:pt x="0" y="32"/>
                    <a:pt x="0" y="22"/>
                  </a:cubicBezTo>
                  <a:cubicBezTo>
                    <a:pt x="0" y="9"/>
                    <a:pt x="11" y="0"/>
                    <a:pt x="25" y="0"/>
                  </a:cubicBezTo>
                  <a:cubicBezTo>
                    <a:pt x="29" y="0"/>
                    <a:pt x="36" y="1"/>
                    <a:pt x="36" y="2"/>
                  </a:cubicBezTo>
                  <a:cubicBezTo>
                    <a:pt x="36" y="2"/>
                    <a:pt x="36" y="2"/>
                    <a:pt x="36" y="3"/>
                  </a:cubicBezTo>
                  <a:lnTo>
                    <a:pt x="36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4" name="Freeform 38"/>
            <p:cNvSpPr>
              <a:spLocks/>
            </p:cNvSpPr>
            <p:nvPr/>
          </p:nvSpPr>
          <p:spPr bwMode="auto">
            <a:xfrm>
              <a:off x="8515351" y="7056438"/>
              <a:ext cx="20638" cy="50800"/>
            </a:xfrm>
            <a:custGeom>
              <a:avLst/>
              <a:gdLst>
                <a:gd name="T0" fmla="*/ 13 w 13"/>
                <a:gd name="T1" fmla="*/ 0 h 32"/>
                <a:gd name="T2" fmla="*/ 6 w 13"/>
                <a:gd name="T3" fmla="*/ 32 h 32"/>
                <a:gd name="T4" fmla="*/ 0 w 13"/>
                <a:gd name="T5" fmla="*/ 32 h 32"/>
                <a:gd name="T6" fmla="*/ 6 w 13"/>
                <a:gd name="T7" fmla="*/ 0 h 32"/>
                <a:gd name="T8" fmla="*/ 13 w 13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2">
                  <a:moveTo>
                    <a:pt x="13" y="0"/>
                  </a:moveTo>
                  <a:lnTo>
                    <a:pt x="6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5" name="Freeform 39"/>
            <p:cNvSpPr>
              <a:spLocks noEditPoints="1"/>
            </p:cNvSpPr>
            <p:nvPr/>
          </p:nvSpPr>
          <p:spPr bwMode="auto">
            <a:xfrm>
              <a:off x="8548688" y="7056438"/>
              <a:ext cx="50800" cy="50800"/>
            </a:xfrm>
            <a:custGeom>
              <a:avLst/>
              <a:gdLst>
                <a:gd name="T0" fmla="*/ 25 w 32"/>
                <a:gd name="T1" fmla="*/ 0 h 32"/>
                <a:gd name="T2" fmla="*/ 32 w 32"/>
                <a:gd name="T3" fmla="*/ 32 h 32"/>
                <a:gd name="T4" fmla="*/ 24 w 32"/>
                <a:gd name="T5" fmla="*/ 32 h 32"/>
                <a:gd name="T6" fmla="*/ 23 w 32"/>
                <a:gd name="T7" fmla="*/ 23 h 32"/>
                <a:gd name="T8" fmla="*/ 11 w 32"/>
                <a:gd name="T9" fmla="*/ 23 h 32"/>
                <a:gd name="T10" fmla="*/ 6 w 32"/>
                <a:gd name="T11" fmla="*/ 32 h 32"/>
                <a:gd name="T12" fmla="*/ 0 w 32"/>
                <a:gd name="T13" fmla="*/ 32 h 32"/>
                <a:gd name="T14" fmla="*/ 20 w 32"/>
                <a:gd name="T15" fmla="*/ 0 h 32"/>
                <a:gd name="T16" fmla="*/ 25 w 32"/>
                <a:gd name="T17" fmla="*/ 0 h 32"/>
                <a:gd name="T18" fmla="*/ 21 w 32"/>
                <a:gd name="T19" fmla="*/ 7 h 32"/>
                <a:gd name="T20" fmla="*/ 13 w 32"/>
                <a:gd name="T21" fmla="*/ 19 h 32"/>
                <a:gd name="T22" fmla="*/ 22 w 32"/>
                <a:gd name="T23" fmla="*/ 19 h 32"/>
                <a:gd name="T24" fmla="*/ 21 w 32"/>
                <a:gd name="T2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25" y="0"/>
                  </a:moveTo>
                  <a:lnTo>
                    <a:pt x="32" y="32"/>
                  </a:lnTo>
                  <a:lnTo>
                    <a:pt x="24" y="32"/>
                  </a:lnTo>
                  <a:lnTo>
                    <a:pt x="23" y="23"/>
                  </a:lnTo>
                  <a:lnTo>
                    <a:pt x="11" y="23"/>
                  </a:lnTo>
                  <a:lnTo>
                    <a:pt x="6" y="32"/>
                  </a:lnTo>
                  <a:lnTo>
                    <a:pt x="0" y="32"/>
                  </a:lnTo>
                  <a:lnTo>
                    <a:pt x="20" y="0"/>
                  </a:lnTo>
                  <a:lnTo>
                    <a:pt x="25" y="0"/>
                  </a:lnTo>
                  <a:close/>
                  <a:moveTo>
                    <a:pt x="21" y="7"/>
                  </a:moveTo>
                  <a:lnTo>
                    <a:pt x="13" y="19"/>
                  </a:lnTo>
                  <a:lnTo>
                    <a:pt x="22" y="19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6" name="Freeform 40"/>
            <p:cNvSpPr>
              <a:spLocks/>
            </p:cNvSpPr>
            <p:nvPr/>
          </p:nvSpPr>
          <p:spPr bwMode="auto">
            <a:xfrm>
              <a:off x="8621713" y="7056438"/>
              <a:ext cx="36513" cy="50800"/>
            </a:xfrm>
            <a:custGeom>
              <a:avLst/>
              <a:gdLst>
                <a:gd name="T0" fmla="*/ 13 w 23"/>
                <a:gd name="T1" fmla="*/ 0 h 32"/>
                <a:gd name="T2" fmla="*/ 7 w 23"/>
                <a:gd name="T3" fmla="*/ 28 h 32"/>
                <a:gd name="T4" fmla="*/ 23 w 23"/>
                <a:gd name="T5" fmla="*/ 28 h 32"/>
                <a:gd name="T6" fmla="*/ 22 w 23"/>
                <a:gd name="T7" fmla="*/ 32 h 32"/>
                <a:gd name="T8" fmla="*/ 0 w 23"/>
                <a:gd name="T9" fmla="*/ 32 h 32"/>
                <a:gd name="T10" fmla="*/ 6 w 23"/>
                <a:gd name="T11" fmla="*/ 0 h 32"/>
                <a:gd name="T12" fmla="*/ 13 w 2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2">
                  <a:moveTo>
                    <a:pt x="13" y="0"/>
                  </a:moveTo>
                  <a:lnTo>
                    <a:pt x="7" y="28"/>
                  </a:lnTo>
                  <a:lnTo>
                    <a:pt x="23" y="28"/>
                  </a:lnTo>
                  <a:lnTo>
                    <a:pt x="22" y="32"/>
                  </a:lnTo>
                  <a:lnTo>
                    <a:pt x="0" y="32"/>
                  </a:lnTo>
                  <a:lnTo>
                    <a:pt x="6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7" name="Freeform 41"/>
            <p:cNvSpPr>
              <a:spLocks/>
            </p:cNvSpPr>
            <p:nvPr/>
          </p:nvSpPr>
          <p:spPr bwMode="auto">
            <a:xfrm>
              <a:off x="8674101" y="7056438"/>
              <a:ext cx="22225" cy="50800"/>
            </a:xfrm>
            <a:custGeom>
              <a:avLst/>
              <a:gdLst>
                <a:gd name="T0" fmla="*/ 14 w 14"/>
                <a:gd name="T1" fmla="*/ 0 h 32"/>
                <a:gd name="T2" fmla="*/ 7 w 14"/>
                <a:gd name="T3" fmla="*/ 32 h 32"/>
                <a:gd name="T4" fmla="*/ 0 w 14"/>
                <a:gd name="T5" fmla="*/ 32 h 32"/>
                <a:gd name="T6" fmla="*/ 7 w 14"/>
                <a:gd name="T7" fmla="*/ 0 h 32"/>
                <a:gd name="T8" fmla="*/ 14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14" y="0"/>
                  </a:moveTo>
                  <a:lnTo>
                    <a:pt x="7" y="32"/>
                  </a:lnTo>
                  <a:lnTo>
                    <a:pt x="0" y="32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8" name="Freeform 42"/>
            <p:cNvSpPr>
              <a:spLocks/>
            </p:cNvSpPr>
            <p:nvPr/>
          </p:nvSpPr>
          <p:spPr bwMode="auto">
            <a:xfrm>
              <a:off x="8715376" y="7056438"/>
              <a:ext cx="38100" cy="50800"/>
            </a:xfrm>
            <a:custGeom>
              <a:avLst/>
              <a:gdLst>
                <a:gd name="T0" fmla="*/ 29 w 29"/>
                <a:gd name="T1" fmla="*/ 6 h 38"/>
                <a:gd name="T2" fmla="*/ 29 w 29"/>
                <a:gd name="T3" fmla="*/ 7 h 38"/>
                <a:gd name="T4" fmla="*/ 27 w 29"/>
                <a:gd name="T5" fmla="*/ 7 h 38"/>
                <a:gd name="T6" fmla="*/ 27 w 29"/>
                <a:gd name="T7" fmla="*/ 7 h 38"/>
                <a:gd name="T8" fmla="*/ 26 w 29"/>
                <a:gd name="T9" fmla="*/ 7 h 38"/>
                <a:gd name="T10" fmla="*/ 19 w 29"/>
                <a:gd name="T11" fmla="*/ 4 h 38"/>
                <a:gd name="T12" fmla="*/ 13 w 29"/>
                <a:gd name="T13" fmla="*/ 9 h 38"/>
                <a:gd name="T14" fmla="*/ 20 w 29"/>
                <a:gd name="T15" fmla="*/ 16 h 38"/>
                <a:gd name="T16" fmla="*/ 26 w 29"/>
                <a:gd name="T17" fmla="*/ 27 h 38"/>
                <a:gd name="T18" fmla="*/ 22 w 29"/>
                <a:gd name="T19" fmla="*/ 35 h 38"/>
                <a:gd name="T20" fmla="*/ 12 w 29"/>
                <a:gd name="T21" fmla="*/ 38 h 38"/>
                <a:gd name="T22" fmla="*/ 1 w 29"/>
                <a:gd name="T23" fmla="*/ 37 h 38"/>
                <a:gd name="T24" fmla="*/ 0 w 29"/>
                <a:gd name="T25" fmla="*/ 35 h 38"/>
                <a:gd name="T26" fmla="*/ 0 w 29"/>
                <a:gd name="T27" fmla="*/ 31 h 38"/>
                <a:gd name="T28" fmla="*/ 0 w 29"/>
                <a:gd name="T29" fmla="*/ 30 h 38"/>
                <a:gd name="T30" fmla="*/ 2 w 29"/>
                <a:gd name="T31" fmla="*/ 30 h 38"/>
                <a:gd name="T32" fmla="*/ 2 w 29"/>
                <a:gd name="T33" fmla="*/ 30 h 38"/>
                <a:gd name="T34" fmla="*/ 3 w 29"/>
                <a:gd name="T35" fmla="*/ 30 h 38"/>
                <a:gd name="T36" fmla="*/ 12 w 29"/>
                <a:gd name="T37" fmla="*/ 34 h 38"/>
                <a:gd name="T38" fmla="*/ 18 w 29"/>
                <a:gd name="T39" fmla="*/ 28 h 38"/>
                <a:gd name="T40" fmla="*/ 13 w 29"/>
                <a:gd name="T41" fmla="*/ 21 h 38"/>
                <a:gd name="T42" fmla="*/ 5 w 29"/>
                <a:gd name="T43" fmla="*/ 11 h 38"/>
                <a:gd name="T44" fmla="*/ 19 w 29"/>
                <a:gd name="T45" fmla="*/ 0 h 38"/>
                <a:gd name="T46" fmla="*/ 28 w 29"/>
                <a:gd name="T47" fmla="*/ 1 h 38"/>
                <a:gd name="T48" fmla="*/ 29 w 29"/>
                <a:gd name="T49" fmla="*/ 2 h 38"/>
                <a:gd name="T50" fmla="*/ 29 w 29"/>
                <a:gd name="T51" fmla="*/ 2 h 38"/>
                <a:gd name="T52" fmla="*/ 29 w 29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4" y="5"/>
                    <a:pt x="21" y="4"/>
                    <a:pt x="19" y="4"/>
                  </a:cubicBezTo>
                  <a:cubicBezTo>
                    <a:pt x="15" y="4"/>
                    <a:pt x="13" y="6"/>
                    <a:pt x="13" y="9"/>
                  </a:cubicBezTo>
                  <a:cubicBezTo>
                    <a:pt x="13" y="11"/>
                    <a:pt x="14" y="13"/>
                    <a:pt x="20" y="16"/>
                  </a:cubicBezTo>
                  <a:cubicBezTo>
                    <a:pt x="24" y="20"/>
                    <a:pt x="26" y="23"/>
                    <a:pt x="26" y="27"/>
                  </a:cubicBezTo>
                  <a:cubicBezTo>
                    <a:pt x="26" y="30"/>
                    <a:pt x="25" y="33"/>
                    <a:pt x="22" y="35"/>
                  </a:cubicBezTo>
                  <a:cubicBezTo>
                    <a:pt x="20" y="37"/>
                    <a:pt x="16" y="38"/>
                    <a:pt x="12" y="38"/>
                  </a:cubicBezTo>
                  <a:cubicBezTo>
                    <a:pt x="8" y="38"/>
                    <a:pt x="4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0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8" y="31"/>
                    <a:pt x="18" y="28"/>
                  </a:cubicBezTo>
                  <a:cubicBezTo>
                    <a:pt x="18" y="26"/>
                    <a:pt x="17" y="24"/>
                    <a:pt x="13" y="21"/>
                  </a:cubicBezTo>
                  <a:cubicBezTo>
                    <a:pt x="7" y="17"/>
                    <a:pt x="5" y="14"/>
                    <a:pt x="5" y="11"/>
                  </a:cubicBezTo>
                  <a:cubicBezTo>
                    <a:pt x="5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29" y="1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59" name="Freeform 43"/>
            <p:cNvSpPr>
              <a:spLocks/>
            </p:cNvSpPr>
            <p:nvPr/>
          </p:nvSpPr>
          <p:spPr bwMode="auto">
            <a:xfrm>
              <a:off x="8769351" y="7056438"/>
              <a:ext cx="47625" cy="50800"/>
            </a:xfrm>
            <a:custGeom>
              <a:avLst/>
              <a:gdLst>
                <a:gd name="T0" fmla="*/ 30 w 30"/>
                <a:gd name="T1" fmla="*/ 0 h 32"/>
                <a:gd name="T2" fmla="*/ 29 w 30"/>
                <a:gd name="T3" fmla="*/ 5 h 32"/>
                <a:gd name="T4" fmla="*/ 18 w 30"/>
                <a:gd name="T5" fmla="*/ 5 h 32"/>
                <a:gd name="T6" fmla="*/ 12 w 30"/>
                <a:gd name="T7" fmla="*/ 32 h 32"/>
                <a:gd name="T8" fmla="*/ 6 w 30"/>
                <a:gd name="T9" fmla="*/ 32 h 32"/>
                <a:gd name="T10" fmla="*/ 12 w 30"/>
                <a:gd name="T11" fmla="*/ 5 h 32"/>
                <a:gd name="T12" fmla="*/ 0 w 30"/>
                <a:gd name="T13" fmla="*/ 5 h 32"/>
                <a:gd name="T14" fmla="*/ 1 w 30"/>
                <a:gd name="T15" fmla="*/ 0 h 32"/>
                <a:gd name="T16" fmla="*/ 30 w 30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0"/>
                  </a:moveTo>
                  <a:lnTo>
                    <a:pt x="29" y="5"/>
                  </a:lnTo>
                  <a:lnTo>
                    <a:pt x="18" y="5"/>
                  </a:lnTo>
                  <a:lnTo>
                    <a:pt x="12" y="32"/>
                  </a:lnTo>
                  <a:lnTo>
                    <a:pt x="6" y="32"/>
                  </a:lnTo>
                  <a:lnTo>
                    <a:pt x="12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0" name="Freeform 44"/>
            <p:cNvSpPr>
              <a:spLocks/>
            </p:cNvSpPr>
            <p:nvPr/>
          </p:nvSpPr>
          <p:spPr bwMode="auto">
            <a:xfrm>
              <a:off x="8823326" y="7056438"/>
              <a:ext cx="39688" cy="50800"/>
            </a:xfrm>
            <a:custGeom>
              <a:avLst/>
              <a:gdLst>
                <a:gd name="T0" fmla="*/ 29 w 30"/>
                <a:gd name="T1" fmla="*/ 6 h 38"/>
                <a:gd name="T2" fmla="*/ 29 w 30"/>
                <a:gd name="T3" fmla="*/ 7 h 38"/>
                <a:gd name="T4" fmla="*/ 28 w 30"/>
                <a:gd name="T5" fmla="*/ 7 h 38"/>
                <a:gd name="T6" fmla="*/ 27 w 30"/>
                <a:gd name="T7" fmla="*/ 7 h 38"/>
                <a:gd name="T8" fmla="*/ 26 w 30"/>
                <a:gd name="T9" fmla="*/ 7 h 38"/>
                <a:gd name="T10" fmla="*/ 19 w 30"/>
                <a:gd name="T11" fmla="*/ 4 h 38"/>
                <a:gd name="T12" fmla="*/ 14 w 30"/>
                <a:gd name="T13" fmla="*/ 9 h 38"/>
                <a:gd name="T14" fmla="*/ 20 w 30"/>
                <a:gd name="T15" fmla="*/ 16 h 38"/>
                <a:gd name="T16" fmla="*/ 27 w 30"/>
                <a:gd name="T17" fmla="*/ 27 h 38"/>
                <a:gd name="T18" fmla="*/ 22 w 30"/>
                <a:gd name="T19" fmla="*/ 35 h 38"/>
                <a:gd name="T20" fmla="*/ 12 w 30"/>
                <a:gd name="T21" fmla="*/ 38 h 38"/>
                <a:gd name="T22" fmla="*/ 1 w 30"/>
                <a:gd name="T23" fmla="*/ 37 h 38"/>
                <a:gd name="T24" fmla="*/ 0 w 30"/>
                <a:gd name="T25" fmla="*/ 35 h 38"/>
                <a:gd name="T26" fmla="*/ 0 w 30"/>
                <a:gd name="T27" fmla="*/ 31 h 38"/>
                <a:gd name="T28" fmla="*/ 1 w 30"/>
                <a:gd name="T29" fmla="*/ 30 h 38"/>
                <a:gd name="T30" fmla="*/ 2 w 30"/>
                <a:gd name="T31" fmla="*/ 30 h 38"/>
                <a:gd name="T32" fmla="*/ 2 w 30"/>
                <a:gd name="T33" fmla="*/ 30 h 38"/>
                <a:gd name="T34" fmla="*/ 3 w 30"/>
                <a:gd name="T35" fmla="*/ 30 h 38"/>
                <a:gd name="T36" fmla="*/ 12 w 30"/>
                <a:gd name="T37" fmla="*/ 34 h 38"/>
                <a:gd name="T38" fmla="*/ 19 w 30"/>
                <a:gd name="T39" fmla="*/ 28 h 38"/>
                <a:gd name="T40" fmla="*/ 13 w 30"/>
                <a:gd name="T41" fmla="*/ 21 h 38"/>
                <a:gd name="T42" fmla="*/ 6 w 30"/>
                <a:gd name="T43" fmla="*/ 11 h 38"/>
                <a:gd name="T44" fmla="*/ 19 w 30"/>
                <a:gd name="T45" fmla="*/ 0 h 38"/>
                <a:gd name="T46" fmla="*/ 28 w 30"/>
                <a:gd name="T47" fmla="*/ 1 h 38"/>
                <a:gd name="T48" fmla="*/ 30 w 30"/>
                <a:gd name="T49" fmla="*/ 2 h 38"/>
                <a:gd name="T50" fmla="*/ 30 w 30"/>
                <a:gd name="T51" fmla="*/ 2 h 38"/>
                <a:gd name="T52" fmla="*/ 29 w 30"/>
                <a:gd name="T53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38">
                  <a:moveTo>
                    <a:pt x="29" y="6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5" y="5"/>
                    <a:pt x="22" y="4"/>
                    <a:pt x="19" y="4"/>
                  </a:cubicBezTo>
                  <a:cubicBezTo>
                    <a:pt x="16" y="4"/>
                    <a:pt x="14" y="6"/>
                    <a:pt x="14" y="9"/>
                  </a:cubicBezTo>
                  <a:cubicBezTo>
                    <a:pt x="14" y="11"/>
                    <a:pt x="15" y="13"/>
                    <a:pt x="20" y="16"/>
                  </a:cubicBezTo>
                  <a:cubicBezTo>
                    <a:pt x="25" y="20"/>
                    <a:pt x="27" y="23"/>
                    <a:pt x="27" y="27"/>
                  </a:cubicBezTo>
                  <a:cubicBezTo>
                    <a:pt x="27" y="30"/>
                    <a:pt x="25" y="33"/>
                    <a:pt x="22" y="35"/>
                  </a:cubicBezTo>
                  <a:cubicBezTo>
                    <a:pt x="20" y="37"/>
                    <a:pt x="17" y="38"/>
                    <a:pt x="12" y="38"/>
                  </a:cubicBezTo>
                  <a:cubicBezTo>
                    <a:pt x="8" y="38"/>
                    <a:pt x="5" y="38"/>
                    <a:pt x="1" y="37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2"/>
                    <a:pt x="9" y="34"/>
                    <a:pt x="12" y="34"/>
                  </a:cubicBezTo>
                  <a:cubicBezTo>
                    <a:pt x="16" y="34"/>
                    <a:pt x="19" y="31"/>
                    <a:pt x="19" y="28"/>
                  </a:cubicBezTo>
                  <a:cubicBezTo>
                    <a:pt x="19" y="26"/>
                    <a:pt x="18" y="24"/>
                    <a:pt x="13" y="21"/>
                  </a:cubicBezTo>
                  <a:cubicBezTo>
                    <a:pt x="7" y="17"/>
                    <a:pt x="6" y="14"/>
                    <a:pt x="6" y="11"/>
                  </a:cubicBezTo>
                  <a:cubicBezTo>
                    <a:pt x="6" y="4"/>
                    <a:pt x="11" y="0"/>
                    <a:pt x="19" y="0"/>
                  </a:cubicBezTo>
                  <a:cubicBezTo>
                    <a:pt x="22" y="0"/>
                    <a:pt x="25" y="0"/>
                    <a:pt x="28" y="1"/>
                  </a:cubicBezTo>
                  <a:cubicBezTo>
                    <a:pt x="30" y="1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9" y="6"/>
                  </a:lnTo>
                  <a:close/>
                </a:path>
              </a:pathLst>
            </a:custGeom>
            <a:solidFill>
              <a:srgbClr val="F7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1" name="Freeform 45"/>
            <p:cNvSpPr>
              <a:spLocks noEditPoints="1"/>
            </p:cNvSpPr>
            <p:nvPr/>
          </p:nvSpPr>
          <p:spPr bwMode="auto">
            <a:xfrm>
              <a:off x="7907338" y="6829426"/>
              <a:ext cx="304800" cy="303213"/>
            </a:xfrm>
            <a:custGeom>
              <a:avLst/>
              <a:gdLst>
                <a:gd name="T0" fmla="*/ 225 w 233"/>
                <a:gd name="T1" fmla="*/ 75 h 232"/>
                <a:gd name="T2" fmla="*/ 224 w 233"/>
                <a:gd name="T3" fmla="*/ 75 h 232"/>
                <a:gd name="T4" fmla="*/ 225 w 233"/>
                <a:gd name="T5" fmla="*/ 92 h 232"/>
                <a:gd name="T6" fmla="*/ 165 w 233"/>
                <a:gd name="T7" fmla="*/ 190 h 232"/>
                <a:gd name="T8" fmla="*/ 95 w 233"/>
                <a:gd name="T9" fmla="*/ 205 h 232"/>
                <a:gd name="T10" fmla="*/ 66 w 233"/>
                <a:gd name="T11" fmla="*/ 204 h 232"/>
                <a:gd name="T12" fmla="*/ 43 w 233"/>
                <a:gd name="T13" fmla="*/ 204 h 232"/>
                <a:gd name="T14" fmla="*/ 42 w 233"/>
                <a:gd name="T15" fmla="*/ 205 h 232"/>
                <a:gd name="T16" fmla="*/ 117 w 233"/>
                <a:gd name="T17" fmla="*/ 232 h 232"/>
                <a:gd name="T18" fmla="*/ 233 w 233"/>
                <a:gd name="T19" fmla="*/ 115 h 232"/>
                <a:gd name="T20" fmla="*/ 225 w 233"/>
                <a:gd name="T21" fmla="*/ 75 h 232"/>
                <a:gd name="T22" fmla="*/ 71 w 233"/>
                <a:gd name="T23" fmla="*/ 26 h 232"/>
                <a:gd name="T24" fmla="*/ 72 w 233"/>
                <a:gd name="T25" fmla="*/ 25 h 232"/>
                <a:gd name="T26" fmla="*/ 133 w 233"/>
                <a:gd name="T27" fmla="*/ 24 h 232"/>
                <a:gd name="T28" fmla="*/ 201 w 233"/>
                <a:gd name="T29" fmla="*/ 39 h 232"/>
                <a:gd name="T30" fmla="*/ 202 w 233"/>
                <a:gd name="T31" fmla="*/ 38 h 232"/>
                <a:gd name="T32" fmla="*/ 119 w 233"/>
                <a:gd name="T33" fmla="*/ 0 h 232"/>
                <a:gd name="T34" fmla="*/ 0 w 233"/>
                <a:gd name="T35" fmla="*/ 115 h 232"/>
                <a:gd name="T36" fmla="*/ 32 w 233"/>
                <a:gd name="T37" fmla="*/ 195 h 232"/>
                <a:gd name="T38" fmla="*/ 34 w 233"/>
                <a:gd name="T39" fmla="*/ 195 h 232"/>
                <a:gd name="T40" fmla="*/ 71 w 233"/>
                <a:gd name="T41" fmla="*/ 26 h 232"/>
                <a:gd name="T42" fmla="*/ 126 w 233"/>
                <a:gd name="T43" fmla="*/ 47 h 232"/>
                <a:gd name="T44" fmla="*/ 105 w 233"/>
                <a:gd name="T45" fmla="*/ 47 h 232"/>
                <a:gd name="T46" fmla="*/ 76 w 233"/>
                <a:gd name="T47" fmla="*/ 180 h 232"/>
                <a:gd name="T48" fmla="*/ 96 w 233"/>
                <a:gd name="T49" fmla="*/ 180 h 232"/>
                <a:gd name="T50" fmla="*/ 163 w 233"/>
                <a:gd name="T51" fmla="*/ 158 h 232"/>
                <a:gd name="T52" fmla="*/ 184 w 233"/>
                <a:gd name="T53" fmla="*/ 96 h 232"/>
                <a:gd name="T54" fmla="*/ 167 w 233"/>
                <a:gd name="T55" fmla="*/ 56 h 232"/>
                <a:gd name="T56" fmla="*/ 126 w 233"/>
                <a:gd name="T57" fmla="*/ 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" h="232">
                  <a:moveTo>
                    <a:pt x="225" y="75"/>
                  </a:moveTo>
                  <a:cubicBezTo>
                    <a:pt x="224" y="75"/>
                    <a:pt x="224" y="75"/>
                    <a:pt x="224" y="75"/>
                  </a:cubicBezTo>
                  <a:cubicBezTo>
                    <a:pt x="224" y="80"/>
                    <a:pt x="225" y="86"/>
                    <a:pt x="225" y="92"/>
                  </a:cubicBezTo>
                  <a:cubicBezTo>
                    <a:pt x="225" y="133"/>
                    <a:pt x="202" y="172"/>
                    <a:pt x="165" y="190"/>
                  </a:cubicBezTo>
                  <a:cubicBezTo>
                    <a:pt x="146" y="199"/>
                    <a:pt x="127" y="205"/>
                    <a:pt x="95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2" y="205"/>
                    <a:pt x="42" y="205"/>
                    <a:pt x="42" y="205"/>
                  </a:cubicBezTo>
                  <a:cubicBezTo>
                    <a:pt x="63" y="222"/>
                    <a:pt x="89" y="232"/>
                    <a:pt x="117" y="232"/>
                  </a:cubicBezTo>
                  <a:cubicBezTo>
                    <a:pt x="180" y="232"/>
                    <a:pt x="233" y="179"/>
                    <a:pt x="233" y="115"/>
                  </a:cubicBezTo>
                  <a:cubicBezTo>
                    <a:pt x="233" y="101"/>
                    <a:pt x="230" y="87"/>
                    <a:pt x="225" y="75"/>
                  </a:cubicBezTo>
                  <a:moveTo>
                    <a:pt x="71" y="26"/>
                  </a:moveTo>
                  <a:cubicBezTo>
                    <a:pt x="72" y="25"/>
                    <a:pt x="72" y="25"/>
                    <a:pt x="72" y="25"/>
                  </a:cubicBezTo>
                  <a:cubicBezTo>
                    <a:pt x="107" y="24"/>
                    <a:pt x="127" y="24"/>
                    <a:pt x="133" y="24"/>
                  </a:cubicBezTo>
                  <a:cubicBezTo>
                    <a:pt x="168" y="24"/>
                    <a:pt x="186" y="27"/>
                    <a:pt x="201" y="39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181" y="15"/>
                    <a:pt x="151" y="0"/>
                    <a:pt x="119" y="0"/>
                  </a:cubicBezTo>
                  <a:cubicBezTo>
                    <a:pt x="53" y="0"/>
                    <a:pt x="0" y="51"/>
                    <a:pt x="0" y="115"/>
                  </a:cubicBezTo>
                  <a:cubicBezTo>
                    <a:pt x="0" y="146"/>
                    <a:pt x="13" y="174"/>
                    <a:pt x="32" y="195"/>
                  </a:cubicBezTo>
                  <a:cubicBezTo>
                    <a:pt x="34" y="195"/>
                    <a:pt x="34" y="195"/>
                    <a:pt x="34" y="195"/>
                  </a:cubicBezTo>
                  <a:lnTo>
                    <a:pt x="71" y="26"/>
                  </a:lnTo>
                  <a:close/>
                  <a:moveTo>
                    <a:pt x="126" y="47"/>
                  </a:moveTo>
                  <a:cubicBezTo>
                    <a:pt x="118" y="47"/>
                    <a:pt x="117" y="47"/>
                    <a:pt x="105" y="47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84" y="180"/>
                    <a:pt x="89" y="180"/>
                    <a:pt x="96" y="180"/>
                  </a:cubicBezTo>
                  <a:cubicBezTo>
                    <a:pt x="133" y="180"/>
                    <a:pt x="149" y="174"/>
                    <a:pt x="163" y="158"/>
                  </a:cubicBezTo>
                  <a:cubicBezTo>
                    <a:pt x="176" y="143"/>
                    <a:pt x="184" y="119"/>
                    <a:pt x="184" y="96"/>
                  </a:cubicBezTo>
                  <a:cubicBezTo>
                    <a:pt x="184" y="77"/>
                    <a:pt x="178" y="65"/>
                    <a:pt x="167" y="56"/>
                  </a:cubicBezTo>
                  <a:cubicBezTo>
                    <a:pt x="157" y="49"/>
                    <a:pt x="149" y="47"/>
                    <a:pt x="126" y="47"/>
                  </a:cubicBezTo>
                </a:path>
              </a:pathLst>
            </a:custGeom>
            <a:solidFill>
              <a:srgbClr val="0038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8427" name="Skupina 8426"/>
          <p:cNvGrpSpPr/>
          <p:nvPr/>
        </p:nvGrpSpPr>
        <p:grpSpPr>
          <a:xfrm>
            <a:off x="6664326" y="6611938"/>
            <a:ext cx="738188" cy="639763"/>
            <a:chOff x="6664326" y="6611938"/>
            <a:chExt cx="738188" cy="639763"/>
          </a:xfrm>
        </p:grpSpPr>
        <p:sp>
          <p:nvSpPr>
            <p:cNvPr id="8262" name="Freeform 46"/>
            <p:cNvSpPr>
              <a:spLocks/>
            </p:cNvSpPr>
            <p:nvPr/>
          </p:nvSpPr>
          <p:spPr bwMode="auto">
            <a:xfrm>
              <a:off x="6664326" y="6611938"/>
              <a:ext cx="738188" cy="639763"/>
            </a:xfrm>
            <a:custGeom>
              <a:avLst/>
              <a:gdLst>
                <a:gd name="T0" fmla="*/ 0 w 465"/>
                <a:gd name="T1" fmla="*/ 403 h 403"/>
                <a:gd name="T2" fmla="*/ 465 w 465"/>
                <a:gd name="T3" fmla="*/ 403 h 403"/>
                <a:gd name="T4" fmla="*/ 232 w 465"/>
                <a:gd name="T5" fmla="*/ 0 h 403"/>
                <a:gd name="T6" fmla="*/ 0 w 465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403">
                  <a:moveTo>
                    <a:pt x="0" y="403"/>
                  </a:moveTo>
                  <a:lnTo>
                    <a:pt x="465" y="403"/>
                  </a:lnTo>
                  <a:lnTo>
                    <a:pt x="232" y="0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rgbClr val="D81E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3" name="Freeform 47"/>
            <p:cNvSpPr>
              <a:spLocks/>
            </p:cNvSpPr>
            <p:nvPr/>
          </p:nvSpPr>
          <p:spPr bwMode="auto">
            <a:xfrm>
              <a:off x="6689726" y="7110413"/>
              <a:ext cx="142875" cy="128588"/>
            </a:xfrm>
            <a:custGeom>
              <a:avLst/>
              <a:gdLst>
                <a:gd name="T0" fmla="*/ 12 w 109"/>
                <a:gd name="T1" fmla="*/ 52 h 99"/>
                <a:gd name="T2" fmla="*/ 77 w 109"/>
                <a:gd name="T3" fmla="*/ 69 h 99"/>
                <a:gd name="T4" fmla="*/ 77 w 109"/>
                <a:gd name="T5" fmla="*/ 69 h 99"/>
                <a:gd name="T6" fmla="*/ 30 w 109"/>
                <a:gd name="T7" fmla="*/ 21 h 99"/>
                <a:gd name="T8" fmla="*/ 42 w 109"/>
                <a:gd name="T9" fmla="*/ 0 h 99"/>
                <a:gd name="T10" fmla="*/ 95 w 109"/>
                <a:gd name="T11" fmla="*/ 52 h 99"/>
                <a:gd name="T12" fmla="*/ 103 w 109"/>
                <a:gd name="T13" fmla="*/ 84 h 99"/>
                <a:gd name="T14" fmla="*/ 71 w 109"/>
                <a:gd name="T15" fmla="*/ 94 h 99"/>
                <a:gd name="T16" fmla="*/ 0 w 109"/>
                <a:gd name="T17" fmla="*/ 73 h 99"/>
                <a:gd name="T18" fmla="*/ 12 w 109"/>
                <a:gd name="T19" fmla="*/ 5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99">
                  <a:moveTo>
                    <a:pt x="12" y="52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07" y="64"/>
                    <a:pt x="109" y="74"/>
                    <a:pt x="103" y="84"/>
                  </a:cubicBezTo>
                  <a:cubicBezTo>
                    <a:pt x="97" y="94"/>
                    <a:pt x="87" y="99"/>
                    <a:pt x="71" y="9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12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4" name="Freeform 48"/>
            <p:cNvSpPr>
              <a:spLocks/>
            </p:cNvSpPr>
            <p:nvPr/>
          </p:nvSpPr>
          <p:spPr bwMode="auto">
            <a:xfrm>
              <a:off x="6748463" y="7078663"/>
              <a:ext cx="120650" cy="87313"/>
            </a:xfrm>
            <a:custGeom>
              <a:avLst/>
              <a:gdLst>
                <a:gd name="T0" fmla="*/ 76 w 76"/>
                <a:gd name="T1" fmla="*/ 39 h 55"/>
                <a:gd name="T2" fmla="*/ 67 w 76"/>
                <a:gd name="T3" fmla="*/ 55 h 55"/>
                <a:gd name="T4" fmla="*/ 0 w 76"/>
                <a:gd name="T5" fmla="*/ 17 h 55"/>
                <a:gd name="T6" fmla="*/ 9 w 76"/>
                <a:gd name="T7" fmla="*/ 0 h 55"/>
                <a:gd name="T8" fmla="*/ 76 w 76"/>
                <a:gd name="T9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5">
                  <a:moveTo>
                    <a:pt x="76" y="39"/>
                  </a:moveTo>
                  <a:lnTo>
                    <a:pt x="67" y="55"/>
                  </a:lnTo>
                  <a:lnTo>
                    <a:pt x="0" y="17"/>
                  </a:lnTo>
                  <a:lnTo>
                    <a:pt x="9" y="0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5" name="Freeform 49"/>
            <p:cNvSpPr>
              <a:spLocks/>
            </p:cNvSpPr>
            <p:nvPr/>
          </p:nvSpPr>
          <p:spPr bwMode="auto">
            <a:xfrm>
              <a:off x="6781801" y="6980238"/>
              <a:ext cx="146050" cy="136525"/>
            </a:xfrm>
            <a:custGeom>
              <a:avLst/>
              <a:gdLst>
                <a:gd name="T0" fmla="*/ 51 w 111"/>
                <a:gd name="T1" fmla="*/ 22 h 104"/>
                <a:gd name="T2" fmla="*/ 33 w 111"/>
                <a:gd name="T3" fmla="*/ 36 h 104"/>
                <a:gd name="T4" fmla="*/ 42 w 111"/>
                <a:gd name="T5" fmla="*/ 72 h 104"/>
                <a:gd name="T6" fmla="*/ 78 w 111"/>
                <a:gd name="T7" fmla="*/ 61 h 104"/>
                <a:gd name="T8" fmla="*/ 74 w 111"/>
                <a:gd name="T9" fmla="*/ 36 h 104"/>
                <a:gd name="T10" fmla="*/ 63 w 111"/>
                <a:gd name="T11" fmla="*/ 54 h 104"/>
                <a:gd name="T12" fmla="*/ 45 w 111"/>
                <a:gd name="T13" fmla="*/ 44 h 104"/>
                <a:gd name="T14" fmla="*/ 68 w 111"/>
                <a:gd name="T15" fmla="*/ 4 h 104"/>
                <a:gd name="T16" fmla="*/ 77 w 111"/>
                <a:gd name="T17" fmla="*/ 9 h 104"/>
                <a:gd name="T18" fmla="*/ 96 w 111"/>
                <a:gd name="T19" fmla="*/ 74 h 104"/>
                <a:gd name="T20" fmla="*/ 31 w 111"/>
                <a:gd name="T21" fmla="*/ 91 h 104"/>
                <a:gd name="T22" fmla="*/ 13 w 111"/>
                <a:gd name="T23" fmla="*/ 26 h 104"/>
                <a:gd name="T24" fmla="*/ 45 w 111"/>
                <a:gd name="T25" fmla="*/ 0 h 104"/>
                <a:gd name="T26" fmla="*/ 51 w 111"/>
                <a:gd name="T27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04">
                  <a:moveTo>
                    <a:pt x="51" y="22"/>
                  </a:moveTo>
                  <a:cubicBezTo>
                    <a:pt x="42" y="26"/>
                    <a:pt x="38" y="29"/>
                    <a:pt x="33" y="36"/>
                  </a:cubicBezTo>
                  <a:cubicBezTo>
                    <a:pt x="24" y="53"/>
                    <a:pt x="30" y="65"/>
                    <a:pt x="42" y="72"/>
                  </a:cubicBezTo>
                  <a:cubicBezTo>
                    <a:pt x="55" y="79"/>
                    <a:pt x="71" y="74"/>
                    <a:pt x="78" y="61"/>
                  </a:cubicBezTo>
                  <a:cubicBezTo>
                    <a:pt x="82" y="55"/>
                    <a:pt x="81" y="43"/>
                    <a:pt x="74" y="3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21"/>
                    <a:pt x="111" y="49"/>
                    <a:pt x="96" y="74"/>
                  </a:cubicBezTo>
                  <a:cubicBezTo>
                    <a:pt x="83" y="97"/>
                    <a:pt x="54" y="104"/>
                    <a:pt x="31" y="91"/>
                  </a:cubicBezTo>
                  <a:cubicBezTo>
                    <a:pt x="9" y="78"/>
                    <a:pt x="0" y="49"/>
                    <a:pt x="13" y="26"/>
                  </a:cubicBezTo>
                  <a:cubicBezTo>
                    <a:pt x="21" y="13"/>
                    <a:pt x="32" y="5"/>
                    <a:pt x="45" y="0"/>
                  </a:cubicBezTo>
                  <a:lnTo>
                    <a:pt x="5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6" name="Freeform 50"/>
            <p:cNvSpPr>
              <a:spLocks/>
            </p:cNvSpPr>
            <p:nvPr/>
          </p:nvSpPr>
          <p:spPr bwMode="auto">
            <a:xfrm>
              <a:off x="6900863" y="6764338"/>
              <a:ext cx="144463" cy="131763"/>
            </a:xfrm>
            <a:custGeom>
              <a:avLst/>
              <a:gdLst>
                <a:gd name="T0" fmla="*/ 11 w 110"/>
                <a:gd name="T1" fmla="*/ 40 h 100"/>
                <a:gd name="T2" fmla="*/ 64 w 110"/>
                <a:gd name="T3" fmla="*/ 71 h 100"/>
                <a:gd name="T4" fmla="*/ 79 w 110"/>
                <a:gd name="T5" fmla="*/ 67 h 100"/>
                <a:gd name="T6" fmla="*/ 81 w 110"/>
                <a:gd name="T7" fmla="*/ 65 h 100"/>
                <a:gd name="T8" fmla="*/ 76 w 110"/>
                <a:gd name="T9" fmla="*/ 51 h 100"/>
                <a:gd name="T10" fmla="*/ 23 w 110"/>
                <a:gd name="T11" fmla="*/ 20 h 100"/>
                <a:gd name="T12" fmla="*/ 34 w 110"/>
                <a:gd name="T13" fmla="*/ 0 h 100"/>
                <a:gd name="T14" fmla="*/ 86 w 110"/>
                <a:gd name="T15" fmla="*/ 30 h 100"/>
                <a:gd name="T16" fmla="*/ 100 w 110"/>
                <a:gd name="T17" fmla="*/ 76 h 100"/>
                <a:gd name="T18" fmla="*/ 98 w 110"/>
                <a:gd name="T19" fmla="*/ 78 h 100"/>
                <a:gd name="T20" fmla="*/ 51 w 110"/>
                <a:gd name="T21" fmla="*/ 90 h 100"/>
                <a:gd name="T22" fmla="*/ 0 w 110"/>
                <a:gd name="T23" fmla="*/ 60 h 100"/>
                <a:gd name="T24" fmla="*/ 11 w 110"/>
                <a:gd name="T25" fmla="*/ 4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0">
                  <a:moveTo>
                    <a:pt x="11" y="40"/>
                  </a:moveTo>
                  <a:cubicBezTo>
                    <a:pt x="64" y="71"/>
                    <a:pt x="64" y="71"/>
                    <a:pt x="64" y="71"/>
                  </a:cubicBezTo>
                  <a:cubicBezTo>
                    <a:pt x="70" y="74"/>
                    <a:pt x="75" y="74"/>
                    <a:pt x="79" y="67"/>
                  </a:cubicBezTo>
                  <a:cubicBezTo>
                    <a:pt x="79" y="67"/>
                    <a:pt x="80" y="65"/>
                    <a:pt x="81" y="65"/>
                  </a:cubicBezTo>
                  <a:cubicBezTo>
                    <a:pt x="84" y="59"/>
                    <a:pt x="82" y="54"/>
                    <a:pt x="76" y="5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104" y="40"/>
                    <a:pt x="110" y="58"/>
                    <a:pt x="100" y="76"/>
                  </a:cubicBezTo>
                  <a:cubicBezTo>
                    <a:pt x="100" y="76"/>
                    <a:pt x="99" y="78"/>
                    <a:pt x="98" y="78"/>
                  </a:cubicBezTo>
                  <a:cubicBezTo>
                    <a:pt x="88" y="96"/>
                    <a:pt x="70" y="100"/>
                    <a:pt x="51" y="9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11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7" name="Freeform 51"/>
            <p:cNvSpPr>
              <a:spLocks/>
            </p:cNvSpPr>
            <p:nvPr/>
          </p:nvSpPr>
          <p:spPr bwMode="auto">
            <a:xfrm>
              <a:off x="6961188" y="6680201"/>
              <a:ext cx="142875" cy="133350"/>
            </a:xfrm>
            <a:custGeom>
              <a:avLst/>
              <a:gdLst>
                <a:gd name="T0" fmla="*/ 75 w 109"/>
                <a:gd name="T1" fmla="*/ 101 h 101"/>
                <a:gd name="T2" fmla="*/ 23 w 109"/>
                <a:gd name="T3" fmla="*/ 71 h 101"/>
                <a:gd name="T4" fmla="*/ 10 w 109"/>
                <a:gd name="T5" fmla="*/ 25 h 101"/>
                <a:gd name="T6" fmla="*/ 13 w 109"/>
                <a:gd name="T7" fmla="*/ 20 h 101"/>
                <a:gd name="T8" fmla="*/ 51 w 109"/>
                <a:gd name="T9" fmla="*/ 9 h 101"/>
                <a:gd name="T10" fmla="*/ 59 w 109"/>
                <a:gd name="T11" fmla="*/ 32 h 101"/>
                <a:gd name="T12" fmla="*/ 60 w 109"/>
                <a:gd name="T13" fmla="*/ 32 h 101"/>
                <a:gd name="T14" fmla="*/ 81 w 109"/>
                <a:gd name="T15" fmla="*/ 25 h 101"/>
                <a:gd name="T16" fmla="*/ 109 w 109"/>
                <a:gd name="T17" fmla="*/ 41 h 101"/>
                <a:gd name="T18" fmla="*/ 98 w 109"/>
                <a:gd name="T19" fmla="*/ 61 h 101"/>
                <a:gd name="T20" fmla="*/ 73 w 109"/>
                <a:gd name="T21" fmla="*/ 47 h 101"/>
                <a:gd name="T22" fmla="*/ 61 w 109"/>
                <a:gd name="T23" fmla="*/ 55 h 101"/>
                <a:gd name="T24" fmla="*/ 59 w 109"/>
                <a:gd name="T25" fmla="*/ 58 h 101"/>
                <a:gd name="T26" fmla="*/ 40 w 109"/>
                <a:gd name="T27" fmla="*/ 48 h 101"/>
                <a:gd name="T28" fmla="*/ 42 w 109"/>
                <a:gd name="T29" fmla="*/ 44 h 101"/>
                <a:gd name="T30" fmla="*/ 40 w 109"/>
                <a:gd name="T31" fmla="*/ 29 h 101"/>
                <a:gd name="T32" fmla="*/ 30 w 109"/>
                <a:gd name="T33" fmla="*/ 32 h 101"/>
                <a:gd name="T34" fmla="*/ 27 w 109"/>
                <a:gd name="T35" fmla="*/ 37 h 101"/>
                <a:gd name="T36" fmla="*/ 34 w 109"/>
                <a:gd name="T37" fmla="*/ 51 h 101"/>
                <a:gd name="T38" fmla="*/ 86 w 109"/>
                <a:gd name="T39" fmla="*/ 81 h 101"/>
                <a:gd name="T40" fmla="*/ 75 w 109"/>
                <a:gd name="T4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9" h="101">
                  <a:moveTo>
                    <a:pt x="75" y="101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4" y="60"/>
                    <a:pt x="0" y="42"/>
                    <a:pt x="10" y="25"/>
                  </a:cubicBezTo>
                  <a:cubicBezTo>
                    <a:pt x="10" y="25"/>
                    <a:pt x="12" y="21"/>
                    <a:pt x="13" y="20"/>
                  </a:cubicBezTo>
                  <a:cubicBezTo>
                    <a:pt x="22" y="6"/>
                    <a:pt x="36" y="0"/>
                    <a:pt x="51" y="9"/>
                  </a:cubicBezTo>
                  <a:cubicBezTo>
                    <a:pt x="61" y="14"/>
                    <a:pt x="64" y="22"/>
                    <a:pt x="5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5" y="26"/>
                    <a:pt x="71" y="19"/>
                    <a:pt x="81" y="25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69" y="44"/>
                    <a:pt x="66" y="47"/>
                    <a:pt x="61" y="55"/>
                  </a:cubicBezTo>
                  <a:cubicBezTo>
                    <a:pt x="61" y="55"/>
                    <a:pt x="61" y="55"/>
                    <a:pt x="59" y="5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5"/>
                    <a:pt x="42" y="44"/>
                    <a:pt x="42" y="44"/>
                  </a:cubicBezTo>
                  <a:cubicBezTo>
                    <a:pt x="46" y="37"/>
                    <a:pt x="46" y="33"/>
                    <a:pt x="40" y="29"/>
                  </a:cubicBezTo>
                  <a:cubicBezTo>
                    <a:pt x="36" y="27"/>
                    <a:pt x="33" y="29"/>
                    <a:pt x="30" y="32"/>
                  </a:cubicBezTo>
                  <a:cubicBezTo>
                    <a:pt x="30" y="32"/>
                    <a:pt x="28" y="37"/>
                    <a:pt x="27" y="37"/>
                  </a:cubicBezTo>
                  <a:cubicBezTo>
                    <a:pt x="25" y="42"/>
                    <a:pt x="26" y="46"/>
                    <a:pt x="34" y="51"/>
                  </a:cubicBezTo>
                  <a:cubicBezTo>
                    <a:pt x="86" y="81"/>
                    <a:pt x="86" y="81"/>
                    <a:pt x="86" y="81"/>
                  </a:cubicBezTo>
                  <a:lnTo>
                    <a:pt x="75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8" name="Freeform 52"/>
            <p:cNvSpPr>
              <a:spLocks/>
            </p:cNvSpPr>
            <p:nvPr/>
          </p:nvSpPr>
          <p:spPr bwMode="auto">
            <a:xfrm>
              <a:off x="6848476" y="6862763"/>
              <a:ext cx="142875" cy="141288"/>
            </a:xfrm>
            <a:custGeom>
              <a:avLst/>
              <a:gdLst>
                <a:gd name="T0" fmla="*/ 96 w 109"/>
                <a:gd name="T1" fmla="*/ 77 h 107"/>
                <a:gd name="T2" fmla="*/ 31 w 109"/>
                <a:gd name="T3" fmla="*/ 94 h 107"/>
                <a:gd name="T4" fmla="*/ 13 w 109"/>
                <a:gd name="T5" fmla="*/ 30 h 107"/>
                <a:gd name="T6" fmla="*/ 78 w 109"/>
                <a:gd name="T7" fmla="*/ 13 h 107"/>
                <a:gd name="T8" fmla="*/ 96 w 109"/>
                <a:gd name="T9" fmla="*/ 7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96" y="77"/>
                  </a:moveTo>
                  <a:cubicBezTo>
                    <a:pt x="83" y="100"/>
                    <a:pt x="53" y="107"/>
                    <a:pt x="31" y="94"/>
                  </a:cubicBezTo>
                  <a:cubicBezTo>
                    <a:pt x="8" y="81"/>
                    <a:pt x="0" y="52"/>
                    <a:pt x="13" y="30"/>
                  </a:cubicBezTo>
                  <a:cubicBezTo>
                    <a:pt x="26" y="7"/>
                    <a:pt x="55" y="0"/>
                    <a:pt x="78" y="13"/>
                  </a:cubicBezTo>
                  <a:cubicBezTo>
                    <a:pt x="100" y="26"/>
                    <a:pt x="109" y="55"/>
                    <a:pt x="96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69" name="Freeform 53"/>
            <p:cNvSpPr>
              <a:spLocks/>
            </p:cNvSpPr>
            <p:nvPr/>
          </p:nvSpPr>
          <p:spPr bwMode="auto">
            <a:xfrm>
              <a:off x="6883401" y="6897688"/>
              <a:ext cx="71438" cy="71438"/>
            </a:xfrm>
            <a:custGeom>
              <a:avLst/>
              <a:gdLst>
                <a:gd name="T0" fmla="*/ 6 w 55"/>
                <a:gd name="T1" fmla="*/ 15 h 55"/>
                <a:gd name="T2" fmla="*/ 15 w 55"/>
                <a:gd name="T3" fmla="*/ 48 h 55"/>
                <a:gd name="T4" fmla="*/ 48 w 55"/>
                <a:gd name="T5" fmla="*/ 40 h 55"/>
                <a:gd name="T6" fmla="*/ 39 w 55"/>
                <a:gd name="T7" fmla="*/ 7 h 55"/>
                <a:gd name="T8" fmla="*/ 6 w 55"/>
                <a:gd name="T9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6" y="15"/>
                  </a:moveTo>
                  <a:cubicBezTo>
                    <a:pt x="0" y="27"/>
                    <a:pt x="4" y="41"/>
                    <a:pt x="15" y="48"/>
                  </a:cubicBezTo>
                  <a:cubicBezTo>
                    <a:pt x="27" y="55"/>
                    <a:pt x="42" y="51"/>
                    <a:pt x="48" y="40"/>
                  </a:cubicBezTo>
                  <a:cubicBezTo>
                    <a:pt x="55" y="28"/>
                    <a:pt x="51" y="13"/>
                    <a:pt x="39" y="7"/>
                  </a:cubicBezTo>
                  <a:cubicBezTo>
                    <a:pt x="28" y="0"/>
                    <a:pt x="13" y="4"/>
                    <a:pt x="6" y="1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8422" name="Skupina 8421"/>
          <p:cNvGrpSpPr/>
          <p:nvPr/>
        </p:nvGrpSpPr>
        <p:grpSpPr>
          <a:xfrm>
            <a:off x="715963" y="744538"/>
            <a:ext cx="8659813" cy="1044576"/>
            <a:chOff x="715963" y="744538"/>
            <a:chExt cx="8659813" cy="1044576"/>
          </a:xfrm>
        </p:grpSpPr>
        <p:sp>
          <p:nvSpPr>
            <p:cNvPr id="8270" name="Freeform 54"/>
            <p:cNvSpPr>
              <a:spLocks/>
            </p:cNvSpPr>
            <p:nvPr/>
          </p:nvSpPr>
          <p:spPr bwMode="auto">
            <a:xfrm>
              <a:off x="715963" y="858838"/>
              <a:ext cx="250825" cy="338138"/>
            </a:xfrm>
            <a:custGeom>
              <a:avLst/>
              <a:gdLst>
                <a:gd name="T0" fmla="*/ 104 w 192"/>
                <a:gd name="T1" fmla="*/ 0 h 258"/>
                <a:gd name="T2" fmla="*/ 192 w 192"/>
                <a:gd name="T3" fmla="*/ 87 h 258"/>
                <a:gd name="T4" fmla="*/ 154 w 192"/>
                <a:gd name="T5" fmla="*/ 87 h 258"/>
                <a:gd name="T6" fmla="*/ 104 w 192"/>
                <a:gd name="T7" fmla="*/ 36 h 258"/>
                <a:gd name="T8" fmla="*/ 89 w 192"/>
                <a:gd name="T9" fmla="*/ 36 h 258"/>
                <a:gd name="T10" fmla="*/ 38 w 192"/>
                <a:gd name="T11" fmla="*/ 90 h 258"/>
                <a:gd name="T12" fmla="*/ 38 w 192"/>
                <a:gd name="T13" fmla="*/ 169 h 258"/>
                <a:gd name="T14" fmla="*/ 89 w 192"/>
                <a:gd name="T15" fmla="*/ 222 h 258"/>
                <a:gd name="T16" fmla="*/ 104 w 192"/>
                <a:gd name="T17" fmla="*/ 222 h 258"/>
                <a:gd name="T18" fmla="*/ 153 w 192"/>
                <a:gd name="T19" fmla="*/ 166 h 258"/>
                <a:gd name="T20" fmla="*/ 191 w 192"/>
                <a:gd name="T21" fmla="*/ 166 h 258"/>
                <a:gd name="T22" fmla="*/ 104 w 192"/>
                <a:gd name="T23" fmla="*/ 258 h 258"/>
                <a:gd name="T24" fmla="*/ 89 w 192"/>
                <a:gd name="T25" fmla="*/ 258 h 258"/>
                <a:gd name="T26" fmla="*/ 0 w 192"/>
                <a:gd name="T27" fmla="*/ 169 h 258"/>
                <a:gd name="T28" fmla="*/ 0 w 192"/>
                <a:gd name="T29" fmla="*/ 90 h 258"/>
                <a:gd name="T30" fmla="*/ 89 w 192"/>
                <a:gd name="T31" fmla="*/ 0 h 258"/>
                <a:gd name="T32" fmla="*/ 104 w 192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58">
                  <a:moveTo>
                    <a:pt x="104" y="0"/>
                  </a:moveTo>
                  <a:cubicBezTo>
                    <a:pt x="156" y="0"/>
                    <a:pt x="187" y="26"/>
                    <a:pt x="192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49"/>
                    <a:pt x="137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49"/>
                    <a:pt x="38" y="90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02"/>
                    <a:pt x="56" y="222"/>
                    <a:pt x="89" y="222"/>
                  </a:cubicBezTo>
                  <a:cubicBezTo>
                    <a:pt x="104" y="222"/>
                    <a:pt x="104" y="222"/>
                    <a:pt x="104" y="222"/>
                  </a:cubicBezTo>
                  <a:cubicBezTo>
                    <a:pt x="137" y="222"/>
                    <a:pt x="151" y="201"/>
                    <a:pt x="153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88" y="219"/>
                    <a:pt x="161" y="258"/>
                    <a:pt x="104" y="258"/>
                  </a:cubicBezTo>
                  <a:cubicBezTo>
                    <a:pt x="89" y="258"/>
                    <a:pt x="89" y="258"/>
                    <a:pt x="89" y="258"/>
                  </a:cubicBezTo>
                  <a:cubicBezTo>
                    <a:pt x="32" y="258"/>
                    <a:pt x="0" y="221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1" name="Freeform 55"/>
            <p:cNvSpPr>
              <a:spLocks/>
            </p:cNvSpPr>
            <p:nvPr/>
          </p:nvSpPr>
          <p:spPr bwMode="auto">
            <a:xfrm>
              <a:off x="1023938" y="862013"/>
              <a:ext cx="244475" cy="331788"/>
            </a:xfrm>
            <a:custGeom>
              <a:avLst/>
              <a:gdLst>
                <a:gd name="T0" fmla="*/ 154 w 154"/>
                <a:gd name="T1" fmla="*/ 0 h 209"/>
                <a:gd name="T2" fmla="*/ 154 w 154"/>
                <a:gd name="T3" fmla="*/ 209 h 209"/>
                <a:gd name="T4" fmla="*/ 122 w 154"/>
                <a:gd name="T5" fmla="*/ 209 h 209"/>
                <a:gd name="T6" fmla="*/ 122 w 154"/>
                <a:gd name="T7" fmla="*/ 119 h 209"/>
                <a:gd name="T8" fmla="*/ 31 w 154"/>
                <a:gd name="T9" fmla="*/ 119 h 209"/>
                <a:gd name="T10" fmla="*/ 31 w 154"/>
                <a:gd name="T11" fmla="*/ 209 h 209"/>
                <a:gd name="T12" fmla="*/ 0 w 154"/>
                <a:gd name="T13" fmla="*/ 209 h 209"/>
                <a:gd name="T14" fmla="*/ 0 w 154"/>
                <a:gd name="T15" fmla="*/ 0 h 209"/>
                <a:gd name="T16" fmla="*/ 31 w 154"/>
                <a:gd name="T17" fmla="*/ 0 h 209"/>
                <a:gd name="T18" fmla="*/ 31 w 154"/>
                <a:gd name="T19" fmla="*/ 90 h 209"/>
                <a:gd name="T20" fmla="*/ 122 w 154"/>
                <a:gd name="T21" fmla="*/ 90 h 209"/>
                <a:gd name="T22" fmla="*/ 122 w 154"/>
                <a:gd name="T23" fmla="*/ 0 h 209"/>
                <a:gd name="T24" fmla="*/ 154 w 154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09">
                  <a:moveTo>
                    <a:pt x="154" y="0"/>
                  </a:moveTo>
                  <a:lnTo>
                    <a:pt x="154" y="209"/>
                  </a:lnTo>
                  <a:lnTo>
                    <a:pt x="122" y="209"/>
                  </a:lnTo>
                  <a:lnTo>
                    <a:pt x="122" y="119"/>
                  </a:lnTo>
                  <a:lnTo>
                    <a:pt x="31" y="119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90"/>
                  </a:lnTo>
                  <a:lnTo>
                    <a:pt x="122" y="90"/>
                  </a:lnTo>
                  <a:lnTo>
                    <a:pt x="122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2" name="Freeform 56"/>
            <p:cNvSpPr>
              <a:spLocks/>
            </p:cNvSpPr>
            <p:nvPr/>
          </p:nvSpPr>
          <p:spPr bwMode="auto">
            <a:xfrm>
              <a:off x="1311276" y="862013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8 h 209"/>
                <a:gd name="T4" fmla="*/ 94 w 156"/>
                <a:gd name="T5" fmla="*/ 28 h 209"/>
                <a:gd name="T6" fmla="*/ 94 w 156"/>
                <a:gd name="T7" fmla="*/ 209 h 209"/>
                <a:gd name="T8" fmla="*/ 63 w 156"/>
                <a:gd name="T9" fmla="*/ 209 h 209"/>
                <a:gd name="T10" fmla="*/ 63 w 156"/>
                <a:gd name="T11" fmla="*/ 28 h 209"/>
                <a:gd name="T12" fmla="*/ 0 w 156"/>
                <a:gd name="T13" fmla="*/ 28 h 209"/>
                <a:gd name="T14" fmla="*/ 0 w 156"/>
                <a:gd name="T15" fmla="*/ 0 h 209"/>
                <a:gd name="T16" fmla="*/ 156 w 156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8"/>
                  </a:lnTo>
                  <a:lnTo>
                    <a:pt x="94" y="28"/>
                  </a:lnTo>
                  <a:lnTo>
                    <a:pt x="94" y="209"/>
                  </a:lnTo>
                  <a:lnTo>
                    <a:pt x="63" y="209"/>
                  </a:lnTo>
                  <a:lnTo>
                    <a:pt x="63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3" name="Freeform 57"/>
            <p:cNvSpPr>
              <a:spLocks noEditPoints="1"/>
            </p:cNvSpPr>
            <p:nvPr/>
          </p:nvSpPr>
          <p:spPr bwMode="auto">
            <a:xfrm>
              <a:off x="1603376" y="744538"/>
              <a:ext cx="207963" cy="449263"/>
            </a:xfrm>
            <a:custGeom>
              <a:avLst/>
              <a:gdLst>
                <a:gd name="T0" fmla="*/ 131 w 131"/>
                <a:gd name="T1" fmla="*/ 74 h 283"/>
                <a:gd name="T2" fmla="*/ 131 w 131"/>
                <a:gd name="T3" fmla="*/ 104 h 283"/>
                <a:gd name="T4" fmla="*/ 31 w 131"/>
                <a:gd name="T5" fmla="*/ 104 h 283"/>
                <a:gd name="T6" fmla="*/ 31 w 131"/>
                <a:gd name="T7" fmla="*/ 160 h 283"/>
                <a:gd name="T8" fmla="*/ 115 w 131"/>
                <a:gd name="T9" fmla="*/ 160 h 283"/>
                <a:gd name="T10" fmla="*/ 115 w 131"/>
                <a:gd name="T11" fmla="*/ 189 h 283"/>
                <a:gd name="T12" fmla="*/ 31 w 131"/>
                <a:gd name="T13" fmla="*/ 189 h 283"/>
                <a:gd name="T14" fmla="*/ 31 w 131"/>
                <a:gd name="T15" fmla="*/ 253 h 283"/>
                <a:gd name="T16" fmla="*/ 131 w 131"/>
                <a:gd name="T17" fmla="*/ 253 h 283"/>
                <a:gd name="T18" fmla="*/ 131 w 131"/>
                <a:gd name="T19" fmla="*/ 283 h 283"/>
                <a:gd name="T20" fmla="*/ 0 w 131"/>
                <a:gd name="T21" fmla="*/ 283 h 283"/>
                <a:gd name="T22" fmla="*/ 0 w 131"/>
                <a:gd name="T23" fmla="*/ 74 h 283"/>
                <a:gd name="T24" fmla="*/ 131 w 131"/>
                <a:gd name="T25" fmla="*/ 74 h 283"/>
                <a:gd name="T26" fmla="*/ 110 w 131"/>
                <a:gd name="T27" fmla="*/ 0 h 283"/>
                <a:gd name="T28" fmla="*/ 67 w 131"/>
                <a:gd name="T29" fmla="*/ 52 h 283"/>
                <a:gd name="T30" fmla="*/ 50 w 131"/>
                <a:gd name="T31" fmla="*/ 52 h 283"/>
                <a:gd name="T32" fmla="*/ 7 w 131"/>
                <a:gd name="T33" fmla="*/ 0 h 283"/>
                <a:gd name="T34" fmla="*/ 40 w 131"/>
                <a:gd name="T35" fmla="*/ 0 h 283"/>
                <a:gd name="T36" fmla="*/ 58 w 131"/>
                <a:gd name="T37" fmla="*/ 30 h 283"/>
                <a:gd name="T38" fmla="*/ 76 w 131"/>
                <a:gd name="T39" fmla="*/ 0 h 283"/>
                <a:gd name="T40" fmla="*/ 110 w 131"/>
                <a:gd name="T4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283">
                  <a:moveTo>
                    <a:pt x="131" y="74"/>
                  </a:moveTo>
                  <a:lnTo>
                    <a:pt x="131" y="104"/>
                  </a:lnTo>
                  <a:lnTo>
                    <a:pt x="31" y="104"/>
                  </a:lnTo>
                  <a:lnTo>
                    <a:pt x="31" y="160"/>
                  </a:lnTo>
                  <a:lnTo>
                    <a:pt x="115" y="160"/>
                  </a:lnTo>
                  <a:lnTo>
                    <a:pt x="115" y="189"/>
                  </a:lnTo>
                  <a:lnTo>
                    <a:pt x="31" y="189"/>
                  </a:lnTo>
                  <a:lnTo>
                    <a:pt x="31" y="253"/>
                  </a:lnTo>
                  <a:lnTo>
                    <a:pt x="131" y="253"/>
                  </a:lnTo>
                  <a:lnTo>
                    <a:pt x="131" y="283"/>
                  </a:lnTo>
                  <a:lnTo>
                    <a:pt x="0" y="283"/>
                  </a:lnTo>
                  <a:lnTo>
                    <a:pt x="0" y="74"/>
                  </a:lnTo>
                  <a:lnTo>
                    <a:pt x="131" y="74"/>
                  </a:lnTo>
                  <a:close/>
                  <a:moveTo>
                    <a:pt x="110" y="0"/>
                  </a:moveTo>
                  <a:lnTo>
                    <a:pt x="67" y="52"/>
                  </a:lnTo>
                  <a:lnTo>
                    <a:pt x="50" y="52"/>
                  </a:lnTo>
                  <a:lnTo>
                    <a:pt x="7" y="0"/>
                  </a:lnTo>
                  <a:lnTo>
                    <a:pt x="40" y="0"/>
                  </a:lnTo>
                  <a:lnTo>
                    <a:pt x="58" y="30"/>
                  </a:lnTo>
                  <a:lnTo>
                    <a:pt x="76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4" name="Freeform 58"/>
            <p:cNvSpPr>
              <a:spLocks/>
            </p:cNvSpPr>
            <p:nvPr/>
          </p:nvSpPr>
          <p:spPr bwMode="auto">
            <a:xfrm>
              <a:off x="1868488" y="862013"/>
              <a:ext cx="195263" cy="331788"/>
            </a:xfrm>
            <a:custGeom>
              <a:avLst/>
              <a:gdLst>
                <a:gd name="T0" fmla="*/ 31 w 123"/>
                <a:gd name="T1" fmla="*/ 0 h 209"/>
                <a:gd name="T2" fmla="*/ 31 w 123"/>
                <a:gd name="T3" fmla="*/ 179 h 209"/>
                <a:gd name="T4" fmla="*/ 123 w 123"/>
                <a:gd name="T5" fmla="*/ 179 h 209"/>
                <a:gd name="T6" fmla="*/ 123 w 123"/>
                <a:gd name="T7" fmla="*/ 209 h 209"/>
                <a:gd name="T8" fmla="*/ 0 w 123"/>
                <a:gd name="T9" fmla="*/ 209 h 209"/>
                <a:gd name="T10" fmla="*/ 0 w 123"/>
                <a:gd name="T11" fmla="*/ 0 h 209"/>
                <a:gd name="T12" fmla="*/ 31 w 123"/>
                <a:gd name="T1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09">
                  <a:moveTo>
                    <a:pt x="31" y="0"/>
                  </a:moveTo>
                  <a:lnTo>
                    <a:pt x="31" y="179"/>
                  </a:lnTo>
                  <a:lnTo>
                    <a:pt x="123" y="179"/>
                  </a:lnTo>
                  <a:lnTo>
                    <a:pt x="123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5" name="Rectangle 59"/>
            <p:cNvSpPr>
              <a:spLocks noChangeArrowheads="1"/>
            </p:cNvSpPr>
            <p:nvPr/>
          </p:nvSpPr>
          <p:spPr bwMode="auto">
            <a:xfrm>
              <a:off x="2108201" y="862013"/>
              <a:ext cx="49213" cy="331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6" name="Freeform 60"/>
            <p:cNvSpPr>
              <a:spLocks noEditPoints="1"/>
            </p:cNvSpPr>
            <p:nvPr/>
          </p:nvSpPr>
          <p:spPr bwMode="auto">
            <a:xfrm>
              <a:off x="2373313" y="862013"/>
              <a:ext cx="236538" cy="331788"/>
            </a:xfrm>
            <a:custGeom>
              <a:avLst/>
              <a:gdLst>
                <a:gd name="T0" fmla="*/ 100 w 180"/>
                <a:gd name="T1" fmla="*/ 0 h 252"/>
                <a:gd name="T2" fmla="*/ 172 w 180"/>
                <a:gd name="T3" fmla="*/ 70 h 252"/>
                <a:gd name="T4" fmla="*/ 148 w 180"/>
                <a:gd name="T5" fmla="*/ 119 h 252"/>
                <a:gd name="T6" fmla="*/ 180 w 180"/>
                <a:gd name="T7" fmla="*/ 178 h 252"/>
                <a:gd name="T8" fmla="*/ 105 w 180"/>
                <a:gd name="T9" fmla="*/ 252 h 252"/>
                <a:gd name="T10" fmla="*/ 0 w 180"/>
                <a:gd name="T11" fmla="*/ 252 h 252"/>
                <a:gd name="T12" fmla="*/ 0 w 180"/>
                <a:gd name="T13" fmla="*/ 0 h 252"/>
                <a:gd name="T14" fmla="*/ 100 w 180"/>
                <a:gd name="T15" fmla="*/ 0 h 252"/>
                <a:gd name="T16" fmla="*/ 105 w 180"/>
                <a:gd name="T17" fmla="*/ 216 h 252"/>
                <a:gd name="T18" fmla="*/ 142 w 180"/>
                <a:gd name="T19" fmla="*/ 178 h 252"/>
                <a:gd name="T20" fmla="*/ 105 w 180"/>
                <a:gd name="T21" fmla="*/ 140 h 252"/>
                <a:gd name="T22" fmla="*/ 38 w 180"/>
                <a:gd name="T23" fmla="*/ 140 h 252"/>
                <a:gd name="T24" fmla="*/ 38 w 180"/>
                <a:gd name="T25" fmla="*/ 216 h 252"/>
                <a:gd name="T26" fmla="*/ 105 w 180"/>
                <a:gd name="T27" fmla="*/ 216 h 252"/>
                <a:gd name="T28" fmla="*/ 102 w 180"/>
                <a:gd name="T29" fmla="*/ 104 h 252"/>
                <a:gd name="T30" fmla="*/ 133 w 180"/>
                <a:gd name="T31" fmla="*/ 70 h 252"/>
                <a:gd name="T32" fmla="*/ 100 w 180"/>
                <a:gd name="T33" fmla="*/ 36 h 252"/>
                <a:gd name="T34" fmla="*/ 38 w 180"/>
                <a:gd name="T35" fmla="*/ 36 h 252"/>
                <a:gd name="T36" fmla="*/ 38 w 180"/>
                <a:gd name="T37" fmla="*/ 104 h 252"/>
                <a:gd name="T38" fmla="*/ 102 w 180"/>
                <a:gd name="T39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90"/>
                    <a:pt x="162" y="107"/>
                    <a:pt x="148" y="119"/>
                  </a:cubicBezTo>
                  <a:cubicBezTo>
                    <a:pt x="168" y="131"/>
                    <a:pt x="180" y="153"/>
                    <a:pt x="180" y="178"/>
                  </a:cubicBezTo>
                  <a:cubicBezTo>
                    <a:pt x="180" y="218"/>
                    <a:pt x="147" y="252"/>
                    <a:pt x="105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5" y="216"/>
                  </a:moveTo>
                  <a:cubicBezTo>
                    <a:pt x="125" y="216"/>
                    <a:pt x="142" y="199"/>
                    <a:pt x="142" y="178"/>
                  </a:cubicBezTo>
                  <a:cubicBezTo>
                    <a:pt x="142" y="156"/>
                    <a:pt x="125" y="140"/>
                    <a:pt x="10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16"/>
                    <a:pt x="38" y="216"/>
                    <a:pt x="38" y="216"/>
                  </a:cubicBezTo>
                  <a:lnTo>
                    <a:pt x="105" y="216"/>
                  </a:lnTo>
                  <a:close/>
                  <a:moveTo>
                    <a:pt x="102" y="104"/>
                  </a:moveTo>
                  <a:cubicBezTo>
                    <a:pt x="118" y="104"/>
                    <a:pt x="133" y="88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7" name="Freeform 61"/>
            <p:cNvSpPr>
              <a:spLocks/>
            </p:cNvSpPr>
            <p:nvPr/>
          </p:nvSpPr>
          <p:spPr bwMode="auto">
            <a:xfrm>
              <a:off x="2619376" y="862013"/>
              <a:ext cx="268288" cy="331788"/>
            </a:xfrm>
            <a:custGeom>
              <a:avLst/>
              <a:gdLst>
                <a:gd name="T0" fmla="*/ 169 w 169"/>
                <a:gd name="T1" fmla="*/ 0 h 209"/>
                <a:gd name="T2" fmla="*/ 100 w 169"/>
                <a:gd name="T3" fmla="*/ 114 h 209"/>
                <a:gd name="T4" fmla="*/ 100 w 169"/>
                <a:gd name="T5" fmla="*/ 209 h 209"/>
                <a:gd name="T6" fmla="*/ 69 w 169"/>
                <a:gd name="T7" fmla="*/ 209 h 209"/>
                <a:gd name="T8" fmla="*/ 69 w 169"/>
                <a:gd name="T9" fmla="*/ 114 h 209"/>
                <a:gd name="T10" fmla="*/ 0 w 169"/>
                <a:gd name="T11" fmla="*/ 0 h 209"/>
                <a:gd name="T12" fmla="*/ 36 w 169"/>
                <a:gd name="T13" fmla="*/ 0 h 209"/>
                <a:gd name="T14" fmla="*/ 85 w 169"/>
                <a:gd name="T15" fmla="*/ 81 h 209"/>
                <a:gd name="T16" fmla="*/ 133 w 169"/>
                <a:gd name="T17" fmla="*/ 0 h 209"/>
                <a:gd name="T18" fmla="*/ 169 w 169"/>
                <a:gd name="T1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209">
                  <a:moveTo>
                    <a:pt x="169" y="0"/>
                  </a:moveTo>
                  <a:lnTo>
                    <a:pt x="100" y="114"/>
                  </a:lnTo>
                  <a:lnTo>
                    <a:pt x="100" y="209"/>
                  </a:lnTo>
                  <a:lnTo>
                    <a:pt x="69" y="209"/>
                  </a:lnTo>
                  <a:lnTo>
                    <a:pt x="69" y="114"/>
                  </a:lnTo>
                  <a:lnTo>
                    <a:pt x="0" y="0"/>
                  </a:lnTo>
                  <a:lnTo>
                    <a:pt x="36" y="0"/>
                  </a:lnTo>
                  <a:lnTo>
                    <a:pt x="85" y="81"/>
                  </a:lnTo>
                  <a:lnTo>
                    <a:pt x="133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8" name="Freeform 62"/>
            <p:cNvSpPr>
              <a:spLocks/>
            </p:cNvSpPr>
            <p:nvPr/>
          </p:nvSpPr>
          <p:spPr bwMode="auto">
            <a:xfrm>
              <a:off x="2914651" y="862013"/>
              <a:ext cx="215900" cy="331788"/>
            </a:xfrm>
            <a:custGeom>
              <a:avLst/>
              <a:gdLst>
                <a:gd name="T0" fmla="*/ 160 w 165"/>
                <a:gd name="T1" fmla="*/ 0 h 252"/>
                <a:gd name="T2" fmla="*/ 160 w 165"/>
                <a:gd name="T3" fmla="*/ 36 h 252"/>
                <a:gd name="T4" fmla="*/ 84 w 165"/>
                <a:gd name="T5" fmla="*/ 36 h 252"/>
                <a:gd name="T6" fmla="*/ 38 w 165"/>
                <a:gd name="T7" fmla="*/ 68 h 252"/>
                <a:gd name="T8" fmla="*/ 89 w 165"/>
                <a:gd name="T9" fmla="*/ 104 h 252"/>
                <a:gd name="T10" fmla="*/ 165 w 165"/>
                <a:gd name="T11" fmla="*/ 173 h 252"/>
                <a:gd name="T12" fmla="*/ 84 w 165"/>
                <a:gd name="T13" fmla="*/ 252 h 252"/>
                <a:gd name="T14" fmla="*/ 0 w 165"/>
                <a:gd name="T15" fmla="*/ 252 h 252"/>
                <a:gd name="T16" fmla="*/ 0 w 165"/>
                <a:gd name="T17" fmla="*/ 216 h 252"/>
                <a:gd name="T18" fmla="*/ 84 w 165"/>
                <a:gd name="T19" fmla="*/ 216 h 252"/>
                <a:gd name="T20" fmla="*/ 127 w 165"/>
                <a:gd name="T21" fmla="*/ 173 h 252"/>
                <a:gd name="T22" fmla="*/ 81 w 165"/>
                <a:gd name="T23" fmla="*/ 139 h 252"/>
                <a:gd name="T24" fmla="*/ 0 w 165"/>
                <a:gd name="T25" fmla="*/ 68 h 252"/>
                <a:gd name="T26" fmla="*/ 84 w 165"/>
                <a:gd name="T27" fmla="*/ 0 h 252"/>
                <a:gd name="T28" fmla="*/ 160 w 165"/>
                <a:gd name="T2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252">
                  <a:moveTo>
                    <a:pt x="160" y="0"/>
                  </a:moveTo>
                  <a:cubicBezTo>
                    <a:pt x="160" y="36"/>
                    <a:pt x="160" y="36"/>
                    <a:pt x="160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51" y="36"/>
                    <a:pt x="38" y="43"/>
                    <a:pt x="38" y="68"/>
                  </a:cubicBezTo>
                  <a:cubicBezTo>
                    <a:pt x="38" y="94"/>
                    <a:pt x="54" y="97"/>
                    <a:pt x="89" y="104"/>
                  </a:cubicBezTo>
                  <a:cubicBezTo>
                    <a:pt x="132" y="113"/>
                    <a:pt x="165" y="125"/>
                    <a:pt x="165" y="173"/>
                  </a:cubicBezTo>
                  <a:cubicBezTo>
                    <a:pt x="165" y="228"/>
                    <a:pt x="135" y="252"/>
                    <a:pt x="84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15" y="216"/>
                    <a:pt x="127" y="206"/>
                    <a:pt x="127" y="173"/>
                  </a:cubicBezTo>
                  <a:cubicBezTo>
                    <a:pt x="127" y="151"/>
                    <a:pt x="116" y="146"/>
                    <a:pt x="81" y="139"/>
                  </a:cubicBezTo>
                  <a:cubicBezTo>
                    <a:pt x="45" y="132"/>
                    <a:pt x="0" y="123"/>
                    <a:pt x="0" y="68"/>
                  </a:cubicBezTo>
                  <a:cubicBezTo>
                    <a:pt x="0" y="17"/>
                    <a:pt x="36" y="0"/>
                    <a:pt x="84" y="0"/>
                  </a:cubicBezTo>
                  <a:lnTo>
                    <a:pt x="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79" name="Freeform 63"/>
            <p:cNvSpPr>
              <a:spLocks/>
            </p:cNvSpPr>
            <p:nvPr/>
          </p:nvSpPr>
          <p:spPr bwMode="auto">
            <a:xfrm>
              <a:off x="3155951" y="862013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8 h 209"/>
                <a:gd name="T4" fmla="*/ 94 w 156"/>
                <a:gd name="T5" fmla="*/ 28 h 209"/>
                <a:gd name="T6" fmla="*/ 94 w 156"/>
                <a:gd name="T7" fmla="*/ 209 h 209"/>
                <a:gd name="T8" fmla="*/ 63 w 156"/>
                <a:gd name="T9" fmla="*/ 209 h 209"/>
                <a:gd name="T10" fmla="*/ 63 w 156"/>
                <a:gd name="T11" fmla="*/ 28 h 209"/>
                <a:gd name="T12" fmla="*/ 0 w 156"/>
                <a:gd name="T13" fmla="*/ 28 h 209"/>
                <a:gd name="T14" fmla="*/ 0 w 156"/>
                <a:gd name="T15" fmla="*/ 0 h 209"/>
                <a:gd name="T16" fmla="*/ 156 w 156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8"/>
                  </a:lnTo>
                  <a:lnTo>
                    <a:pt x="94" y="28"/>
                  </a:lnTo>
                  <a:lnTo>
                    <a:pt x="94" y="209"/>
                  </a:lnTo>
                  <a:lnTo>
                    <a:pt x="63" y="209"/>
                  </a:lnTo>
                  <a:lnTo>
                    <a:pt x="63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0" name="Freeform 64"/>
            <p:cNvSpPr>
              <a:spLocks/>
            </p:cNvSpPr>
            <p:nvPr/>
          </p:nvSpPr>
          <p:spPr bwMode="auto">
            <a:xfrm>
              <a:off x="3446463" y="862013"/>
              <a:ext cx="209550" cy="331788"/>
            </a:xfrm>
            <a:custGeom>
              <a:avLst/>
              <a:gdLst>
                <a:gd name="T0" fmla="*/ 132 w 132"/>
                <a:gd name="T1" fmla="*/ 0 h 209"/>
                <a:gd name="T2" fmla="*/ 132 w 132"/>
                <a:gd name="T3" fmla="*/ 30 h 209"/>
                <a:gd name="T4" fmla="*/ 32 w 132"/>
                <a:gd name="T5" fmla="*/ 30 h 209"/>
                <a:gd name="T6" fmla="*/ 32 w 132"/>
                <a:gd name="T7" fmla="*/ 86 h 209"/>
                <a:gd name="T8" fmla="*/ 116 w 132"/>
                <a:gd name="T9" fmla="*/ 86 h 209"/>
                <a:gd name="T10" fmla="*/ 116 w 132"/>
                <a:gd name="T11" fmla="*/ 115 h 209"/>
                <a:gd name="T12" fmla="*/ 32 w 132"/>
                <a:gd name="T13" fmla="*/ 115 h 209"/>
                <a:gd name="T14" fmla="*/ 32 w 132"/>
                <a:gd name="T15" fmla="*/ 179 h 209"/>
                <a:gd name="T16" fmla="*/ 132 w 132"/>
                <a:gd name="T17" fmla="*/ 179 h 209"/>
                <a:gd name="T18" fmla="*/ 132 w 132"/>
                <a:gd name="T19" fmla="*/ 209 h 209"/>
                <a:gd name="T20" fmla="*/ 0 w 132"/>
                <a:gd name="T21" fmla="*/ 209 h 209"/>
                <a:gd name="T22" fmla="*/ 0 w 132"/>
                <a:gd name="T23" fmla="*/ 0 h 209"/>
                <a:gd name="T24" fmla="*/ 132 w 132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09">
                  <a:moveTo>
                    <a:pt x="132" y="0"/>
                  </a:moveTo>
                  <a:lnTo>
                    <a:pt x="132" y="30"/>
                  </a:lnTo>
                  <a:lnTo>
                    <a:pt x="32" y="30"/>
                  </a:lnTo>
                  <a:lnTo>
                    <a:pt x="32" y="86"/>
                  </a:lnTo>
                  <a:lnTo>
                    <a:pt x="116" y="86"/>
                  </a:lnTo>
                  <a:lnTo>
                    <a:pt x="116" y="115"/>
                  </a:lnTo>
                  <a:lnTo>
                    <a:pt x="32" y="115"/>
                  </a:lnTo>
                  <a:lnTo>
                    <a:pt x="32" y="179"/>
                  </a:lnTo>
                  <a:lnTo>
                    <a:pt x="132" y="179"/>
                  </a:lnTo>
                  <a:lnTo>
                    <a:pt x="132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1" name="Freeform 65"/>
            <p:cNvSpPr>
              <a:spLocks noEditPoints="1"/>
            </p:cNvSpPr>
            <p:nvPr/>
          </p:nvSpPr>
          <p:spPr bwMode="auto">
            <a:xfrm>
              <a:off x="3854451" y="862013"/>
              <a:ext cx="223838" cy="331788"/>
            </a:xfrm>
            <a:custGeom>
              <a:avLst/>
              <a:gdLst>
                <a:gd name="T0" fmla="*/ 100 w 171"/>
                <a:gd name="T1" fmla="*/ 0 h 252"/>
                <a:gd name="T2" fmla="*/ 171 w 171"/>
                <a:gd name="T3" fmla="*/ 70 h 252"/>
                <a:gd name="T4" fmla="*/ 100 w 171"/>
                <a:gd name="T5" fmla="*/ 140 h 252"/>
                <a:gd name="T6" fmla="*/ 38 w 171"/>
                <a:gd name="T7" fmla="*/ 140 h 252"/>
                <a:gd name="T8" fmla="*/ 38 w 171"/>
                <a:gd name="T9" fmla="*/ 252 h 252"/>
                <a:gd name="T10" fmla="*/ 0 w 171"/>
                <a:gd name="T11" fmla="*/ 252 h 252"/>
                <a:gd name="T12" fmla="*/ 0 w 171"/>
                <a:gd name="T13" fmla="*/ 0 h 252"/>
                <a:gd name="T14" fmla="*/ 100 w 171"/>
                <a:gd name="T15" fmla="*/ 0 h 252"/>
                <a:gd name="T16" fmla="*/ 100 w 171"/>
                <a:gd name="T17" fmla="*/ 104 h 252"/>
                <a:gd name="T18" fmla="*/ 133 w 171"/>
                <a:gd name="T19" fmla="*/ 70 h 252"/>
                <a:gd name="T20" fmla="*/ 100 w 171"/>
                <a:gd name="T21" fmla="*/ 36 h 252"/>
                <a:gd name="T22" fmla="*/ 38 w 171"/>
                <a:gd name="T23" fmla="*/ 36 h 252"/>
                <a:gd name="T24" fmla="*/ 38 w 171"/>
                <a:gd name="T25" fmla="*/ 104 h 252"/>
                <a:gd name="T26" fmla="*/ 100 w 171"/>
                <a:gd name="T27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52">
                  <a:moveTo>
                    <a:pt x="100" y="0"/>
                  </a:moveTo>
                  <a:cubicBezTo>
                    <a:pt x="139" y="0"/>
                    <a:pt x="171" y="31"/>
                    <a:pt x="171" y="70"/>
                  </a:cubicBezTo>
                  <a:cubicBezTo>
                    <a:pt x="171" y="108"/>
                    <a:pt x="139" y="140"/>
                    <a:pt x="100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8" y="104"/>
                    <a:pt x="133" y="89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2" name="Freeform 66"/>
            <p:cNvSpPr>
              <a:spLocks noEditPoints="1"/>
            </p:cNvSpPr>
            <p:nvPr/>
          </p:nvSpPr>
          <p:spPr bwMode="auto">
            <a:xfrm>
              <a:off x="4133851" y="862013"/>
              <a:ext cx="234950" cy="331788"/>
            </a:xfrm>
            <a:custGeom>
              <a:avLst/>
              <a:gdLst>
                <a:gd name="T0" fmla="*/ 100 w 179"/>
                <a:gd name="T1" fmla="*/ 0 h 252"/>
                <a:gd name="T2" fmla="*/ 172 w 179"/>
                <a:gd name="T3" fmla="*/ 70 h 252"/>
                <a:gd name="T4" fmla="*/ 119 w 179"/>
                <a:gd name="T5" fmla="*/ 137 h 252"/>
                <a:gd name="T6" fmla="*/ 116 w 179"/>
                <a:gd name="T7" fmla="*/ 137 h 252"/>
                <a:gd name="T8" fmla="*/ 179 w 179"/>
                <a:gd name="T9" fmla="*/ 252 h 252"/>
                <a:gd name="T10" fmla="*/ 136 w 179"/>
                <a:gd name="T11" fmla="*/ 252 h 252"/>
                <a:gd name="T12" fmla="*/ 75 w 179"/>
                <a:gd name="T13" fmla="*/ 140 h 252"/>
                <a:gd name="T14" fmla="*/ 38 w 179"/>
                <a:gd name="T15" fmla="*/ 140 h 252"/>
                <a:gd name="T16" fmla="*/ 38 w 179"/>
                <a:gd name="T17" fmla="*/ 252 h 252"/>
                <a:gd name="T18" fmla="*/ 0 w 179"/>
                <a:gd name="T19" fmla="*/ 252 h 252"/>
                <a:gd name="T20" fmla="*/ 0 w 179"/>
                <a:gd name="T21" fmla="*/ 0 h 252"/>
                <a:gd name="T22" fmla="*/ 100 w 179"/>
                <a:gd name="T23" fmla="*/ 0 h 252"/>
                <a:gd name="T24" fmla="*/ 100 w 179"/>
                <a:gd name="T25" fmla="*/ 104 h 252"/>
                <a:gd name="T26" fmla="*/ 133 w 179"/>
                <a:gd name="T27" fmla="*/ 70 h 252"/>
                <a:gd name="T28" fmla="*/ 100 w 179"/>
                <a:gd name="T29" fmla="*/ 36 h 252"/>
                <a:gd name="T30" fmla="*/ 38 w 179"/>
                <a:gd name="T31" fmla="*/ 36 h 252"/>
                <a:gd name="T32" fmla="*/ 38 w 179"/>
                <a:gd name="T33" fmla="*/ 104 h 252"/>
                <a:gd name="T34" fmla="*/ 100 w 179"/>
                <a:gd name="T35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102"/>
                    <a:pt x="149" y="129"/>
                    <a:pt x="119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36" y="252"/>
                    <a:pt x="136" y="252"/>
                    <a:pt x="136" y="252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8" y="104"/>
                    <a:pt x="133" y="89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3" name="Freeform 67"/>
            <p:cNvSpPr>
              <a:spLocks noEditPoints="1"/>
            </p:cNvSpPr>
            <p:nvPr/>
          </p:nvSpPr>
          <p:spPr bwMode="auto">
            <a:xfrm>
              <a:off x="4395788" y="862013"/>
              <a:ext cx="277813" cy="331788"/>
            </a:xfrm>
            <a:custGeom>
              <a:avLst/>
              <a:gdLst>
                <a:gd name="T0" fmla="*/ 101 w 175"/>
                <a:gd name="T1" fmla="*/ 0 h 209"/>
                <a:gd name="T2" fmla="*/ 175 w 175"/>
                <a:gd name="T3" fmla="*/ 209 h 209"/>
                <a:gd name="T4" fmla="*/ 142 w 175"/>
                <a:gd name="T5" fmla="*/ 209 h 209"/>
                <a:gd name="T6" fmla="*/ 124 w 175"/>
                <a:gd name="T7" fmla="*/ 157 h 209"/>
                <a:gd name="T8" fmla="*/ 51 w 175"/>
                <a:gd name="T9" fmla="*/ 157 h 209"/>
                <a:gd name="T10" fmla="*/ 34 w 175"/>
                <a:gd name="T11" fmla="*/ 209 h 209"/>
                <a:gd name="T12" fmla="*/ 0 w 175"/>
                <a:gd name="T13" fmla="*/ 209 h 209"/>
                <a:gd name="T14" fmla="*/ 74 w 175"/>
                <a:gd name="T15" fmla="*/ 0 h 209"/>
                <a:gd name="T16" fmla="*/ 101 w 175"/>
                <a:gd name="T17" fmla="*/ 0 h 209"/>
                <a:gd name="T18" fmla="*/ 88 w 175"/>
                <a:gd name="T19" fmla="*/ 57 h 209"/>
                <a:gd name="T20" fmla="*/ 87 w 175"/>
                <a:gd name="T21" fmla="*/ 57 h 209"/>
                <a:gd name="T22" fmla="*/ 62 w 175"/>
                <a:gd name="T23" fmla="*/ 127 h 209"/>
                <a:gd name="T24" fmla="*/ 113 w 175"/>
                <a:gd name="T25" fmla="*/ 127 h 209"/>
                <a:gd name="T26" fmla="*/ 88 w 175"/>
                <a:gd name="T27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209">
                  <a:moveTo>
                    <a:pt x="101" y="0"/>
                  </a:moveTo>
                  <a:lnTo>
                    <a:pt x="175" y="209"/>
                  </a:lnTo>
                  <a:lnTo>
                    <a:pt x="142" y="209"/>
                  </a:lnTo>
                  <a:lnTo>
                    <a:pt x="124" y="157"/>
                  </a:lnTo>
                  <a:lnTo>
                    <a:pt x="51" y="157"/>
                  </a:lnTo>
                  <a:lnTo>
                    <a:pt x="34" y="209"/>
                  </a:lnTo>
                  <a:lnTo>
                    <a:pt x="0" y="209"/>
                  </a:lnTo>
                  <a:lnTo>
                    <a:pt x="74" y="0"/>
                  </a:lnTo>
                  <a:lnTo>
                    <a:pt x="101" y="0"/>
                  </a:lnTo>
                  <a:close/>
                  <a:moveTo>
                    <a:pt x="88" y="57"/>
                  </a:moveTo>
                  <a:lnTo>
                    <a:pt x="87" y="57"/>
                  </a:lnTo>
                  <a:lnTo>
                    <a:pt x="62" y="127"/>
                  </a:lnTo>
                  <a:lnTo>
                    <a:pt x="113" y="127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4" name="Freeform 68"/>
            <p:cNvSpPr>
              <a:spLocks/>
            </p:cNvSpPr>
            <p:nvPr/>
          </p:nvSpPr>
          <p:spPr bwMode="auto">
            <a:xfrm>
              <a:off x="4695826" y="858838"/>
              <a:ext cx="252413" cy="338138"/>
            </a:xfrm>
            <a:custGeom>
              <a:avLst/>
              <a:gdLst>
                <a:gd name="T0" fmla="*/ 104 w 192"/>
                <a:gd name="T1" fmla="*/ 0 h 258"/>
                <a:gd name="T2" fmla="*/ 192 w 192"/>
                <a:gd name="T3" fmla="*/ 87 h 258"/>
                <a:gd name="T4" fmla="*/ 154 w 192"/>
                <a:gd name="T5" fmla="*/ 87 h 258"/>
                <a:gd name="T6" fmla="*/ 104 w 192"/>
                <a:gd name="T7" fmla="*/ 36 h 258"/>
                <a:gd name="T8" fmla="*/ 89 w 192"/>
                <a:gd name="T9" fmla="*/ 36 h 258"/>
                <a:gd name="T10" fmla="*/ 38 w 192"/>
                <a:gd name="T11" fmla="*/ 90 h 258"/>
                <a:gd name="T12" fmla="*/ 38 w 192"/>
                <a:gd name="T13" fmla="*/ 169 h 258"/>
                <a:gd name="T14" fmla="*/ 89 w 192"/>
                <a:gd name="T15" fmla="*/ 222 h 258"/>
                <a:gd name="T16" fmla="*/ 104 w 192"/>
                <a:gd name="T17" fmla="*/ 222 h 258"/>
                <a:gd name="T18" fmla="*/ 153 w 192"/>
                <a:gd name="T19" fmla="*/ 166 h 258"/>
                <a:gd name="T20" fmla="*/ 191 w 192"/>
                <a:gd name="T21" fmla="*/ 166 h 258"/>
                <a:gd name="T22" fmla="*/ 104 w 192"/>
                <a:gd name="T23" fmla="*/ 258 h 258"/>
                <a:gd name="T24" fmla="*/ 89 w 192"/>
                <a:gd name="T25" fmla="*/ 258 h 258"/>
                <a:gd name="T26" fmla="*/ 0 w 192"/>
                <a:gd name="T27" fmla="*/ 169 h 258"/>
                <a:gd name="T28" fmla="*/ 0 w 192"/>
                <a:gd name="T29" fmla="*/ 90 h 258"/>
                <a:gd name="T30" fmla="*/ 89 w 192"/>
                <a:gd name="T31" fmla="*/ 0 h 258"/>
                <a:gd name="T32" fmla="*/ 104 w 192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58">
                  <a:moveTo>
                    <a:pt x="104" y="0"/>
                  </a:moveTo>
                  <a:cubicBezTo>
                    <a:pt x="156" y="0"/>
                    <a:pt x="187" y="26"/>
                    <a:pt x="192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1" y="49"/>
                    <a:pt x="137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49"/>
                    <a:pt x="38" y="90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02"/>
                    <a:pt x="56" y="222"/>
                    <a:pt x="89" y="222"/>
                  </a:cubicBezTo>
                  <a:cubicBezTo>
                    <a:pt x="104" y="222"/>
                    <a:pt x="104" y="222"/>
                    <a:pt x="104" y="222"/>
                  </a:cubicBezTo>
                  <a:cubicBezTo>
                    <a:pt x="137" y="222"/>
                    <a:pt x="151" y="201"/>
                    <a:pt x="153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88" y="219"/>
                    <a:pt x="161" y="258"/>
                    <a:pt x="104" y="258"/>
                  </a:cubicBezTo>
                  <a:cubicBezTo>
                    <a:pt x="89" y="258"/>
                    <a:pt x="89" y="258"/>
                    <a:pt x="89" y="258"/>
                  </a:cubicBezTo>
                  <a:cubicBezTo>
                    <a:pt x="32" y="258"/>
                    <a:pt x="0" y="221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5" name="Freeform 69"/>
            <p:cNvSpPr>
              <a:spLocks noEditPoints="1"/>
            </p:cNvSpPr>
            <p:nvPr/>
          </p:nvSpPr>
          <p:spPr bwMode="auto">
            <a:xfrm>
              <a:off x="4994276" y="858838"/>
              <a:ext cx="254000" cy="336550"/>
            </a:xfrm>
            <a:custGeom>
              <a:avLst/>
              <a:gdLst>
                <a:gd name="T0" fmla="*/ 104 w 193"/>
                <a:gd name="T1" fmla="*/ 0 h 257"/>
                <a:gd name="T2" fmla="*/ 193 w 193"/>
                <a:gd name="T3" fmla="*/ 90 h 257"/>
                <a:gd name="T4" fmla="*/ 193 w 193"/>
                <a:gd name="T5" fmla="*/ 169 h 257"/>
                <a:gd name="T6" fmla="*/ 104 w 193"/>
                <a:gd name="T7" fmla="*/ 257 h 257"/>
                <a:gd name="T8" fmla="*/ 89 w 193"/>
                <a:gd name="T9" fmla="*/ 257 h 257"/>
                <a:gd name="T10" fmla="*/ 0 w 193"/>
                <a:gd name="T11" fmla="*/ 169 h 257"/>
                <a:gd name="T12" fmla="*/ 0 w 193"/>
                <a:gd name="T13" fmla="*/ 90 h 257"/>
                <a:gd name="T14" fmla="*/ 89 w 193"/>
                <a:gd name="T15" fmla="*/ 0 h 257"/>
                <a:gd name="T16" fmla="*/ 104 w 193"/>
                <a:gd name="T17" fmla="*/ 0 h 257"/>
                <a:gd name="T18" fmla="*/ 155 w 193"/>
                <a:gd name="T19" fmla="*/ 90 h 257"/>
                <a:gd name="T20" fmla="*/ 104 w 193"/>
                <a:gd name="T21" fmla="*/ 36 h 257"/>
                <a:gd name="T22" fmla="*/ 89 w 193"/>
                <a:gd name="T23" fmla="*/ 36 h 257"/>
                <a:gd name="T24" fmla="*/ 38 w 193"/>
                <a:gd name="T25" fmla="*/ 90 h 257"/>
                <a:gd name="T26" fmla="*/ 38 w 193"/>
                <a:gd name="T27" fmla="*/ 169 h 257"/>
                <a:gd name="T28" fmla="*/ 89 w 193"/>
                <a:gd name="T29" fmla="*/ 221 h 257"/>
                <a:gd name="T30" fmla="*/ 104 w 193"/>
                <a:gd name="T31" fmla="*/ 221 h 257"/>
                <a:gd name="T32" fmla="*/ 155 w 193"/>
                <a:gd name="T33" fmla="*/ 169 h 257"/>
                <a:gd name="T34" fmla="*/ 155 w 193"/>
                <a:gd name="T35" fmla="*/ 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7">
                  <a:moveTo>
                    <a:pt x="104" y="0"/>
                  </a:moveTo>
                  <a:cubicBezTo>
                    <a:pt x="157" y="0"/>
                    <a:pt x="193" y="27"/>
                    <a:pt x="193" y="90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220"/>
                    <a:pt x="161" y="257"/>
                    <a:pt x="104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32" y="257"/>
                    <a:pt x="0" y="220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7"/>
                    <a:pt x="36" y="0"/>
                    <a:pt x="89" y="0"/>
                  </a:cubicBezTo>
                  <a:lnTo>
                    <a:pt x="104" y="0"/>
                  </a:lnTo>
                  <a:close/>
                  <a:moveTo>
                    <a:pt x="155" y="90"/>
                  </a:moveTo>
                  <a:cubicBezTo>
                    <a:pt x="155" y="50"/>
                    <a:pt x="138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50"/>
                    <a:pt x="38" y="90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02"/>
                    <a:pt x="56" y="221"/>
                    <a:pt x="89" y="221"/>
                  </a:cubicBezTo>
                  <a:cubicBezTo>
                    <a:pt x="104" y="221"/>
                    <a:pt x="104" y="221"/>
                    <a:pt x="104" y="221"/>
                  </a:cubicBezTo>
                  <a:cubicBezTo>
                    <a:pt x="137" y="221"/>
                    <a:pt x="155" y="202"/>
                    <a:pt x="155" y="169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6" name="Freeform 70"/>
            <p:cNvSpPr>
              <a:spLocks/>
            </p:cNvSpPr>
            <p:nvPr/>
          </p:nvSpPr>
          <p:spPr bwMode="auto">
            <a:xfrm>
              <a:off x="5272088" y="862013"/>
              <a:ext cx="269875" cy="331788"/>
            </a:xfrm>
            <a:custGeom>
              <a:avLst/>
              <a:gdLst>
                <a:gd name="T0" fmla="*/ 170 w 170"/>
                <a:gd name="T1" fmla="*/ 0 h 209"/>
                <a:gd name="T2" fmla="*/ 98 w 170"/>
                <a:gd name="T3" fmla="*/ 209 h 209"/>
                <a:gd name="T4" fmla="*/ 71 w 170"/>
                <a:gd name="T5" fmla="*/ 209 h 209"/>
                <a:gd name="T6" fmla="*/ 0 w 170"/>
                <a:gd name="T7" fmla="*/ 0 h 209"/>
                <a:gd name="T8" fmla="*/ 33 w 170"/>
                <a:gd name="T9" fmla="*/ 0 h 209"/>
                <a:gd name="T10" fmla="*/ 85 w 170"/>
                <a:gd name="T11" fmla="*/ 150 h 209"/>
                <a:gd name="T12" fmla="*/ 86 w 170"/>
                <a:gd name="T13" fmla="*/ 150 h 209"/>
                <a:gd name="T14" fmla="*/ 137 w 170"/>
                <a:gd name="T15" fmla="*/ 0 h 209"/>
                <a:gd name="T16" fmla="*/ 170 w 170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09">
                  <a:moveTo>
                    <a:pt x="170" y="0"/>
                  </a:moveTo>
                  <a:lnTo>
                    <a:pt x="98" y="209"/>
                  </a:lnTo>
                  <a:lnTo>
                    <a:pt x="71" y="209"/>
                  </a:lnTo>
                  <a:lnTo>
                    <a:pt x="0" y="0"/>
                  </a:lnTo>
                  <a:lnTo>
                    <a:pt x="33" y="0"/>
                  </a:lnTo>
                  <a:lnTo>
                    <a:pt x="85" y="150"/>
                  </a:lnTo>
                  <a:lnTo>
                    <a:pt x="86" y="150"/>
                  </a:lnTo>
                  <a:lnTo>
                    <a:pt x="137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7" name="Freeform 71"/>
            <p:cNvSpPr>
              <a:spLocks noEditPoints="1"/>
            </p:cNvSpPr>
            <p:nvPr/>
          </p:nvSpPr>
          <p:spPr bwMode="auto">
            <a:xfrm>
              <a:off x="5521326" y="862013"/>
              <a:ext cx="277813" cy="331788"/>
            </a:xfrm>
            <a:custGeom>
              <a:avLst/>
              <a:gdLst>
                <a:gd name="T0" fmla="*/ 100 w 175"/>
                <a:gd name="T1" fmla="*/ 0 h 209"/>
                <a:gd name="T2" fmla="*/ 175 w 175"/>
                <a:gd name="T3" fmla="*/ 209 h 209"/>
                <a:gd name="T4" fmla="*/ 142 w 175"/>
                <a:gd name="T5" fmla="*/ 209 h 209"/>
                <a:gd name="T6" fmla="*/ 124 w 175"/>
                <a:gd name="T7" fmla="*/ 157 h 209"/>
                <a:gd name="T8" fmla="*/ 51 w 175"/>
                <a:gd name="T9" fmla="*/ 157 h 209"/>
                <a:gd name="T10" fmla="*/ 34 w 175"/>
                <a:gd name="T11" fmla="*/ 209 h 209"/>
                <a:gd name="T12" fmla="*/ 0 w 175"/>
                <a:gd name="T13" fmla="*/ 209 h 209"/>
                <a:gd name="T14" fmla="*/ 74 w 175"/>
                <a:gd name="T15" fmla="*/ 0 h 209"/>
                <a:gd name="T16" fmla="*/ 100 w 175"/>
                <a:gd name="T17" fmla="*/ 0 h 209"/>
                <a:gd name="T18" fmla="*/ 87 w 175"/>
                <a:gd name="T19" fmla="*/ 57 h 209"/>
                <a:gd name="T20" fmla="*/ 86 w 175"/>
                <a:gd name="T21" fmla="*/ 57 h 209"/>
                <a:gd name="T22" fmla="*/ 62 w 175"/>
                <a:gd name="T23" fmla="*/ 127 h 209"/>
                <a:gd name="T24" fmla="*/ 113 w 175"/>
                <a:gd name="T25" fmla="*/ 127 h 209"/>
                <a:gd name="T26" fmla="*/ 87 w 175"/>
                <a:gd name="T27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209">
                  <a:moveTo>
                    <a:pt x="100" y="0"/>
                  </a:moveTo>
                  <a:lnTo>
                    <a:pt x="175" y="209"/>
                  </a:lnTo>
                  <a:lnTo>
                    <a:pt x="142" y="209"/>
                  </a:lnTo>
                  <a:lnTo>
                    <a:pt x="124" y="157"/>
                  </a:lnTo>
                  <a:lnTo>
                    <a:pt x="51" y="157"/>
                  </a:lnTo>
                  <a:lnTo>
                    <a:pt x="34" y="209"/>
                  </a:lnTo>
                  <a:lnTo>
                    <a:pt x="0" y="209"/>
                  </a:lnTo>
                  <a:lnTo>
                    <a:pt x="74" y="0"/>
                  </a:lnTo>
                  <a:lnTo>
                    <a:pt x="100" y="0"/>
                  </a:lnTo>
                  <a:close/>
                  <a:moveTo>
                    <a:pt x="87" y="57"/>
                  </a:moveTo>
                  <a:lnTo>
                    <a:pt x="86" y="57"/>
                  </a:lnTo>
                  <a:lnTo>
                    <a:pt x="62" y="127"/>
                  </a:lnTo>
                  <a:lnTo>
                    <a:pt x="113" y="127"/>
                  </a:lnTo>
                  <a:lnTo>
                    <a:pt x="87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8" name="Freeform 72"/>
            <p:cNvSpPr>
              <a:spLocks/>
            </p:cNvSpPr>
            <p:nvPr/>
          </p:nvSpPr>
          <p:spPr bwMode="auto">
            <a:xfrm>
              <a:off x="5776913" y="862013"/>
              <a:ext cx="249238" cy="331788"/>
            </a:xfrm>
            <a:custGeom>
              <a:avLst/>
              <a:gdLst>
                <a:gd name="T0" fmla="*/ 157 w 157"/>
                <a:gd name="T1" fmla="*/ 0 h 209"/>
                <a:gd name="T2" fmla="*/ 157 w 157"/>
                <a:gd name="T3" fmla="*/ 28 h 209"/>
                <a:gd name="T4" fmla="*/ 95 w 157"/>
                <a:gd name="T5" fmla="*/ 28 h 209"/>
                <a:gd name="T6" fmla="*/ 95 w 157"/>
                <a:gd name="T7" fmla="*/ 209 h 209"/>
                <a:gd name="T8" fmla="*/ 64 w 157"/>
                <a:gd name="T9" fmla="*/ 209 h 209"/>
                <a:gd name="T10" fmla="*/ 64 w 157"/>
                <a:gd name="T11" fmla="*/ 28 h 209"/>
                <a:gd name="T12" fmla="*/ 0 w 157"/>
                <a:gd name="T13" fmla="*/ 28 h 209"/>
                <a:gd name="T14" fmla="*/ 0 w 157"/>
                <a:gd name="T15" fmla="*/ 0 h 209"/>
                <a:gd name="T16" fmla="*/ 157 w 157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09">
                  <a:moveTo>
                    <a:pt x="157" y="0"/>
                  </a:moveTo>
                  <a:lnTo>
                    <a:pt x="157" y="28"/>
                  </a:lnTo>
                  <a:lnTo>
                    <a:pt x="95" y="28"/>
                  </a:lnTo>
                  <a:lnTo>
                    <a:pt x="95" y="209"/>
                  </a:lnTo>
                  <a:lnTo>
                    <a:pt x="64" y="209"/>
                  </a:lnTo>
                  <a:lnTo>
                    <a:pt x="64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89" name="Freeform 73"/>
            <p:cNvSpPr>
              <a:spLocks noEditPoints="1"/>
            </p:cNvSpPr>
            <p:nvPr/>
          </p:nvSpPr>
          <p:spPr bwMode="auto">
            <a:xfrm>
              <a:off x="6210301" y="862013"/>
              <a:ext cx="225425" cy="331788"/>
            </a:xfrm>
            <a:custGeom>
              <a:avLst/>
              <a:gdLst>
                <a:gd name="T0" fmla="*/ 100 w 172"/>
                <a:gd name="T1" fmla="*/ 0 h 252"/>
                <a:gd name="T2" fmla="*/ 172 w 172"/>
                <a:gd name="T3" fmla="*/ 70 h 252"/>
                <a:gd name="T4" fmla="*/ 100 w 172"/>
                <a:gd name="T5" fmla="*/ 140 h 252"/>
                <a:gd name="T6" fmla="*/ 39 w 172"/>
                <a:gd name="T7" fmla="*/ 140 h 252"/>
                <a:gd name="T8" fmla="*/ 39 w 172"/>
                <a:gd name="T9" fmla="*/ 252 h 252"/>
                <a:gd name="T10" fmla="*/ 0 w 172"/>
                <a:gd name="T11" fmla="*/ 252 h 252"/>
                <a:gd name="T12" fmla="*/ 0 w 172"/>
                <a:gd name="T13" fmla="*/ 0 h 252"/>
                <a:gd name="T14" fmla="*/ 100 w 172"/>
                <a:gd name="T15" fmla="*/ 0 h 252"/>
                <a:gd name="T16" fmla="*/ 100 w 172"/>
                <a:gd name="T17" fmla="*/ 104 h 252"/>
                <a:gd name="T18" fmla="*/ 134 w 172"/>
                <a:gd name="T19" fmla="*/ 70 h 252"/>
                <a:gd name="T20" fmla="*/ 100 w 172"/>
                <a:gd name="T21" fmla="*/ 36 h 252"/>
                <a:gd name="T22" fmla="*/ 39 w 172"/>
                <a:gd name="T23" fmla="*/ 36 h 252"/>
                <a:gd name="T24" fmla="*/ 39 w 172"/>
                <a:gd name="T25" fmla="*/ 104 h 252"/>
                <a:gd name="T26" fmla="*/ 100 w 172"/>
                <a:gd name="T27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108"/>
                    <a:pt x="140" y="140"/>
                    <a:pt x="100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8" y="104"/>
                    <a:pt x="134" y="89"/>
                    <a:pt x="134" y="70"/>
                  </a:cubicBezTo>
                  <a:cubicBezTo>
                    <a:pt x="134" y="51"/>
                    <a:pt x="118" y="36"/>
                    <a:pt x="10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104"/>
                    <a:pt x="39" y="104"/>
                    <a:pt x="39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0" name="Freeform 74"/>
            <p:cNvSpPr>
              <a:spLocks noEditPoints="1"/>
            </p:cNvSpPr>
            <p:nvPr/>
          </p:nvSpPr>
          <p:spPr bwMode="auto">
            <a:xfrm>
              <a:off x="6491288" y="862013"/>
              <a:ext cx="234950" cy="331788"/>
            </a:xfrm>
            <a:custGeom>
              <a:avLst/>
              <a:gdLst>
                <a:gd name="T0" fmla="*/ 100 w 178"/>
                <a:gd name="T1" fmla="*/ 0 h 252"/>
                <a:gd name="T2" fmla="*/ 171 w 178"/>
                <a:gd name="T3" fmla="*/ 70 h 252"/>
                <a:gd name="T4" fmla="*/ 119 w 178"/>
                <a:gd name="T5" fmla="*/ 137 h 252"/>
                <a:gd name="T6" fmla="*/ 116 w 178"/>
                <a:gd name="T7" fmla="*/ 137 h 252"/>
                <a:gd name="T8" fmla="*/ 178 w 178"/>
                <a:gd name="T9" fmla="*/ 252 h 252"/>
                <a:gd name="T10" fmla="*/ 135 w 178"/>
                <a:gd name="T11" fmla="*/ 252 h 252"/>
                <a:gd name="T12" fmla="*/ 75 w 178"/>
                <a:gd name="T13" fmla="*/ 140 h 252"/>
                <a:gd name="T14" fmla="*/ 38 w 178"/>
                <a:gd name="T15" fmla="*/ 140 h 252"/>
                <a:gd name="T16" fmla="*/ 38 w 178"/>
                <a:gd name="T17" fmla="*/ 252 h 252"/>
                <a:gd name="T18" fmla="*/ 0 w 178"/>
                <a:gd name="T19" fmla="*/ 252 h 252"/>
                <a:gd name="T20" fmla="*/ 0 w 178"/>
                <a:gd name="T21" fmla="*/ 0 h 252"/>
                <a:gd name="T22" fmla="*/ 100 w 178"/>
                <a:gd name="T23" fmla="*/ 0 h 252"/>
                <a:gd name="T24" fmla="*/ 100 w 178"/>
                <a:gd name="T25" fmla="*/ 104 h 252"/>
                <a:gd name="T26" fmla="*/ 133 w 178"/>
                <a:gd name="T27" fmla="*/ 70 h 252"/>
                <a:gd name="T28" fmla="*/ 100 w 178"/>
                <a:gd name="T29" fmla="*/ 36 h 252"/>
                <a:gd name="T30" fmla="*/ 38 w 178"/>
                <a:gd name="T31" fmla="*/ 36 h 252"/>
                <a:gd name="T32" fmla="*/ 38 w 178"/>
                <a:gd name="T33" fmla="*/ 104 h 252"/>
                <a:gd name="T34" fmla="*/ 100 w 178"/>
                <a:gd name="T35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" h="252">
                  <a:moveTo>
                    <a:pt x="100" y="0"/>
                  </a:moveTo>
                  <a:cubicBezTo>
                    <a:pt x="139" y="0"/>
                    <a:pt x="171" y="31"/>
                    <a:pt x="171" y="70"/>
                  </a:cubicBezTo>
                  <a:cubicBezTo>
                    <a:pt x="171" y="102"/>
                    <a:pt x="149" y="129"/>
                    <a:pt x="119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7" y="104"/>
                    <a:pt x="133" y="89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1" name="Freeform 75"/>
            <p:cNvSpPr>
              <a:spLocks noEditPoints="1"/>
            </p:cNvSpPr>
            <p:nvPr/>
          </p:nvSpPr>
          <p:spPr bwMode="auto">
            <a:xfrm>
              <a:off x="6772276" y="858838"/>
              <a:ext cx="252413" cy="336550"/>
            </a:xfrm>
            <a:custGeom>
              <a:avLst/>
              <a:gdLst>
                <a:gd name="T0" fmla="*/ 104 w 193"/>
                <a:gd name="T1" fmla="*/ 0 h 257"/>
                <a:gd name="T2" fmla="*/ 193 w 193"/>
                <a:gd name="T3" fmla="*/ 90 h 257"/>
                <a:gd name="T4" fmla="*/ 193 w 193"/>
                <a:gd name="T5" fmla="*/ 169 h 257"/>
                <a:gd name="T6" fmla="*/ 104 w 193"/>
                <a:gd name="T7" fmla="*/ 257 h 257"/>
                <a:gd name="T8" fmla="*/ 89 w 193"/>
                <a:gd name="T9" fmla="*/ 257 h 257"/>
                <a:gd name="T10" fmla="*/ 0 w 193"/>
                <a:gd name="T11" fmla="*/ 169 h 257"/>
                <a:gd name="T12" fmla="*/ 0 w 193"/>
                <a:gd name="T13" fmla="*/ 90 h 257"/>
                <a:gd name="T14" fmla="*/ 89 w 193"/>
                <a:gd name="T15" fmla="*/ 0 h 257"/>
                <a:gd name="T16" fmla="*/ 104 w 193"/>
                <a:gd name="T17" fmla="*/ 0 h 257"/>
                <a:gd name="T18" fmla="*/ 155 w 193"/>
                <a:gd name="T19" fmla="*/ 90 h 257"/>
                <a:gd name="T20" fmla="*/ 104 w 193"/>
                <a:gd name="T21" fmla="*/ 36 h 257"/>
                <a:gd name="T22" fmla="*/ 89 w 193"/>
                <a:gd name="T23" fmla="*/ 36 h 257"/>
                <a:gd name="T24" fmla="*/ 39 w 193"/>
                <a:gd name="T25" fmla="*/ 90 h 257"/>
                <a:gd name="T26" fmla="*/ 39 w 193"/>
                <a:gd name="T27" fmla="*/ 169 h 257"/>
                <a:gd name="T28" fmla="*/ 89 w 193"/>
                <a:gd name="T29" fmla="*/ 221 h 257"/>
                <a:gd name="T30" fmla="*/ 104 w 193"/>
                <a:gd name="T31" fmla="*/ 221 h 257"/>
                <a:gd name="T32" fmla="*/ 155 w 193"/>
                <a:gd name="T33" fmla="*/ 169 h 257"/>
                <a:gd name="T34" fmla="*/ 155 w 193"/>
                <a:gd name="T35" fmla="*/ 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7">
                  <a:moveTo>
                    <a:pt x="104" y="0"/>
                  </a:moveTo>
                  <a:cubicBezTo>
                    <a:pt x="158" y="0"/>
                    <a:pt x="193" y="27"/>
                    <a:pt x="193" y="90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220"/>
                    <a:pt x="161" y="257"/>
                    <a:pt x="104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33" y="257"/>
                    <a:pt x="0" y="220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7"/>
                    <a:pt x="36" y="0"/>
                    <a:pt x="89" y="0"/>
                  </a:cubicBezTo>
                  <a:lnTo>
                    <a:pt x="104" y="0"/>
                  </a:lnTo>
                  <a:close/>
                  <a:moveTo>
                    <a:pt x="155" y="90"/>
                  </a:moveTo>
                  <a:cubicBezTo>
                    <a:pt x="155" y="50"/>
                    <a:pt x="138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6" y="36"/>
                    <a:pt x="39" y="50"/>
                    <a:pt x="39" y="90"/>
                  </a:cubicBezTo>
                  <a:cubicBezTo>
                    <a:pt x="39" y="169"/>
                    <a:pt x="39" y="169"/>
                    <a:pt x="39" y="169"/>
                  </a:cubicBezTo>
                  <a:cubicBezTo>
                    <a:pt x="39" y="202"/>
                    <a:pt x="56" y="221"/>
                    <a:pt x="89" y="221"/>
                  </a:cubicBezTo>
                  <a:cubicBezTo>
                    <a:pt x="104" y="221"/>
                    <a:pt x="104" y="221"/>
                    <a:pt x="104" y="221"/>
                  </a:cubicBezTo>
                  <a:cubicBezTo>
                    <a:pt x="137" y="221"/>
                    <a:pt x="155" y="202"/>
                    <a:pt x="155" y="169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2" name="Freeform 76"/>
            <p:cNvSpPr>
              <a:spLocks/>
            </p:cNvSpPr>
            <p:nvPr/>
          </p:nvSpPr>
          <p:spPr bwMode="auto">
            <a:xfrm>
              <a:off x="7231063" y="862013"/>
              <a:ext cx="236538" cy="334963"/>
            </a:xfrm>
            <a:custGeom>
              <a:avLst/>
              <a:gdLst>
                <a:gd name="T0" fmla="*/ 180 w 180"/>
                <a:gd name="T1" fmla="*/ 0 h 255"/>
                <a:gd name="T2" fmla="*/ 180 w 180"/>
                <a:gd name="T3" fmla="*/ 177 h 255"/>
                <a:gd name="T4" fmla="*/ 111 w 180"/>
                <a:gd name="T5" fmla="*/ 255 h 255"/>
                <a:gd name="T6" fmla="*/ 71 w 180"/>
                <a:gd name="T7" fmla="*/ 255 h 255"/>
                <a:gd name="T8" fmla="*/ 0 w 180"/>
                <a:gd name="T9" fmla="*/ 177 h 255"/>
                <a:gd name="T10" fmla="*/ 0 w 180"/>
                <a:gd name="T11" fmla="*/ 0 h 255"/>
                <a:gd name="T12" fmla="*/ 38 w 180"/>
                <a:gd name="T13" fmla="*/ 0 h 255"/>
                <a:gd name="T14" fmla="*/ 38 w 180"/>
                <a:gd name="T15" fmla="*/ 177 h 255"/>
                <a:gd name="T16" fmla="*/ 71 w 180"/>
                <a:gd name="T17" fmla="*/ 219 h 255"/>
                <a:gd name="T18" fmla="*/ 111 w 180"/>
                <a:gd name="T19" fmla="*/ 219 h 255"/>
                <a:gd name="T20" fmla="*/ 142 w 180"/>
                <a:gd name="T21" fmla="*/ 177 h 255"/>
                <a:gd name="T22" fmla="*/ 142 w 180"/>
                <a:gd name="T23" fmla="*/ 0 h 255"/>
                <a:gd name="T24" fmla="*/ 180 w 180"/>
                <a:gd name="T2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255">
                  <a:moveTo>
                    <a:pt x="180" y="0"/>
                  </a:moveTo>
                  <a:cubicBezTo>
                    <a:pt x="180" y="177"/>
                    <a:pt x="180" y="177"/>
                    <a:pt x="180" y="177"/>
                  </a:cubicBezTo>
                  <a:cubicBezTo>
                    <a:pt x="180" y="222"/>
                    <a:pt x="155" y="255"/>
                    <a:pt x="111" y="255"/>
                  </a:cubicBezTo>
                  <a:cubicBezTo>
                    <a:pt x="71" y="255"/>
                    <a:pt x="71" y="255"/>
                    <a:pt x="71" y="255"/>
                  </a:cubicBezTo>
                  <a:cubicBezTo>
                    <a:pt x="33" y="255"/>
                    <a:pt x="0" y="227"/>
                    <a:pt x="0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205"/>
                    <a:pt x="53" y="219"/>
                    <a:pt x="71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30" y="219"/>
                    <a:pt x="142" y="204"/>
                    <a:pt x="142" y="177"/>
                  </a:cubicBezTo>
                  <a:cubicBezTo>
                    <a:pt x="142" y="0"/>
                    <a:pt x="142" y="0"/>
                    <a:pt x="142" y="0"/>
                  </a:cubicBez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3" name="Freeform 77"/>
            <p:cNvSpPr>
              <a:spLocks/>
            </p:cNvSpPr>
            <p:nvPr/>
          </p:nvSpPr>
          <p:spPr bwMode="auto">
            <a:xfrm>
              <a:off x="7535863" y="862013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09 h 209"/>
                <a:gd name="T4" fmla="*/ 130 w 156"/>
                <a:gd name="T5" fmla="*/ 209 h 209"/>
                <a:gd name="T6" fmla="*/ 31 w 156"/>
                <a:gd name="T7" fmla="*/ 62 h 209"/>
                <a:gd name="T8" fmla="*/ 31 w 156"/>
                <a:gd name="T9" fmla="*/ 209 h 209"/>
                <a:gd name="T10" fmla="*/ 0 w 156"/>
                <a:gd name="T11" fmla="*/ 209 h 209"/>
                <a:gd name="T12" fmla="*/ 0 w 156"/>
                <a:gd name="T13" fmla="*/ 0 h 209"/>
                <a:gd name="T14" fmla="*/ 27 w 156"/>
                <a:gd name="T15" fmla="*/ 0 h 209"/>
                <a:gd name="T16" fmla="*/ 125 w 156"/>
                <a:gd name="T17" fmla="*/ 144 h 209"/>
                <a:gd name="T18" fmla="*/ 125 w 156"/>
                <a:gd name="T19" fmla="*/ 0 h 209"/>
                <a:gd name="T20" fmla="*/ 156 w 156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09"/>
                  </a:lnTo>
                  <a:lnTo>
                    <a:pt x="130" y="209"/>
                  </a:lnTo>
                  <a:lnTo>
                    <a:pt x="31" y="62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27" y="0"/>
                  </a:lnTo>
                  <a:lnTo>
                    <a:pt x="125" y="144"/>
                  </a:lnTo>
                  <a:lnTo>
                    <a:pt x="125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4" name="Rectangle 78"/>
            <p:cNvSpPr>
              <a:spLocks noChangeArrowheads="1"/>
            </p:cNvSpPr>
            <p:nvPr/>
          </p:nvSpPr>
          <p:spPr bwMode="auto">
            <a:xfrm>
              <a:off x="7854951" y="862013"/>
              <a:ext cx="49213" cy="331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5" name="Freeform 79"/>
            <p:cNvSpPr>
              <a:spLocks/>
            </p:cNvSpPr>
            <p:nvPr/>
          </p:nvSpPr>
          <p:spPr bwMode="auto">
            <a:xfrm>
              <a:off x="7967663" y="858838"/>
              <a:ext cx="252413" cy="338138"/>
            </a:xfrm>
            <a:custGeom>
              <a:avLst/>
              <a:gdLst>
                <a:gd name="T0" fmla="*/ 104 w 192"/>
                <a:gd name="T1" fmla="*/ 0 h 258"/>
                <a:gd name="T2" fmla="*/ 192 w 192"/>
                <a:gd name="T3" fmla="*/ 87 h 258"/>
                <a:gd name="T4" fmla="*/ 154 w 192"/>
                <a:gd name="T5" fmla="*/ 87 h 258"/>
                <a:gd name="T6" fmla="*/ 104 w 192"/>
                <a:gd name="T7" fmla="*/ 36 h 258"/>
                <a:gd name="T8" fmla="*/ 89 w 192"/>
                <a:gd name="T9" fmla="*/ 36 h 258"/>
                <a:gd name="T10" fmla="*/ 38 w 192"/>
                <a:gd name="T11" fmla="*/ 90 h 258"/>
                <a:gd name="T12" fmla="*/ 38 w 192"/>
                <a:gd name="T13" fmla="*/ 169 h 258"/>
                <a:gd name="T14" fmla="*/ 89 w 192"/>
                <a:gd name="T15" fmla="*/ 222 h 258"/>
                <a:gd name="T16" fmla="*/ 104 w 192"/>
                <a:gd name="T17" fmla="*/ 222 h 258"/>
                <a:gd name="T18" fmla="*/ 153 w 192"/>
                <a:gd name="T19" fmla="*/ 166 h 258"/>
                <a:gd name="T20" fmla="*/ 191 w 192"/>
                <a:gd name="T21" fmla="*/ 166 h 258"/>
                <a:gd name="T22" fmla="*/ 104 w 192"/>
                <a:gd name="T23" fmla="*/ 258 h 258"/>
                <a:gd name="T24" fmla="*/ 89 w 192"/>
                <a:gd name="T25" fmla="*/ 258 h 258"/>
                <a:gd name="T26" fmla="*/ 0 w 192"/>
                <a:gd name="T27" fmla="*/ 169 h 258"/>
                <a:gd name="T28" fmla="*/ 0 w 192"/>
                <a:gd name="T29" fmla="*/ 90 h 258"/>
                <a:gd name="T30" fmla="*/ 89 w 192"/>
                <a:gd name="T31" fmla="*/ 0 h 258"/>
                <a:gd name="T32" fmla="*/ 104 w 192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58">
                  <a:moveTo>
                    <a:pt x="104" y="0"/>
                  </a:moveTo>
                  <a:cubicBezTo>
                    <a:pt x="156" y="0"/>
                    <a:pt x="188" y="26"/>
                    <a:pt x="192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49"/>
                    <a:pt x="137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49"/>
                    <a:pt x="38" y="90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02"/>
                    <a:pt x="56" y="222"/>
                    <a:pt x="89" y="222"/>
                  </a:cubicBezTo>
                  <a:cubicBezTo>
                    <a:pt x="104" y="222"/>
                    <a:pt x="104" y="222"/>
                    <a:pt x="104" y="222"/>
                  </a:cubicBezTo>
                  <a:cubicBezTo>
                    <a:pt x="137" y="222"/>
                    <a:pt x="151" y="201"/>
                    <a:pt x="153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88" y="219"/>
                    <a:pt x="161" y="258"/>
                    <a:pt x="104" y="258"/>
                  </a:cubicBezTo>
                  <a:cubicBezTo>
                    <a:pt x="89" y="258"/>
                    <a:pt x="89" y="258"/>
                    <a:pt x="89" y="258"/>
                  </a:cubicBezTo>
                  <a:cubicBezTo>
                    <a:pt x="32" y="258"/>
                    <a:pt x="0" y="221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6" name="Freeform 80"/>
            <p:cNvSpPr>
              <a:spLocks noEditPoints="1"/>
            </p:cNvSpPr>
            <p:nvPr/>
          </p:nvSpPr>
          <p:spPr bwMode="auto">
            <a:xfrm>
              <a:off x="8266113" y="858838"/>
              <a:ext cx="252413" cy="336550"/>
            </a:xfrm>
            <a:custGeom>
              <a:avLst/>
              <a:gdLst>
                <a:gd name="T0" fmla="*/ 104 w 193"/>
                <a:gd name="T1" fmla="*/ 0 h 257"/>
                <a:gd name="T2" fmla="*/ 193 w 193"/>
                <a:gd name="T3" fmla="*/ 90 h 257"/>
                <a:gd name="T4" fmla="*/ 193 w 193"/>
                <a:gd name="T5" fmla="*/ 169 h 257"/>
                <a:gd name="T6" fmla="*/ 104 w 193"/>
                <a:gd name="T7" fmla="*/ 257 h 257"/>
                <a:gd name="T8" fmla="*/ 89 w 193"/>
                <a:gd name="T9" fmla="*/ 257 h 257"/>
                <a:gd name="T10" fmla="*/ 0 w 193"/>
                <a:gd name="T11" fmla="*/ 169 h 257"/>
                <a:gd name="T12" fmla="*/ 0 w 193"/>
                <a:gd name="T13" fmla="*/ 90 h 257"/>
                <a:gd name="T14" fmla="*/ 89 w 193"/>
                <a:gd name="T15" fmla="*/ 0 h 257"/>
                <a:gd name="T16" fmla="*/ 104 w 193"/>
                <a:gd name="T17" fmla="*/ 0 h 257"/>
                <a:gd name="T18" fmla="*/ 155 w 193"/>
                <a:gd name="T19" fmla="*/ 90 h 257"/>
                <a:gd name="T20" fmla="*/ 104 w 193"/>
                <a:gd name="T21" fmla="*/ 36 h 257"/>
                <a:gd name="T22" fmla="*/ 89 w 193"/>
                <a:gd name="T23" fmla="*/ 36 h 257"/>
                <a:gd name="T24" fmla="*/ 38 w 193"/>
                <a:gd name="T25" fmla="*/ 90 h 257"/>
                <a:gd name="T26" fmla="*/ 38 w 193"/>
                <a:gd name="T27" fmla="*/ 169 h 257"/>
                <a:gd name="T28" fmla="*/ 89 w 193"/>
                <a:gd name="T29" fmla="*/ 221 h 257"/>
                <a:gd name="T30" fmla="*/ 104 w 193"/>
                <a:gd name="T31" fmla="*/ 221 h 257"/>
                <a:gd name="T32" fmla="*/ 155 w 193"/>
                <a:gd name="T33" fmla="*/ 169 h 257"/>
                <a:gd name="T34" fmla="*/ 155 w 193"/>
                <a:gd name="T35" fmla="*/ 9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7">
                  <a:moveTo>
                    <a:pt x="104" y="0"/>
                  </a:moveTo>
                  <a:cubicBezTo>
                    <a:pt x="157" y="0"/>
                    <a:pt x="193" y="27"/>
                    <a:pt x="193" y="90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220"/>
                    <a:pt x="161" y="257"/>
                    <a:pt x="104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32" y="257"/>
                    <a:pt x="0" y="220"/>
                    <a:pt x="0" y="16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7"/>
                    <a:pt x="36" y="0"/>
                    <a:pt x="89" y="0"/>
                  </a:cubicBezTo>
                  <a:lnTo>
                    <a:pt x="104" y="0"/>
                  </a:lnTo>
                  <a:close/>
                  <a:moveTo>
                    <a:pt x="155" y="90"/>
                  </a:moveTo>
                  <a:cubicBezTo>
                    <a:pt x="155" y="50"/>
                    <a:pt x="138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50"/>
                    <a:pt x="38" y="90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02"/>
                    <a:pt x="56" y="221"/>
                    <a:pt x="89" y="221"/>
                  </a:cubicBezTo>
                  <a:cubicBezTo>
                    <a:pt x="104" y="221"/>
                    <a:pt x="104" y="221"/>
                    <a:pt x="104" y="221"/>
                  </a:cubicBezTo>
                  <a:cubicBezTo>
                    <a:pt x="137" y="221"/>
                    <a:pt x="155" y="202"/>
                    <a:pt x="155" y="169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7" name="Freeform 81"/>
            <p:cNvSpPr>
              <a:spLocks noEditPoints="1"/>
            </p:cNvSpPr>
            <p:nvPr/>
          </p:nvSpPr>
          <p:spPr bwMode="auto">
            <a:xfrm>
              <a:off x="8582026" y="862013"/>
              <a:ext cx="234950" cy="331788"/>
            </a:xfrm>
            <a:custGeom>
              <a:avLst/>
              <a:gdLst>
                <a:gd name="T0" fmla="*/ 100 w 179"/>
                <a:gd name="T1" fmla="*/ 0 h 252"/>
                <a:gd name="T2" fmla="*/ 172 w 179"/>
                <a:gd name="T3" fmla="*/ 70 h 252"/>
                <a:gd name="T4" fmla="*/ 119 w 179"/>
                <a:gd name="T5" fmla="*/ 137 h 252"/>
                <a:gd name="T6" fmla="*/ 117 w 179"/>
                <a:gd name="T7" fmla="*/ 137 h 252"/>
                <a:gd name="T8" fmla="*/ 179 w 179"/>
                <a:gd name="T9" fmla="*/ 252 h 252"/>
                <a:gd name="T10" fmla="*/ 136 w 179"/>
                <a:gd name="T11" fmla="*/ 252 h 252"/>
                <a:gd name="T12" fmla="*/ 75 w 179"/>
                <a:gd name="T13" fmla="*/ 140 h 252"/>
                <a:gd name="T14" fmla="*/ 38 w 179"/>
                <a:gd name="T15" fmla="*/ 140 h 252"/>
                <a:gd name="T16" fmla="*/ 38 w 179"/>
                <a:gd name="T17" fmla="*/ 252 h 252"/>
                <a:gd name="T18" fmla="*/ 0 w 179"/>
                <a:gd name="T19" fmla="*/ 252 h 252"/>
                <a:gd name="T20" fmla="*/ 0 w 179"/>
                <a:gd name="T21" fmla="*/ 0 h 252"/>
                <a:gd name="T22" fmla="*/ 100 w 179"/>
                <a:gd name="T23" fmla="*/ 0 h 252"/>
                <a:gd name="T24" fmla="*/ 100 w 179"/>
                <a:gd name="T25" fmla="*/ 104 h 252"/>
                <a:gd name="T26" fmla="*/ 134 w 179"/>
                <a:gd name="T27" fmla="*/ 70 h 252"/>
                <a:gd name="T28" fmla="*/ 100 w 179"/>
                <a:gd name="T29" fmla="*/ 36 h 252"/>
                <a:gd name="T30" fmla="*/ 38 w 179"/>
                <a:gd name="T31" fmla="*/ 36 h 252"/>
                <a:gd name="T32" fmla="*/ 38 w 179"/>
                <a:gd name="T33" fmla="*/ 104 h 252"/>
                <a:gd name="T34" fmla="*/ 100 w 179"/>
                <a:gd name="T35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102"/>
                    <a:pt x="149" y="129"/>
                    <a:pt x="119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36" y="252"/>
                    <a:pt x="136" y="252"/>
                    <a:pt x="136" y="252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8" y="104"/>
                    <a:pt x="134" y="89"/>
                    <a:pt x="134" y="70"/>
                  </a:cubicBezTo>
                  <a:cubicBezTo>
                    <a:pt x="134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8" name="Freeform 82"/>
            <p:cNvSpPr>
              <a:spLocks/>
            </p:cNvSpPr>
            <p:nvPr/>
          </p:nvSpPr>
          <p:spPr bwMode="auto">
            <a:xfrm>
              <a:off x="8870951" y="862013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09 h 209"/>
                <a:gd name="T4" fmla="*/ 129 w 156"/>
                <a:gd name="T5" fmla="*/ 209 h 209"/>
                <a:gd name="T6" fmla="*/ 31 w 156"/>
                <a:gd name="T7" fmla="*/ 62 h 209"/>
                <a:gd name="T8" fmla="*/ 31 w 156"/>
                <a:gd name="T9" fmla="*/ 209 h 209"/>
                <a:gd name="T10" fmla="*/ 0 w 156"/>
                <a:gd name="T11" fmla="*/ 209 h 209"/>
                <a:gd name="T12" fmla="*/ 0 w 156"/>
                <a:gd name="T13" fmla="*/ 0 h 209"/>
                <a:gd name="T14" fmla="*/ 27 w 156"/>
                <a:gd name="T15" fmla="*/ 0 h 209"/>
                <a:gd name="T16" fmla="*/ 125 w 156"/>
                <a:gd name="T17" fmla="*/ 144 h 209"/>
                <a:gd name="T18" fmla="*/ 125 w 156"/>
                <a:gd name="T19" fmla="*/ 0 h 209"/>
                <a:gd name="T20" fmla="*/ 156 w 156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09"/>
                  </a:lnTo>
                  <a:lnTo>
                    <a:pt x="129" y="209"/>
                  </a:lnTo>
                  <a:lnTo>
                    <a:pt x="31" y="62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27" y="0"/>
                  </a:lnTo>
                  <a:lnTo>
                    <a:pt x="125" y="144"/>
                  </a:lnTo>
                  <a:lnTo>
                    <a:pt x="125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99" name="Freeform 83"/>
            <p:cNvSpPr>
              <a:spLocks noEditPoints="1"/>
            </p:cNvSpPr>
            <p:nvPr/>
          </p:nvSpPr>
          <p:spPr bwMode="auto">
            <a:xfrm>
              <a:off x="9188451" y="846138"/>
              <a:ext cx="187325" cy="347663"/>
            </a:xfrm>
            <a:custGeom>
              <a:avLst/>
              <a:gdLst>
                <a:gd name="T0" fmla="*/ 63 w 143"/>
                <a:gd name="T1" fmla="*/ 0 h 264"/>
                <a:gd name="T2" fmla="*/ 143 w 143"/>
                <a:gd name="T3" fmla="*/ 70 h 264"/>
                <a:gd name="T4" fmla="*/ 112 w 143"/>
                <a:gd name="T5" fmla="*/ 131 h 264"/>
                <a:gd name="T6" fmla="*/ 93 w 143"/>
                <a:gd name="T7" fmla="*/ 147 h 264"/>
                <a:gd name="T8" fmla="*/ 78 w 143"/>
                <a:gd name="T9" fmla="*/ 170 h 264"/>
                <a:gd name="T10" fmla="*/ 78 w 143"/>
                <a:gd name="T11" fmla="*/ 192 h 264"/>
                <a:gd name="T12" fmla="*/ 38 w 143"/>
                <a:gd name="T13" fmla="*/ 192 h 264"/>
                <a:gd name="T14" fmla="*/ 38 w 143"/>
                <a:gd name="T15" fmla="*/ 170 h 264"/>
                <a:gd name="T16" fmla="*/ 63 w 143"/>
                <a:gd name="T17" fmla="*/ 122 h 264"/>
                <a:gd name="T18" fmla="*/ 85 w 143"/>
                <a:gd name="T19" fmla="*/ 103 h 264"/>
                <a:gd name="T20" fmla="*/ 103 w 143"/>
                <a:gd name="T21" fmla="*/ 70 h 264"/>
                <a:gd name="T22" fmla="*/ 63 w 143"/>
                <a:gd name="T23" fmla="*/ 38 h 264"/>
                <a:gd name="T24" fmla="*/ 0 w 143"/>
                <a:gd name="T25" fmla="*/ 38 h 264"/>
                <a:gd name="T26" fmla="*/ 0 w 143"/>
                <a:gd name="T27" fmla="*/ 0 h 264"/>
                <a:gd name="T28" fmla="*/ 63 w 143"/>
                <a:gd name="T29" fmla="*/ 0 h 264"/>
                <a:gd name="T30" fmla="*/ 78 w 143"/>
                <a:gd name="T31" fmla="*/ 210 h 264"/>
                <a:gd name="T32" fmla="*/ 78 w 143"/>
                <a:gd name="T33" fmla="*/ 264 h 264"/>
                <a:gd name="T34" fmla="*/ 38 w 143"/>
                <a:gd name="T35" fmla="*/ 264 h 264"/>
                <a:gd name="T36" fmla="*/ 38 w 143"/>
                <a:gd name="T37" fmla="*/ 210 h 264"/>
                <a:gd name="T38" fmla="*/ 78 w 143"/>
                <a:gd name="T39" fmla="*/ 2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64">
                  <a:moveTo>
                    <a:pt x="63" y="0"/>
                  </a:moveTo>
                  <a:cubicBezTo>
                    <a:pt x="111" y="0"/>
                    <a:pt x="143" y="25"/>
                    <a:pt x="143" y="70"/>
                  </a:cubicBezTo>
                  <a:cubicBezTo>
                    <a:pt x="143" y="94"/>
                    <a:pt x="132" y="113"/>
                    <a:pt x="112" y="131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81" y="158"/>
                    <a:pt x="78" y="163"/>
                    <a:pt x="78" y="170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150"/>
                    <a:pt x="47" y="137"/>
                    <a:pt x="63" y="122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98" y="92"/>
                    <a:pt x="103" y="83"/>
                    <a:pt x="103" y="70"/>
                  </a:cubicBezTo>
                  <a:cubicBezTo>
                    <a:pt x="103" y="48"/>
                    <a:pt x="90" y="38"/>
                    <a:pt x="6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3" y="0"/>
                  </a:lnTo>
                  <a:close/>
                  <a:moveTo>
                    <a:pt x="78" y="210"/>
                  </a:moveTo>
                  <a:cubicBezTo>
                    <a:pt x="78" y="264"/>
                    <a:pt x="78" y="264"/>
                    <a:pt x="78" y="264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8" y="210"/>
                    <a:pt x="38" y="210"/>
                    <a:pt x="38" y="210"/>
                  </a:cubicBezTo>
                  <a:lnTo>
                    <a:pt x="78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0" name="Freeform 84"/>
            <p:cNvSpPr>
              <a:spLocks/>
            </p:cNvSpPr>
            <p:nvPr/>
          </p:nvSpPr>
          <p:spPr bwMode="auto">
            <a:xfrm>
              <a:off x="1041401" y="1454151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09 h 209"/>
                <a:gd name="T4" fmla="*/ 130 w 156"/>
                <a:gd name="T5" fmla="*/ 209 h 209"/>
                <a:gd name="T6" fmla="*/ 31 w 156"/>
                <a:gd name="T7" fmla="*/ 61 h 209"/>
                <a:gd name="T8" fmla="*/ 31 w 156"/>
                <a:gd name="T9" fmla="*/ 209 h 209"/>
                <a:gd name="T10" fmla="*/ 0 w 156"/>
                <a:gd name="T11" fmla="*/ 209 h 209"/>
                <a:gd name="T12" fmla="*/ 0 w 156"/>
                <a:gd name="T13" fmla="*/ 0 h 209"/>
                <a:gd name="T14" fmla="*/ 27 w 156"/>
                <a:gd name="T15" fmla="*/ 0 h 209"/>
                <a:gd name="T16" fmla="*/ 125 w 156"/>
                <a:gd name="T17" fmla="*/ 145 h 209"/>
                <a:gd name="T18" fmla="*/ 125 w 156"/>
                <a:gd name="T19" fmla="*/ 0 h 209"/>
                <a:gd name="T20" fmla="*/ 156 w 156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09"/>
                  </a:lnTo>
                  <a:lnTo>
                    <a:pt x="130" y="209"/>
                  </a:lnTo>
                  <a:lnTo>
                    <a:pt x="31" y="61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27" y="0"/>
                  </a:lnTo>
                  <a:lnTo>
                    <a:pt x="125" y="145"/>
                  </a:lnTo>
                  <a:lnTo>
                    <a:pt x="125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1" name="Freeform 85"/>
            <p:cNvSpPr>
              <a:spLocks/>
            </p:cNvSpPr>
            <p:nvPr/>
          </p:nvSpPr>
          <p:spPr bwMode="auto">
            <a:xfrm>
              <a:off x="1360488" y="1454151"/>
              <a:ext cx="209550" cy="331788"/>
            </a:xfrm>
            <a:custGeom>
              <a:avLst/>
              <a:gdLst>
                <a:gd name="T0" fmla="*/ 132 w 132"/>
                <a:gd name="T1" fmla="*/ 0 h 209"/>
                <a:gd name="T2" fmla="*/ 132 w 132"/>
                <a:gd name="T3" fmla="*/ 30 h 209"/>
                <a:gd name="T4" fmla="*/ 31 w 132"/>
                <a:gd name="T5" fmla="*/ 30 h 209"/>
                <a:gd name="T6" fmla="*/ 31 w 132"/>
                <a:gd name="T7" fmla="*/ 85 h 209"/>
                <a:gd name="T8" fmla="*/ 115 w 132"/>
                <a:gd name="T9" fmla="*/ 85 h 209"/>
                <a:gd name="T10" fmla="*/ 115 w 132"/>
                <a:gd name="T11" fmla="*/ 115 h 209"/>
                <a:gd name="T12" fmla="*/ 31 w 132"/>
                <a:gd name="T13" fmla="*/ 115 h 209"/>
                <a:gd name="T14" fmla="*/ 31 w 132"/>
                <a:gd name="T15" fmla="*/ 179 h 209"/>
                <a:gd name="T16" fmla="*/ 132 w 132"/>
                <a:gd name="T17" fmla="*/ 179 h 209"/>
                <a:gd name="T18" fmla="*/ 132 w 132"/>
                <a:gd name="T19" fmla="*/ 209 h 209"/>
                <a:gd name="T20" fmla="*/ 0 w 132"/>
                <a:gd name="T21" fmla="*/ 209 h 209"/>
                <a:gd name="T22" fmla="*/ 0 w 132"/>
                <a:gd name="T23" fmla="*/ 0 h 209"/>
                <a:gd name="T24" fmla="*/ 132 w 132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09">
                  <a:moveTo>
                    <a:pt x="132" y="0"/>
                  </a:moveTo>
                  <a:lnTo>
                    <a:pt x="132" y="30"/>
                  </a:lnTo>
                  <a:lnTo>
                    <a:pt x="31" y="30"/>
                  </a:lnTo>
                  <a:lnTo>
                    <a:pt x="31" y="85"/>
                  </a:lnTo>
                  <a:lnTo>
                    <a:pt x="115" y="85"/>
                  </a:lnTo>
                  <a:lnTo>
                    <a:pt x="115" y="115"/>
                  </a:lnTo>
                  <a:lnTo>
                    <a:pt x="31" y="115"/>
                  </a:lnTo>
                  <a:lnTo>
                    <a:pt x="31" y="179"/>
                  </a:lnTo>
                  <a:lnTo>
                    <a:pt x="132" y="179"/>
                  </a:lnTo>
                  <a:lnTo>
                    <a:pt x="132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2" name="Freeform 86"/>
            <p:cNvSpPr>
              <a:spLocks noEditPoints="1"/>
            </p:cNvSpPr>
            <p:nvPr/>
          </p:nvSpPr>
          <p:spPr bwMode="auto">
            <a:xfrm>
              <a:off x="1625601" y="1454151"/>
              <a:ext cx="234950" cy="331788"/>
            </a:xfrm>
            <a:custGeom>
              <a:avLst/>
              <a:gdLst>
                <a:gd name="T0" fmla="*/ 100 w 180"/>
                <a:gd name="T1" fmla="*/ 0 h 252"/>
                <a:gd name="T2" fmla="*/ 172 w 180"/>
                <a:gd name="T3" fmla="*/ 70 h 252"/>
                <a:gd name="T4" fmla="*/ 149 w 180"/>
                <a:gd name="T5" fmla="*/ 119 h 252"/>
                <a:gd name="T6" fmla="*/ 180 w 180"/>
                <a:gd name="T7" fmla="*/ 178 h 252"/>
                <a:gd name="T8" fmla="*/ 105 w 180"/>
                <a:gd name="T9" fmla="*/ 252 h 252"/>
                <a:gd name="T10" fmla="*/ 0 w 180"/>
                <a:gd name="T11" fmla="*/ 252 h 252"/>
                <a:gd name="T12" fmla="*/ 0 w 180"/>
                <a:gd name="T13" fmla="*/ 0 h 252"/>
                <a:gd name="T14" fmla="*/ 100 w 180"/>
                <a:gd name="T15" fmla="*/ 0 h 252"/>
                <a:gd name="T16" fmla="*/ 105 w 180"/>
                <a:gd name="T17" fmla="*/ 216 h 252"/>
                <a:gd name="T18" fmla="*/ 142 w 180"/>
                <a:gd name="T19" fmla="*/ 178 h 252"/>
                <a:gd name="T20" fmla="*/ 105 w 180"/>
                <a:gd name="T21" fmla="*/ 140 h 252"/>
                <a:gd name="T22" fmla="*/ 38 w 180"/>
                <a:gd name="T23" fmla="*/ 140 h 252"/>
                <a:gd name="T24" fmla="*/ 38 w 180"/>
                <a:gd name="T25" fmla="*/ 216 h 252"/>
                <a:gd name="T26" fmla="*/ 105 w 180"/>
                <a:gd name="T27" fmla="*/ 216 h 252"/>
                <a:gd name="T28" fmla="*/ 102 w 180"/>
                <a:gd name="T29" fmla="*/ 104 h 252"/>
                <a:gd name="T30" fmla="*/ 133 w 180"/>
                <a:gd name="T31" fmla="*/ 70 h 252"/>
                <a:gd name="T32" fmla="*/ 100 w 180"/>
                <a:gd name="T33" fmla="*/ 36 h 252"/>
                <a:gd name="T34" fmla="*/ 38 w 180"/>
                <a:gd name="T35" fmla="*/ 36 h 252"/>
                <a:gd name="T36" fmla="*/ 38 w 180"/>
                <a:gd name="T37" fmla="*/ 104 h 252"/>
                <a:gd name="T38" fmla="*/ 102 w 180"/>
                <a:gd name="T39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90"/>
                    <a:pt x="163" y="107"/>
                    <a:pt x="149" y="119"/>
                  </a:cubicBezTo>
                  <a:cubicBezTo>
                    <a:pt x="168" y="132"/>
                    <a:pt x="180" y="153"/>
                    <a:pt x="180" y="178"/>
                  </a:cubicBezTo>
                  <a:cubicBezTo>
                    <a:pt x="180" y="219"/>
                    <a:pt x="147" y="252"/>
                    <a:pt x="105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5" y="216"/>
                  </a:moveTo>
                  <a:cubicBezTo>
                    <a:pt x="125" y="216"/>
                    <a:pt x="142" y="199"/>
                    <a:pt x="142" y="178"/>
                  </a:cubicBezTo>
                  <a:cubicBezTo>
                    <a:pt x="142" y="156"/>
                    <a:pt x="126" y="140"/>
                    <a:pt x="10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16"/>
                    <a:pt x="38" y="216"/>
                    <a:pt x="38" y="216"/>
                  </a:cubicBezTo>
                  <a:lnTo>
                    <a:pt x="105" y="216"/>
                  </a:lnTo>
                  <a:close/>
                  <a:moveTo>
                    <a:pt x="102" y="104"/>
                  </a:moveTo>
                  <a:cubicBezTo>
                    <a:pt x="119" y="104"/>
                    <a:pt x="133" y="89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3" name="Freeform 87"/>
            <p:cNvSpPr>
              <a:spLocks noEditPoints="1"/>
            </p:cNvSpPr>
            <p:nvPr/>
          </p:nvSpPr>
          <p:spPr bwMode="auto">
            <a:xfrm>
              <a:off x="1906588" y="1452563"/>
              <a:ext cx="254000" cy="334963"/>
            </a:xfrm>
            <a:custGeom>
              <a:avLst/>
              <a:gdLst>
                <a:gd name="T0" fmla="*/ 105 w 194"/>
                <a:gd name="T1" fmla="*/ 0 h 256"/>
                <a:gd name="T2" fmla="*/ 194 w 194"/>
                <a:gd name="T3" fmla="*/ 90 h 256"/>
                <a:gd name="T4" fmla="*/ 194 w 194"/>
                <a:gd name="T5" fmla="*/ 168 h 256"/>
                <a:gd name="T6" fmla="*/ 105 w 194"/>
                <a:gd name="T7" fmla="*/ 256 h 256"/>
                <a:gd name="T8" fmla="*/ 89 w 194"/>
                <a:gd name="T9" fmla="*/ 256 h 256"/>
                <a:gd name="T10" fmla="*/ 0 w 194"/>
                <a:gd name="T11" fmla="*/ 168 h 256"/>
                <a:gd name="T12" fmla="*/ 0 w 194"/>
                <a:gd name="T13" fmla="*/ 90 h 256"/>
                <a:gd name="T14" fmla="*/ 89 w 194"/>
                <a:gd name="T15" fmla="*/ 0 h 256"/>
                <a:gd name="T16" fmla="*/ 105 w 194"/>
                <a:gd name="T17" fmla="*/ 0 h 256"/>
                <a:gd name="T18" fmla="*/ 155 w 194"/>
                <a:gd name="T19" fmla="*/ 90 h 256"/>
                <a:gd name="T20" fmla="*/ 105 w 194"/>
                <a:gd name="T21" fmla="*/ 36 h 256"/>
                <a:gd name="T22" fmla="*/ 89 w 194"/>
                <a:gd name="T23" fmla="*/ 36 h 256"/>
                <a:gd name="T24" fmla="*/ 39 w 194"/>
                <a:gd name="T25" fmla="*/ 90 h 256"/>
                <a:gd name="T26" fmla="*/ 39 w 194"/>
                <a:gd name="T27" fmla="*/ 168 h 256"/>
                <a:gd name="T28" fmla="*/ 89 w 194"/>
                <a:gd name="T29" fmla="*/ 220 h 256"/>
                <a:gd name="T30" fmla="*/ 105 w 194"/>
                <a:gd name="T31" fmla="*/ 220 h 256"/>
                <a:gd name="T32" fmla="*/ 155 w 194"/>
                <a:gd name="T33" fmla="*/ 168 h 256"/>
                <a:gd name="T34" fmla="*/ 155 w 194"/>
                <a:gd name="T35" fmla="*/ 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6">
                  <a:moveTo>
                    <a:pt x="105" y="0"/>
                  </a:moveTo>
                  <a:cubicBezTo>
                    <a:pt x="158" y="0"/>
                    <a:pt x="194" y="26"/>
                    <a:pt x="194" y="90"/>
                  </a:cubicBezTo>
                  <a:cubicBezTo>
                    <a:pt x="194" y="168"/>
                    <a:pt x="194" y="168"/>
                    <a:pt x="194" y="168"/>
                  </a:cubicBezTo>
                  <a:cubicBezTo>
                    <a:pt x="194" y="219"/>
                    <a:pt x="161" y="256"/>
                    <a:pt x="105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33" y="256"/>
                    <a:pt x="0" y="219"/>
                    <a:pt x="0" y="16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5" y="0"/>
                  </a:lnTo>
                  <a:close/>
                  <a:moveTo>
                    <a:pt x="155" y="90"/>
                  </a:moveTo>
                  <a:cubicBezTo>
                    <a:pt x="155" y="49"/>
                    <a:pt x="138" y="36"/>
                    <a:pt x="105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6" y="36"/>
                    <a:pt x="39" y="49"/>
                    <a:pt x="39" y="90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9" y="201"/>
                    <a:pt x="56" y="220"/>
                    <a:pt x="89" y="220"/>
                  </a:cubicBezTo>
                  <a:cubicBezTo>
                    <a:pt x="105" y="220"/>
                    <a:pt x="105" y="220"/>
                    <a:pt x="105" y="220"/>
                  </a:cubicBezTo>
                  <a:cubicBezTo>
                    <a:pt x="138" y="220"/>
                    <a:pt x="155" y="201"/>
                    <a:pt x="155" y="168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4" name="Freeform 88"/>
            <p:cNvSpPr>
              <a:spLocks/>
            </p:cNvSpPr>
            <p:nvPr/>
          </p:nvSpPr>
          <p:spPr bwMode="auto">
            <a:xfrm>
              <a:off x="2346326" y="1454151"/>
              <a:ext cx="217488" cy="331788"/>
            </a:xfrm>
            <a:custGeom>
              <a:avLst/>
              <a:gdLst>
                <a:gd name="T0" fmla="*/ 159 w 165"/>
                <a:gd name="T1" fmla="*/ 0 h 252"/>
                <a:gd name="T2" fmla="*/ 159 w 165"/>
                <a:gd name="T3" fmla="*/ 36 h 252"/>
                <a:gd name="T4" fmla="*/ 83 w 165"/>
                <a:gd name="T5" fmla="*/ 36 h 252"/>
                <a:gd name="T6" fmla="*/ 38 w 165"/>
                <a:gd name="T7" fmla="*/ 68 h 252"/>
                <a:gd name="T8" fmla="*/ 88 w 165"/>
                <a:gd name="T9" fmla="*/ 105 h 252"/>
                <a:gd name="T10" fmla="*/ 165 w 165"/>
                <a:gd name="T11" fmla="*/ 173 h 252"/>
                <a:gd name="T12" fmla="*/ 84 w 165"/>
                <a:gd name="T13" fmla="*/ 252 h 252"/>
                <a:gd name="T14" fmla="*/ 0 w 165"/>
                <a:gd name="T15" fmla="*/ 252 h 252"/>
                <a:gd name="T16" fmla="*/ 0 w 165"/>
                <a:gd name="T17" fmla="*/ 216 h 252"/>
                <a:gd name="T18" fmla="*/ 84 w 165"/>
                <a:gd name="T19" fmla="*/ 216 h 252"/>
                <a:gd name="T20" fmla="*/ 127 w 165"/>
                <a:gd name="T21" fmla="*/ 173 h 252"/>
                <a:gd name="T22" fmla="*/ 81 w 165"/>
                <a:gd name="T23" fmla="*/ 140 h 252"/>
                <a:gd name="T24" fmla="*/ 0 w 165"/>
                <a:gd name="T25" fmla="*/ 68 h 252"/>
                <a:gd name="T26" fmla="*/ 83 w 165"/>
                <a:gd name="T27" fmla="*/ 0 h 252"/>
                <a:gd name="T28" fmla="*/ 159 w 165"/>
                <a:gd name="T2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252">
                  <a:moveTo>
                    <a:pt x="159" y="0"/>
                  </a:moveTo>
                  <a:cubicBezTo>
                    <a:pt x="159" y="36"/>
                    <a:pt x="159" y="36"/>
                    <a:pt x="159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51" y="36"/>
                    <a:pt x="38" y="43"/>
                    <a:pt x="38" y="68"/>
                  </a:cubicBezTo>
                  <a:cubicBezTo>
                    <a:pt x="38" y="94"/>
                    <a:pt x="54" y="98"/>
                    <a:pt x="88" y="105"/>
                  </a:cubicBezTo>
                  <a:cubicBezTo>
                    <a:pt x="131" y="113"/>
                    <a:pt x="165" y="125"/>
                    <a:pt x="165" y="173"/>
                  </a:cubicBezTo>
                  <a:cubicBezTo>
                    <a:pt x="165" y="228"/>
                    <a:pt x="135" y="252"/>
                    <a:pt x="84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114" y="216"/>
                    <a:pt x="127" y="206"/>
                    <a:pt x="127" y="173"/>
                  </a:cubicBezTo>
                  <a:cubicBezTo>
                    <a:pt x="127" y="151"/>
                    <a:pt x="116" y="147"/>
                    <a:pt x="81" y="140"/>
                  </a:cubicBezTo>
                  <a:cubicBezTo>
                    <a:pt x="45" y="133"/>
                    <a:pt x="0" y="124"/>
                    <a:pt x="0" y="68"/>
                  </a:cubicBezTo>
                  <a:cubicBezTo>
                    <a:pt x="0" y="18"/>
                    <a:pt x="36" y="0"/>
                    <a:pt x="83" y="0"/>
                  </a:cubicBez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5" name="Freeform 89"/>
            <p:cNvSpPr>
              <a:spLocks/>
            </p:cNvSpPr>
            <p:nvPr/>
          </p:nvSpPr>
          <p:spPr bwMode="auto">
            <a:xfrm>
              <a:off x="2619376" y="1454151"/>
              <a:ext cx="209550" cy="331788"/>
            </a:xfrm>
            <a:custGeom>
              <a:avLst/>
              <a:gdLst>
                <a:gd name="T0" fmla="*/ 132 w 132"/>
                <a:gd name="T1" fmla="*/ 0 h 209"/>
                <a:gd name="T2" fmla="*/ 132 w 132"/>
                <a:gd name="T3" fmla="*/ 30 h 209"/>
                <a:gd name="T4" fmla="*/ 31 w 132"/>
                <a:gd name="T5" fmla="*/ 30 h 209"/>
                <a:gd name="T6" fmla="*/ 31 w 132"/>
                <a:gd name="T7" fmla="*/ 85 h 209"/>
                <a:gd name="T8" fmla="*/ 115 w 132"/>
                <a:gd name="T9" fmla="*/ 85 h 209"/>
                <a:gd name="T10" fmla="*/ 115 w 132"/>
                <a:gd name="T11" fmla="*/ 115 h 209"/>
                <a:gd name="T12" fmla="*/ 31 w 132"/>
                <a:gd name="T13" fmla="*/ 115 h 209"/>
                <a:gd name="T14" fmla="*/ 31 w 132"/>
                <a:gd name="T15" fmla="*/ 179 h 209"/>
                <a:gd name="T16" fmla="*/ 132 w 132"/>
                <a:gd name="T17" fmla="*/ 179 h 209"/>
                <a:gd name="T18" fmla="*/ 132 w 132"/>
                <a:gd name="T19" fmla="*/ 209 h 209"/>
                <a:gd name="T20" fmla="*/ 0 w 132"/>
                <a:gd name="T21" fmla="*/ 209 h 209"/>
                <a:gd name="T22" fmla="*/ 0 w 132"/>
                <a:gd name="T23" fmla="*/ 0 h 209"/>
                <a:gd name="T24" fmla="*/ 132 w 132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09">
                  <a:moveTo>
                    <a:pt x="132" y="0"/>
                  </a:moveTo>
                  <a:lnTo>
                    <a:pt x="132" y="30"/>
                  </a:lnTo>
                  <a:lnTo>
                    <a:pt x="31" y="30"/>
                  </a:lnTo>
                  <a:lnTo>
                    <a:pt x="31" y="85"/>
                  </a:lnTo>
                  <a:lnTo>
                    <a:pt x="115" y="85"/>
                  </a:lnTo>
                  <a:lnTo>
                    <a:pt x="115" y="115"/>
                  </a:lnTo>
                  <a:lnTo>
                    <a:pt x="31" y="115"/>
                  </a:lnTo>
                  <a:lnTo>
                    <a:pt x="31" y="179"/>
                  </a:lnTo>
                  <a:lnTo>
                    <a:pt x="132" y="179"/>
                  </a:lnTo>
                  <a:lnTo>
                    <a:pt x="132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6" name="Freeform 90"/>
            <p:cNvSpPr>
              <a:spLocks noEditPoints="1"/>
            </p:cNvSpPr>
            <p:nvPr/>
          </p:nvSpPr>
          <p:spPr bwMode="auto">
            <a:xfrm>
              <a:off x="3025776" y="1454151"/>
              <a:ext cx="234950" cy="331788"/>
            </a:xfrm>
            <a:custGeom>
              <a:avLst/>
              <a:gdLst>
                <a:gd name="T0" fmla="*/ 90 w 179"/>
                <a:gd name="T1" fmla="*/ 0 h 252"/>
                <a:gd name="T2" fmla="*/ 179 w 179"/>
                <a:gd name="T3" fmla="*/ 90 h 252"/>
                <a:gd name="T4" fmla="*/ 179 w 179"/>
                <a:gd name="T5" fmla="*/ 164 h 252"/>
                <a:gd name="T6" fmla="*/ 90 w 179"/>
                <a:gd name="T7" fmla="*/ 252 h 252"/>
                <a:gd name="T8" fmla="*/ 0 w 179"/>
                <a:gd name="T9" fmla="*/ 252 h 252"/>
                <a:gd name="T10" fmla="*/ 0 w 179"/>
                <a:gd name="T11" fmla="*/ 0 h 252"/>
                <a:gd name="T12" fmla="*/ 90 w 179"/>
                <a:gd name="T13" fmla="*/ 0 h 252"/>
                <a:gd name="T14" fmla="*/ 141 w 179"/>
                <a:gd name="T15" fmla="*/ 90 h 252"/>
                <a:gd name="T16" fmla="*/ 90 w 179"/>
                <a:gd name="T17" fmla="*/ 36 h 252"/>
                <a:gd name="T18" fmla="*/ 38 w 179"/>
                <a:gd name="T19" fmla="*/ 36 h 252"/>
                <a:gd name="T20" fmla="*/ 38 w 179"/>
                <a:gd name="T21" fmla="*/ 216 h 252"/>
                <a:gd name="T22" fmla="*/ 90 w 179"/>
                <a:gd name="T23" fmla="*/ 216 h 252"/>
                <a:gd name="T24" fmla="*/ 141 w 179"/>
                <a:gd name="T25" fmla="*/ 164 h 252"/>
                <a:gd name="T26" fmla="*/ 141 w 179"/>
                <a:gd name="T27" fmla="*/ 9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9" h="252">
                  <a:moveTo>
                    <a:pt x="90" y="0"/>
                  </a:moveTo>
                  <a:cubicBezTo>
                    <a:pt x="143" y="0"/>
                    <a:pt x="179" y="26"/>
                    <a:pt x="179" y="90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215"/>
                    <a:pt x="147" y="252"/>
                    <a:pt x="90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0" y="0"/>
                  </a:lnTo>
                  <a:close/>
                  <a:moveTo>
                    <a:pt x="141" y="90"/>
                  </a:moveTo>
                  <a:cubicBezTo>
                    <a:pt x="141" y="49"/>
                    <a:pt x="124" y="36"/>
                    <a:pt x="9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216"/>
                    <a:pt x="38" y="216"/>
                    <a:pt x="38" y="216"/>
                  </a:cubicBezTo>
                  <a:cubicBezTo>
                    <a:pt x="90" y="216"/>
                    <a:pt x="90" y="216"/>
                    <a:pt x="90" y="216"/>
                  </a:cubicBezTo>
                  <a:cubicBezTo>
                    <a:pt x="123" y="216"/>
                    <a:pt x="141" y="196"/>
                    <a:pt x="141" y="164"/>
                  </a:cubicBezTo>
                  <a:lnTo>
                    <a:pt x="141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7" name="Freeform 91"/>
            <p:cNvSpPr>
              <a:spLocks noEditPoints="1"/>
            </p:cNvSpPr>
            <p:nvPr/>
          </p:nvSpPr>
          <p:spPr bwMode="auto">
            <a:xfrm>
              <a:off x="3313113" y="1452563"/>
              <a:ext cx="252413" cy="334963"/>
            </a:xfrm>
            <a:custGeom>
              <a:avLst/>
              <a:gdLst>
                <a:gd name="T0" fmla="*/ 104 w 193"/>
                <a:gd name="T1" fmla="*/ 0 h 256"/>
                <a:gd name="T2" fmla="*/ 193 w 193"/>
                <a:gd name="T3" fmla="*/ 90 h 256"/>
                <a:gd name="T4" fmla="*/ 193 w 193"/>
                <a:gd name="T5" fmla="*/ 168 h 256"/>
                <a:gd name="T6" fmla="*/ 104 w 193"/>
                <a:gd name="T7" fmla="*/ 256 h 256"/>
                <a:gd name="T8" fmla="*/ 89 w 193"/>
                <a:gd name="T9" fmla="*/ 256 h 256"/>
                <a:gd name="T10" fmla="*/ 0 w 193"/>
                <a:gd name="T11" fmla="*/ 168 h 256"/>
                <a:gd name="T12" fmla="*/ 0 w 193"/>
                <a:gd name="T13" fmla="*/ 90 h 256"/>
                <a:gd name="T14" fmla="*/ 89 w 193"/>
                <a:gd name="T15" fmla="*/ 0 h 256"/>
                <a:gd name="T16" fmla="*/ 104 w 193"/>
                <a:gd name="T17" fmla="*/ 0 h 256"/>
                <a:gd name="T18" fmla="*/ 155 w 193"/>
                <a:gd name="T19" fmla="*/ 90 h 256"/>
                <a:gd name="T20" fmla="*/ 104 w 193"/>
                <a:gd name="T21" fmla="*/ 36 h 256"/>
                <a:gd name="T22" fmla="*/ 89 w 193"/>
                <a:gd name="T23" fmla="*/ 36 h 256"/>
                <a:gd name="T24" fmla="*/ 38 w 193"/>
                <a:gd name="T25" fmla="*/ 90 h 256"/>
                <a:gd name="T26" fmla="*/ 38 w 193"/>
                <a:gd name="T27" fmla="*/ 168 h 256"/>
                <a:gd name="T28" fmla="*/ 89 w 193"/>
                <a:gd name="T29" fmla="*/ 220 h 256"/>
                <a:gd name="T30" fmla="*/ 104 w 193"/>
                <a:gd name="T31" fmla="*/ 220 h 256"/>
                <a:gd name="T32" fmla="*/ 155 w 193"/>
                <a:gd name="T33" fmla="*/ 168 h 256"/>
                <a:gd name="T34" fmla="*/ 155 w 193"/>
                <a:gd name="T35" fmla="*/ 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6">
                  <a:moveTo>
                    <a:pt x="104" y="0"/>
                  </a:moveTo>
                  <a:cubicBezTo>
                    <a:pt x="157" y="0"/>
                    <a:pt x="193" y="26"/>
                    <a:pt x="193" y="90"/>
                  </a:cubicBezTo>
                  <a:cubicBezTo>
                    <a:pt x="193" y="168"/>
                    <a:pt x="193" y="168"/>
                    <a:pt x="193" y="168"/>
                  </a:cubicBezTo>
                  <a:cubicBezTo>
                    <a:pt x="193" y="219"/>
                    <a:pt x="161" y="256"/>
                    <a:pt x="104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32" y="256"/>
                    <a:pt x="0" y="219"/>
                    <a:pt x="0" y="16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4" y="0"/>
                  </a:lnTo>
                  <a:close/>
                  <a:moveTo>
                    <a:pt x="155" y="90"/>
                  </a:moveTo>
                  <a:cubicBezTo>
                    <a:pt x="155" y="49"/>
                    <a:pt x="138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49"/>
                    <a:pt x="38" y="9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38" y="201"/>
                    <a:pt x="56" y="220"/>
                    <a:pt x="89" y="220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37" y="220"/>
                    <a:pt x="155" y="201"/>
                    <a:pt x="155" y="168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8" name="Freeform 92"/>
            <p:cNvSpPr>
              <a:spLocks/>
            </p:cNvSpPr>
            <p:nvPr/>
          </p:nvSpPr>
          <p:spPr bwMode="auto">
            <a:xfrm>
              <a:off x="3595688" y="1454151"/>
              <a:ext cx="223838" cy="331788"/>
            </a:xfrm>
            <a:custGeom>
              <a:avLst/>
              <a:gdLst>
                <a:gd name="T0" fmla="*/ 139 w 141"/>
                <a:gd name="T1" fmla="*/ 0 h 209"/>
                <a:gd name="T2" fmla="*/ 139 w 141"/>
                <a:gd name="T3" fmla="*/ 20 h 209"/>
                <a:gd name="T4" fmla="*/ 43 w 141"/>
                <a:gd name="T5" fmla="*/ 179 h 209"/>
                <a:gd name="T6" fmla="*/ 141 w 141"/>
                <a:gd name="T7" fmla="*/ 179 h 209"/>
                <a:gd name="T8" fmla="*/ 141 w 141"/>
                <a:gd name="T9" fmla="*/ 209 h 209"/>
                <a:gd name="T10" fmla="*/ 0 w 141"/>
                <a:gd name="T11" fmla="*/ 209 h 209"/>
                <a:gd name="T12" fmla="*/ 0 w 141"/>
                <a:gd name="T13" fmla="*/ 188 h 209"/>
                <a:gd name="T14" fmla="*/ 96 w 141"/>
                <a:gd name="T15" fmla="*/ 30 h 209"/>
                <a:gd name="T16" fmla="*/ 5 w 141"/>
                <a:gd name="T17" fmla="*/ 30 h 209"/>
                <a:gd name="T18" fmla="*/ 5 w 141"/>
                <a:gd name="T19" fmla="*/ 0 h 209"/>
                <a:gd name="T20" fmla="*/ 139 w 14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209">
                  <a:moveTo>
                    <a:pt x="139" y="0"/>
                  </a:moveTo>
                  <a:lnTo>
                    <a:pt x="139" y="20"/>
                  </a:lnTo>
                  <a:lnTo>
                    <a:pt x="43" y="179"/>
                  </a:lnTo>
                  <a:lnTo>
                    <a:pt x="141" y="179"/>
                  </a:lnTo>
                  <a:lnTo>
                    <a:pt x="141" y="209"/>
                  </a:lnTo>
                  <a:lnTo>
                    <a:pt x="0" y="209"/>
                  </a:lnTo>
                  <a:lnTo>
                    <a:pt x="0" y="188"/>
                  </a:lnTo>
                  <a:lnTo>
                    <a:pt x="96" y="30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09" name="Freeform 93"/>
            <p:cNvSpPr>
              <a:spLocks/>
            </p:cNvSpPr>
            <p:nvPr/>
          </p:nvSpPr>
          <p:spPr bwMode="auto">
            <a:xfrm>
              <a:off x="3846513" y="1454151"/>
              <a:ext cx="268288" cy="331788"/>
            </a:xfrm>
            <a:custGeom>
              <a:avLst/>
              <a:gdLst>
                <a:gd name="T0" fmla="*/ 169 w 169"/>
                <a:gd name="T1" fmla="*/ 0 h 209"/>
                <a:gd name="T2" fmla="*/ 98 w 169"/>
                <a:gd name="T3" fmla="*/ 209 h 209"/>
                <a:gd name="T4" fmla="*/ 71 w 169"/>
                <a:gd name="T5" fmla="*/ 209 h 209"/>
                <a:gd name="T6" fmla="*/ 0 w 169"/>
                <a:gd name="T7" fmla="*/ 0 h 209"/>
                <a:gd name="T8" fmla="*/ 33 w 169"/>
                <a:gd name="T9" fmla="*/ 0 h 209"/>
                <a:gd name="T10" fmla="*/ 84 w 169"/>
                <a:gd name="T11" fmla="*/ 150 h 209"/>
                <a:gd name="T12" fmla="*/ 85 w 169"/>
                <a:gd name="T13" fmla="*/ 150 h 209"/>
                <a:gd name="T14" fmla="*/ 136 w 169"/>
                <a:gd name="T15" fmla="*/ 0 h 209"/>
                <a:gd name="T16" fmla="*/ 169 w 169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09">
                  <a:moveTo>
                    <a:pt x="169" y="0"/>
                  </a:moveTo>
                  <a:lnTo>
                    <a:pt x="98" y="209"/>
                  </a:lnTo>
                  <a:lnTo>
                    <a:pt x="71" y="209"/>
                  </a:lnTo>
                  <a:lnTo>
                    <a:pt x="0" y="0"/>
                  </a:lnTo>
                  <a:lnTo>
                    <a:pt x="33" y="0"/>
                  </a:lnTo>
                  <a:lnTo>
                    <a:pt x="84" y="150"/>
                  </a:lnTo>
                  <a:lnTo>
                    <a:pt x="85" y="150"/>
                  </a:lnTo>
                  <a:lnTo>
                    <a:pt x="136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0" name="Freeform 94"/>
            <p:cNvSpPr>
              <a:spLocks noEditPoints="1"/>
            </p:cNvSpPr>
            <p:nvPr/>
          </p:nvSpPr>
          <p:spPr bwMode="auto">
            <a:xfrm>
              <a:off x="4159251" y="1338263"/>
              <a:ext cx="209550" cy="447675"/>
            </a:xfrm>
            <a:custGeom>
              <a:avLst/>
              <a:gdLst>
                <a:gd name="T0" fmla="*/ 132 w 132"/>
                <a:gd name="T1" fmla="*/ 73 h 282"/>
                <a:gd name="T2" fmla="*/ 132 w 132"/>
                <a:gd name="T3" fmla="*/ 103 h 282"/>
                <a:gd name="T4" fmla="*/ 32 w 132"/>
                <a:gd name="T5" fmla="*/ 103 h 282"/>
                <a:gd name="T6" fmla="*/ 32 w 132"/>
                <a:gd name="T7" fmla="*/ 158 h 282"/>
                <a:gd name="T8" fmla="*/ 116 w 132"/>
                <a:gd name="T9" fmla="*/ 158 h 282"/>
                <a:gd name="T10" fmla="*/ 116 w 132"/>
                <a:gd name="T11" fmla="*/ 188 h 282"/>
                <a:gd name="T12" fmla="*/ 32 w 132"/>
                <a:gd name="T13" fmla="*/ 188 h 282"/>
                <a:gd name="T14" fmla="*/ 32 w 132"/>
                <a:gd name="T15" fmla="*/ 252 h 282"/>
                <a:gd name="T16" fmla="*/ 132 w 132"/>
                <a:gd name="T17" fmla="*/ 252 h 282"/>
                <a:gd name="T18" fmla="*/ 132 w 132"/>
                <a:gd name="T19" fmla="*/ 282 h 282"/>
                <a:gd name="T20" fmla="*/ 0 w 132"/>
                <a:gd name="T21" fmla="*/ 282 h 282"/>
                <a:gd name="T22" fmla="*/ 0 w 132"/>
                <a:gd name="T23" fmla="*/ 73 h 282"/>
                <a:gd name="T24" fmla="*/ 132 w 132"/>
                <a:gd name="T25" fmla="*/ 73 h 282"/>
                <a:gd name="T26" fmla="*/ 110 w 132"/>
                <a:gd name="T27" fmla="*/ 0 h 282"/>
                <a:gd name="T28" fmla="*/ 67 w 132"/>
                <a:gd name="T29" fmla="*/ 51 h 282"/>
                <a:gd name="T30" fmla="*/ 51 w 132"/>
                <a:gd name="T31" fmla="*/ 51 h 282"/>
                <a:gd name="T32" fmla="*/ 8 w 132"/>
                <a:gd name="T33" fmla="*/ 0 h 282"/>
                <a:gd name="T34" fmla="*/ 41 w 132"/>
                <a:gd name="T35" fmla="*/ 0 h 282"/>
                <a:gd name="T36" fmla="*/ 59 w 132"/>
                <a:gd name="T37" fmla="*/ 29 h 282"/>
                <a:gd name="T38" fmla="*/ 77 w 132"/>
                <a:gd name="T39" fmla="*/ 0 h 282"/>
                <a:gd name="T40" fmla="*/ 110 w 132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282">
                  <a:moveTo>
                    <a:pt x="132" y="73"/>
                  </a:moveTo>
                  <a:lnTo>
                    <a:pt x="132" y="103"/>
                  </a:lnTo>
                  <a:lnTo>
                    <a:pt x="32" y="103"/>
                  </a:lnTo>
                  <a:lnTo>
                    <a:pt x="32" y="158"/>
                  </a:lnTo>
                  <a:lnTo>
                    <a:pt x="116" y="158"/>
                  </a:lnTo>
                  <a:lnTo>
                    <a:pt x="116" y="188"/>
                  </a:lnTo>
                  <a:lnTo>
                    <a:pt x="32" y="188"/>
                  </a:lnTo>
                  <a:lnTo>
                    <a:pt x="32" y="252"/>
                  </a:lnTo>
                  <a:lnTo>
                    <a:pt x="132" y="252"/>
                  </a:lnTo>
                  <a:lnTo>
                    <a:pt x="132" y="282"/>
                  </a:lnTo>
                  <a:lnTo>
                    <a:pt x="0" y="282"/>
                  </a:lnTo>
                  <a:lnTo>
                    <a:pt x="0" y="73"/>
                  </a:lnTo>
                  <a:lnTo>
                    <a:pt x="132" y="73"/>
                  </a:lnTo>
                  <a:close/>
                  <a:moveTo>
                    <a:pt x="110" y="0"/>
                  </a:moveTo>
                  <a:lnTo>
                    <a:pt x="67" y="51"/>
                  </a:lnTo>
                  <a:lnTo>
                    <a:pt x="51" y="51"/>
                  </a:lnTo>
                  <a:lnTo>
                    <a:pt x="8" y="0"/>
                  </a:lnTo>
                  <a:lnTo>
                    <a:pt x="41" y="0"/>
                  </a:lnTo>
                  <a:lnTo>
                    <a:pt x="59" y="29"/>
                  </a:lnTo>
                  <a:lnTo>
                    <a:pt x="77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1" name="Freeform 95"/>
            <p:cNvSpPr>
              <a:spLocks noEditPoints="1"/>
            </p:cNvSpPr>
            <p:nvPr/>
          </p:nvSpPr>
          <p:spPr bwMode="auto">
            <a:xfrm>
              <a:off x="4424363" y="1454151"/>
              <a:ext cx="234950" cy="331788"/>
            </a:xfrm>
            <a:custGeom>
              <a:avLst/>
              <a:gdLst>
                <a:gd name="T0" fmla="*/ 90 w 179"/>
                <a:gd name="T1" fmla="*/ 0 h 252"/>
                <a:gd name="T2" fmla="*/ 179 w 179"/>
                <a:gd name="T3" fmla="*/ 90 h 252"/>
                <a:gd name="T4" fmla="*/ 179 w 179"/>
                <a:gd name="T5" fmla="*/ 164 h 252"/>
                <a:gd name="T6" fmla="*/ 90 w 179"/>
                <a:gd name="T7" fmla="*/ 252 h 252"/>
                <a:gd name="T8" fmla="*/ 0 w 179"/>
                <a:gd name="T9" fmla="*/ 252 h 252"/>
                <a:gd name="T10" fmla="*/ 0 w 179"/>
                <a:gd name="T11" fmla="*/ 0 h 252"/>
                <a:gd name="T12" fmla="*/ 90 w 179"/>
                <a:gd name="T13" fmla="*/ 0 h 252"/>
                <a:gd name="T14" fmla="*/ 141 w 179"/>
                <a:gd name="T15" fmla="*/ 90 h 252"/>
                <a:gd name="T16" fmla="*/ 90 w 179"/>
                <a:gd name="T17" fmla="*/ 36 h 252"/>
                <a:gd name="T18" fmla="*/ 38 w 179"/>
                <a:gd name="T19" fmla="*/ 36 h 252"/>
                <a:gd name="T20" fmla="*/ 38 w 179"/>
                <a:gd name="T21" fmla="*/ 216 h 252"/>
                <a:gd name="T22" fmla="*/ 90 w 179"/>
                <a:gd name="T23" fmla="*/ 216 h 252"/>
                <a:gd name="T24" fmla="*/ 141 w 179"/>
                <a:gd name="T25" fmla="*/ 164 h 252"/>
                <a:gd name="T26" fmla="*/ 141 w 179"/>
                <a:gd name="T27" fmla="*/ 9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9" h="252">
                  <a:moveTo>
                    <a:pt x="90" y="0"/>
                  </a:moveTo>
                  <a:cubicBezTo>
                    <a:pt x="143" y="0"/>
                    <a:pt x="179" y="26"/>
                    <a:pt x="179" y="90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79" y="215"/>
                    <a:pt x="147" y="252"/>
                    <a:pt x="90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0" y="0"/>
                  </a:lnTo>
                  <a:close/>
                  <a:moveTo>
                    <a:pt x="141" y="90"/>
                  </a:moveTo>
                  <a:cubicBezTo>
                    <a:pt x="141" y="49"/>
                    <a:pt x="124" y="36"/>
                    <a:pt x="9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216"/>
                    <a:pt x="38" y="216"/>
                    <a:pt x="38" y="216"/>
                  </a:cubicBezTo>
                  <a:cubicBezTo>
                    <a:pt x="90" y="216"/>
                    <a:pt x="90" y="216"/>
                    <a:pt x="90" y="216"/>
                  </a:cubicBezTo>
                  <a:cubicBezTo>
                    <a:pt x="123" y="216"/>
                    <a:pt x="141" y="196"/>
                    <a:pt x="141" y="164"/>
                  </a:cubicBezTo>
                  <a:lnTo>
                    <a:pt x="141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2" name="Freeform 96"/>
            <p:cNvSpPr>
              <a:spLocks noEditPoints="1"/>
            </p:cNvSpPr>
            <p:nvPr/>
          </p:nvSpPr>
          <p:spPr bwMode="auto">
            <a:xfrm>
              <a:off x="4722813" y="1338263"/>
              <a:ext cx="209550" cy="447675"/>
            </a:xfrm>
            <a:custGeom>
              <a:avLst/>
              <a:gdLst>
                <a:gd name="T0" fmla="*/ 132 w 132"/>
                <a:gd name="T1" fmla="*/ 73 h 282"/>
                <a:gd name="T2" fmla="*/ 132 w 132"/>
                <a:gd name="T3" fmla="*/ 103 h 282"/>
                <a:gd name="T4" fmla="*/ 31 w 132"/>
                <a:gd name="T5" fmla="*/ 103 h 282"/>
                <a:gd name="T6" fmla="*/ 31 w 132"/>
                <a:gd name="T7" fmla="*/ 158 h 282"/>
                <a:gd name="T8" fmla="*/ 116 w 132"/>
                <a:gd name="T9" fmla="*/ 158 h 282"/>
                <a:gd name="T10" fmla="*/ 116 w 132"/>
                <a:gd name="T11" fmla="*/ 188 h 282"/>
                <a:gd name="T12" fmla="*/ 31 w 132"/>
                <a:gd name="T13" fmla="*/ 188 h 282"/>
                <a:gd name="T14" fmla="*/ 31 w 132"/>
                <a:gd name="T15" fmla="*/ 252 h 282"/>
                <a:gd name="T16" fmla="*/ 132 w 132"/>
                <a:gd name="T17" fmla="*/ 252 h 282"/>
                <a:gd name="T18" fmla="*/ 132 w 132"/>
                <a:gd name="T19" fmla="*/ 282 h 282"/>
                <a:gd name="T20" fmla="*/ 0 w 132"/>
                <a:gd name="T21" fmla="*/ 282 h 282"/>
                <a:gd name="T22" fmla="*/ 0 w 132"/>
                <a:gd name="T23" fmla="*/ 73 h 282"/>
                <a:gd name="T24" fmla="*/ 132 w 132"/>
                <a:gd name="T25" fmla="*/ 73 h 282"/>
                <a:gd name="T26" fmla="*/ 110 w 132"/>
                <a:gd name="T27" fmla="*/ 0 h 282"/>
                <a:gd name="T28" fmla="*/ 67 w 132"/>
                <a:gd name="T29" fmla="*/ 51 h 282"/>
                <a:gd name="T30" fmla="*/ 51 w 132"/>
                <a:gd name="T31" fmla="*/ 51 h 282"/>
                <a:gd name="T32" fmla="*/ 8 w 132"/>
                <a:gd name="T33" fmla="*/ 0 h 282"/>
                <a:gd name="T34" fmla="*/ 40 w 132"/>
                <a:gd name="T35" fmla="*/ 0 h 282"/>
                <a:gd name="T36" fmla="*/ 59 w 132"/>
                <a:gd name="T37" fmla="*/ 29 h 282"/>
                <a:gd name="T38" fmla="*/ 78 w 132"/>
                <a:gd name="T39" fmla="*/ 0 h 282"/>
                <a:gd name="T40" fmla="*/ 110 w 132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282">
                  <a:moveTo>
                    <a:pt x="132" y="73"/>
                  </a:moveTo>
                  <a:lnTo>
                    <a:pt x="132" y="103"/>
                  </a:lnTo>
                  <a:lnTo>
                    <a:pt x="31" y="103"/>
                  </a:lnTo>
                  <a:lnTo>
                    <a:pt x="31" y="158"/>
                  </a:lnTo>
                  <a:lnTo>
                    <a:pt x="116" y="158"/>
                  </a:lnTo>
                  <a:lnTo>
                    <a:pt x="116" y="188"/>
                  </a:lnTo>
                  <a:lnTo>
                    <a:pt x="31" y="188"/>
                  </a:lnTo>
                  <a:lnTo>
                    <a:pt x="31" y="252"/>
                  </a:lnTo>
                  <a:lnTo>
                    <a:pt x="132" y="252"/>
                  </a:lnTo>
                  <a:lnTo>
                    <a:pt x="132" y="282"/>
                  </a:lnTo>
                  <a:lnTo>
                    <a:pt x="0" y="282"/>
                  </a:lnTo>
                  <a:lnTo>
                    <a:pt x="0" y="73"/>
                  </a:lnTo>
                  <a:lnTo>
                    <a:pt x="132" y="73"/>
                  </a:lnTo>
                  <a:close/>
                  <a:moveTo>
                    <a:pt x="110" y="0"/>
                  </a:moveTo>
                  <a:lnTo>
                    <a:pt x="67" y="51"/>
                  </a:lnTo>
                  <a:lnTo>
                    <a:pt x="51" y="51"/>
                  </a:lnTo>
                  <a:lnTo>
                    <a:pt x="8" y="0"/>
                  </a:lnTo>
                  <a:lnTo>
                    <a:pt x="40" y="0"/>
                  </a:lnTo>
                  <a:lnTo>
                    <a:pt x="59" y="29"/>
                  </a:lnTo>
                  <a:lnTo>
                    <a:pt x="78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3" name="Freeform 97"/>
            <p:cNvSpPr>
              <a:spLocks/>
            </p:cNvSpPr>
            <p:nvPr/>
          </p:nvSpPr>
          <p:spPr bwMode="auto">
            <a:xfrm>
              <a:off x="4957763" y="1454151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8 h 209"/>
                <a:gd name="T4" fmla="*/ 94 w 156"/>
                <a:gd name="T5" fmla="*/ 28 h 209"/>
                <a:gd name="T6" fmla="*/ 94 w 156"/>
                <a:gd name="T7" fmla="*/ 209 h 209"/>
                <a:gd name="T8" fmla="*/ 63 w 156"/>
                <a:gd name="T9" fmla="*/ 209 h 209"/>
                <a:gd name="T10" fmla="*/ 63 w 156"/>
                <a:gd name="T11" fmla="*/ 28 h 209"/>
                <a:gd name="T12" fmla="*/ 0 w 156"/>
                <a:gd name="T13" fmla="*/ 28 h 209"/>
                <a:gd name="T14" fmla="*/ 0 w 156"/>
                <a:gd name="T15" fmla="*/ 0 h 209"/>
                <a:gd name="T16" fmla="*/ 156 w 156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8"/>
                  </a:lnTo>
                  <a:lnTo>
                    <a:pt x="94" y="28"/>
                  </a:lnTo>
                  <a:lnTo>
                    <a:pt x="94" y="209"/>
                  </a:lnTo>
                  <a:lnTo>
                    <a:pt x="63" y="209"/>
                  </a:lnTo>
                  <a:lnTo>
                    <a:pt x="63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4" name="Freeform 98"/>
            <p:cNvSpPr>
              <a:spLocks/>
            </p:cNvSpPr>
            <p:nvPr/>
          </p:nvSpPr>
          <p:spPr bwMode="auto">
            <a:xfrm>
              <a:off x="5360988" y="1454151"/>
              <a:ext cx="268288" cy="331788"/>
            </a:xfrm>
            <a:custGeom>
              <a:avLst/>
              <a:gdLst>
                <a:gd name="T0" fmla="*/ 169 w 169"/>
                <a:gd name="T1" fmla="*/ 0 h 209"/>
                <a:gd name="T2" fmla="*/ 98 w 169"/>
                <a:gd name="T3" fmla="*/ 209 h 209"/>
                <a:gd name="T4" fmla="*/ 72 w 169"/>
                <a:gd name="T5" fmla="*/ 209 h 209"/>
                <a:gd name="T6" fmla="*/ 0 w 169"/>
                <a:gd name="T7" fmla="*/ 0 h 209"/>
                <a:gd name="T8" fmla="*/ 33 w 169"/>
                <a:gd name="T9" fmla="*/ 0 h 209"/>
                <a:gd name="T10" fmla="*/ 84 w 169"/>
                <a:gd name="T11" fmla="*/ 150 h 209"/>
                <a:gd name="T12" fmla="*/ 85 w 169"/>
                <a:gd name="T13" fmla="*/ 150 h 209"/>
                <a:gd name="T14" fmla="*/ 136 w 169"/>
                <a:gd name="T15" fmla="*/ 0 h 209"/>
                <a:gd name="T16" fmla="*/ 169 w 169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" h="209">
                  <a:moveTo>
                    <a:pt x="169" y="0"/>
                  </a:moveTo>
                  <a:lnTo>
                    <a:pt x="98" y="209"/>
                  </a:lnTo>
                  <a:lnTo>
                    <a:pt x="72" y="209"/>
                  </a:lnTo>
                  <a:lnTo>
                    <a:pt x="0" y="0"/>
                  </a:lnTo>
                  <a:lnTo>
                    <a:pt x="33" y="0"/>
                  </a:lnTo>
                  <a:lnTo>
                    <a:pt x="84" y="150"/>
                  </a:lnTo>
                  <a:lnTo>
                    <a:pt x="85" y="150"/>
                  </a:lnTo>
                  <a:lnTo>
                    <a:pt x="136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5" name="Freeform 99"/>
            <p:cNvSpPr>
              <a:spLocks noEditPoints="1"/>
            </p:cNvSpPr>
            <p:nvPr/>
          </p:nvSpPr>
          <p:spPr bwMode="auto">
            <a:xfrm>
              <a:off x="5643563" y="1330326"/>
              <a:ext cx="112713" cy="455613"/>
            </a:xfrm>
            <a:custGeom>
              <a:avLst/>
              <a:gdLst>
                <a:gd name="T0" fmla="*/ 64 w 71"/>
                <a:gd name="T1" fmla="*/ 0 h 287"/>
                <a:gd name="T2" fmla="*/ 71 w 71"/>
                <a:gd name="T3" fmla="*/ 22 h 287"/>
                <a:gd name="T4" fmla="*/ 8 w 71"/>
                <a:gd name="T5" fmla="*/ 51 h 287"/>
                <a:gd name="T6" fmla="*/ 0 w 71"/>
                <a:gd name="T7" fmla="*/ 30 h 287"/>
                <a:gd name="T8" fmla="*/ 64 w 71"/>
                <a:gd name="T9" fmla="*/ 0 h 287"/>
                <a:gd name="T10" fmla="*/ 52 w 71"/>
                <a:gd name="T11" fmla="*/ 78 h 287"/>
                <a:gd name="T12" fmla="*/ 52 w 71"/>
                <a:gd name="T13" fmla="*/ 287 h 287"/>
                <a:gd name="T14" fmla="*/ 19 w 71"/>
                <a:gd name="T15" fmla="*/ 287 h 287"/>
                <a:gd name="T16" fmla="*/ 19 w 71"/>
                <a:gd name="T17" fmla="*/ 78 h 287"/>
                <a:gd name="T18" fmla="*/ 52 w 71"/>
                <a:gd name="T19" fmla="*/ 7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287">
                  <a:moveTo>
                    <a:pt x="64" y="0"/>
                  </a:moveTo>
                  <a:lnTo>
                    <a:pt x="71" y="22"/>
                  </a:lnTo>
                  <a:lnTo>
                    <a:pt x="8" y="51"/>
                  </a:lnTo>
                  <a:lnTo>
                    <a:pt x="0" y="30"/>
                  </a:lnTo>
                  <a:lnTo>
                    <a:pt x="64" y="0"/>
                  </a:lnTo>
                  <a:close/>
                  <a:moveTo>
                    <a:pt x="52" y="78"/>
                  </a:moveTo>
                  <a:lnTo>
                    <a:pt x="52" y="287"/>
                  </a:lnTo>
                  <a:lnTo>
                    <a:pt x="19" y="287"/>
                  </a:lnTo>
                  <a:lnTo>
                    <a:pt x="19" y="78"/>
                  </a:lnTo>
                  <a:lnTo>
                    <a:pt x="52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6" name="Freeform 100"/>
            <p:cNvSpPr>
              <a:spLocks/>
            </p:cNvSpPr>
            <p:nvPr/>
          </p:nvSpPr>
          <p:spPr bwMode="auto">
            <a:xfrm>
              <a:off x="5788026" y="1450976"/>
              <a:ext cx="252413" cy="338138"/>
            </a:xfrm>
            <a:custGeom>
              <a:avLst/>
              <a:gdLst>
                <a:gd name="T0" fmla="*/ 104 w 192"/>
                <a:gd name="T1" fmla="*/ 0 h 258"/>
                <a:gd name="T2" fmla="*/ 192 w 192"/>
                <a:gd name="T3" fmla="*/ 87 h 258"/>
                <a:gd name="T4" fmla="*/ 154 w 192"/>
                <a:gd name="T5" fmla="*/ 87 h 258"/>
                <a:gd name="T6" fmla="*/ 104 w 192"/>
                <a:gd name="T7" fmla="*/ 36 h 258"/>
                <a:gd name="T8" fmla="*/ 89 w 192"/>
                <a:gd name="T9" fmla="*/ 36 h 258"/>
                <a:gd name="T10" fmla="*/ 38 w 192"/>
                <a:gd name="T11" fmla="*/ 90 h 258"/>
                <a:gd name="T12" fmla="*/ 38 w 192"/>
                <a:gd name="T13" fmla="*/ 170 h 258"/>
                <a:gd name="T14" fmla="*/ 89 w 192"/>
                <a:gd name="T15" fmla="*/ 222 h 258"/>
                <a:gd name="T16" fmla="*/ 104 w 192"/>
                <a:gd name="T17" fmla="*/ 222 h 258"/>
                <a:gd name="T18" fmla="*/ 153 w 192"/>
                <a:gd name="T19" fmla="*/ 166 h 258"/>
                <a:gd name="T20" fmla="*/ 191 w 192"/>
                <a:gd name="T21" fmla="*/ 166 h 258"/>
                <a:gd name="T22" fmla="*/ 104 w 192"/>
                <a:gd name="T23" fmla="*/ 258 h 258"/>
                <a:gd name="T24" fmla="*/ 89 w 192"/>
                <a:gd name="T25" fmla="*/ 258 h 258"/>
                <a:gd name="T26" fmla="*/ 0 w 192"/>
                <a:gd name="T27" fmla="*/ 170 h 258"/>
                <a:gd name="T28" fmla="*/ 0 w 192"/>
                <a:gd name="T29" fmla="*/ 90 h 258"/>
                <a:gd name="T30" fmla="*/ 89 w 192"/>
                <a:gd name="T31" fmla="*/ 0 h 258"/>
                <a:gd name="T32" fmla="*/ 104 w 192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58">
                  <a:moveTo>
                    <a:pt x="104" y="0"/>
                  </a:moveTo>
                  <a:cubicBezTo>
                    <a:pt x="156" y="0"/>
                    <a:pt x="187" y="27"/>
                    <a:pt x="192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1" y="49"/>
                    <a:pt x="137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50"/>
                    <a:pt x="38" y="9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8" y="202"/>
                    <a:pt x="56" y="222"/>
                    <a:pt x="89" y="222"/>
                  </a:cubicBezTo>
                  <a:cubicBezTo>
                    <a:pt x="104" y="222"/>
                    <a:pt x="104" y="222"/>
                    <a:pt x="104" y="222"/>
                  </a:cubicBezTo>
                  <a:cubicBezTo>
                    <a:pt x="137" y="222"/>
                    <a:pt x="151" y="201"/>
                    <a:pt x="153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88" y="219"/>
                    <a:pt x="161" y="258"/>
                    <a:pt x="104" y="258"/>
                  </a:cubicBezTo>
                  <a:cubicBezTo>
                    <a:pt x="89" y="258"/>
                    <a:pt x="89" y="258"/>
                    <a:pt x="89" y="258"/>
                  </a:cubicBezTo>
                  <a:cubicBezTo>
                    <a:pt x="32" y="258"/>
                    <a:pt x="0" y="221"/>
                    <a:pt x="0" y="17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7"/>
                    <a:pt x="36" y="0"/>
                    <a:pt x="89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7" name="Freeform 101"/>
            <p:cNvSpPr>
              <a:spLocks/>
            </p:cNvSpPr>
            <p:nvPr/>
          </p:nvSpPr>
          <p:spPr bwMode="auto">
            <a:xfrm>
              <a:off x="6097588" y="1454151"/>
              <a:ext cx="207963" cy="331788"/>
            </a:xfrm>
            <a:custGeom>
              <a:avLst/>
              <a:gdLst>
                <a:gd name="T0" fmla="*/ 131 w 131"/>
                <a:gd name="T1" fmla="*/ 0 h 209"/>
                <a:gd name="T2" fmla="*/ 131 w 131"/>
                <a:gd name="T3" fmla="*/ 30 h 209"/>
                <a:gd name="T4" fmla="*/ 31 w 131"/>
                <a:gd name="T5" fmla="*/ 30 h 209"/>
                <a:gd name="T6" fmla="*/ 31 w 131"/>
                <a:gd name="T7" fmla="*/ 85 h 209"/>
                <a:gd name="T8" fmla="*/ 115 w 131"/>
                <a:gd name="T9" fmla="*/ 85 h 209"/>
                <a:gd name="T10" fmla="*/ 115 w 131"/>
                <a:gd name="T11" fmla="*/ 115 h 209"/>
                <a:gd name="T12" fmla="*/ 31 w 131"/>
                <a:gd name="T13" fmla="*/ 115 h 209"/>
                <a:gd name="T14" fmla="*/ 31 w 131"/>
                <a:gd name="T15" fmla="*/ 179 h 209"/>
                <a:gd name="T16" fmla="*/ 131 w 131"/>
                <a:gd name="T17" fmla="*/ 179 h 209"/>
                <a:gd name="T18" fmla="*/ 131 w 131"/>
                <a:gd name="T19" fmla="*/ 209 h 209"/>
                <a:gd name="T20" fmla="*/ 0 w 131"/>
                <a:gd name="T21" fmla="*/ 209 h 209"/>
                <a:gd name="T22" fmla="*/ 0 w 131"/>
                <a:gd name="T23" fmla="*/ 0 h 209"/>
                <a:gd name="T24" fmla="*/ 131 w 131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209">
                  <a:moveTo>
                    <a:pt x="131" y="0"/>
                  </a:moveTo>
                  <a:lnTo>
                    <a:pt x="131" y="30"/>
                  </a:lnTo>
                  <a:lnTo>
                    <a:pt x="31" y="30"/>
                  </a:lnTo>
                  <a:lnTo>
                    <a:pt x="31" y="85"/>
                  </a:lnTo>
                  <a:lnTo>
                    <a:pt x="115" y="85"/>
                  </a:lnTo>
                  <a:lnTo>
                    <a:pt x="115" y="115"/>
                  </a:lnTo>
                  <a:lnTo>
                    <a:pt x="31" y="115"/>
                  </a:lnTo>
                  <a:lnTo>
                    <a:pt x="31" y="179"/>
                  </a:lnTo>
                  <a:lnTo>
                    <a:pt x="131" y="179"/>
                  </a:lnTo>
                  <a:lnTo>
                    <a:pt x="1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8" name="Rectangle 102"/>
            <p:cNvSpPr>
              <a:spLocks noChangeArrowheads="1"/>
            </p:cNvSpPr>
            <p:nvPr/>
          </p:nvSpPr>
          <p:spPr bwMode="auto">
            <a:xfrm>
              <a:off x="6503988" y="1454151"/>
              <a:ext cx="49213" cy="331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19" name="Freeform 103"/>
            <p:cNvSpPr>
              <a:spLocks/>
            </p:cNvSpPr>
            <p:nvPr/>
          </p:nvSpPr>
          <p:spPr bwMode="auto">
            <a:xfrm>
              <a:off x="6624638" y="1454151"/>
              <a:ext cx="247650" cy="331788"/>
            </a:xfrm>
            <a:custGeom>
              <a:avLst/>
              <a:gdLst>
                <a:gd name="T0" fmla="*/ 156 w 156"/>
                <a:gd name="T1" fmla="*/ 0 h 209"/>
                <a:gd name="T2" fmla="*/ 156 w 156"/>
                <a:gd name="T3" fmla="*/ 209 h 209"/>
                <a:gd name="T4" fmla="*/ 130 w 156"/>
                <a:gd name="T5" fmla="*/ 209 h 209"/>
                <a:gd name="T6" fmla="*/ 31 w 156"/>
                <a:gd name="T7" fmla="*/ 61 h 209"/>
                <a:gd name="T8" fmla="*/ 31 w 156"/>
                <a:gd name="T9" fmla="*/ 209 h 209"/>
                <a:gd name="T10" fmla="*/ 0 w 156"/>
                <a:gd name="T11" fmla="*/ 209 h 209"/>
                <a:gd name="T12" fmla="*/ 0 w 156"/>
                <a:gd name="T13" fmla="*/ 0 h 209"/>
                <a:gd name="T14" fmla="*/ 27 w 156"/>
                <a:gd name="T15" fmla="*/ 0 h 209"/>
                <a:gd name="T16" fmla="*/ 124 w 156"/>
                <a:gd name="T17" fmla="*/ 145 h 209"/>
                <a:gd name="T18" fmla="*/ 124 w 156"/>
                <a:gd name="T19" fmla="*/ 0 h 209"/>
                <a:gd name="T20" fmla="*/ 156 w 156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09">
                  <a:moveTo>
                    <a:pt x="156" y="0"/>
                  </a:moveTo>
                  <a:lnTo>
                    <a:pt x="156" y="209"/>
                  </a:lnTo>
                  <a:lnTo>
                    <a:pt x="130" y="209"/>
                  </a:lnTo>
                  <a:lnTo>
                    <a:pt x="31" y="61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27" y="0"/>
                  </a:lnTo>
                  <a:lnTo>
                    <a:pt x="124" y="145"/>
                  </a:lnTo>
                  <a:lnTo>
                    <a:pt x="124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0" name="Freeform 104"/>
            <p:cNvSpPr>
              <a:spLocks/>
            </p:cNvSpPr>
            <p:nvPr/>
          </p:nvSpPr>
          <p:spPr bwMode="auto">
            <a:xfrm>
              <a:off x="6943726" y="1454151"/>
              <a:ext cx="207963" cy="331788"/>
            </a:xfrm>
            <a:custGeom>
              <a:avLst/>
              <a:gdLst>
                <a:gd name="T0" fmla="*/ 131 w 131"/>
                <a:gd name="T1" fmla="*/ 0 h 209"/>
                <a:gd name="T2" fmla="*/ 131 w 131"/>
                <a:gd name="T3" fmla="*/ 30 h 209"/>
                <a:gd name="T4" fmla="*/ 31 w 131"/>
                <a:gd name="T5" fmla="*/ 30 h 209"/>
                <a:gd name="T6" fmla="*/ 31 w 131"/>
                <a:gd name="T7" fmla="*/ 85 h 209"/>
                <a:gd name="T8" fmla="*/ 116 w 131"/>
                <a:gd name="T9" fmla="*/ 85 h 209"/>
                <a:gd name="T10" fmla="*/ 116 w 131"/>
                <a:gd name="T11" fmla="*/ 115 h 209"/>
                <a:gd name="T12" fmla="*/ 31 w 131"/>
                <a:gd name="T13" fmla="*/ 115 h 209"/>
                <a:gd name="T14" fmla="*/ 31 w 131"/>
                <a:gd name="T15" fmla="*/ 209 h 209"/>
                <a:gd name="T16" fmla="*/ 0 w 131"/>
                <a:gd name="T17" fmla="*/ 209 h 209"/>
                <a:gd name="T18" fmla="*/ 0 w 131"/>
                <a:gd name="T19" fmla="*/ 0 h 209"/>
                <a:gd name="T20" fmla="*/ 131 w 131"/>
                <a:gd name="T2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209">
                  <a:moveTo>
                    <a:pt x="131" y="0"/>
                  </a:moveTo>
                  <a:lnTo>
                    <a:pt x="131" y="30"/>
                  </a:lnTo>
                  <a:lnTo>
                    <a:pt x="31" y="30"/>
                  </a:lnTo>
                  <a:lnTo>
                    <a:pt x="31" y="85"/>
                  </a:lnTo>
                  <a:lnTo>
                    <a:pt x="116" y="85"/>
                  </a:lnTo>
                  <a:lnTo>
                    <a:pt x="116" y="115"/>
                  </a:lnTo>
                  <a:lnTo>
                    <a:pt x="31" y="115"/>
                  </a:lnTo>
                  <a:lnTo>
                    <a:pt x="31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1" name="Freeform 105"/>
            <p:cNvSpPr>
              <a:spLocks noEditPoints="1"/>
            </p:cNvSpPr>
            <p:nvPr/>
          </p:nvSpPr>
          <p:spPr bwMode="auto">
            <a:xfrm>
              <a:off x="7197726" y="1452563"/>
              <a:ext cx="254000" cy="334963"/>
            </a:xfrm>
            <a:custGeom>
              <a:avLst/>
              <a:gdLst>
                <a:gd name="T0" fmla="*/ 104 w 193"/>
                <a:gd name="T1" fmla="*/ 0 h 256"/>
                <a:gd name="T2" fmla="*/ 193 w 193"/>
                <a:gd name="T3" fmla="*/ 90 h 256"/>
                <a:gd name="T4" fmla="*/ 193 w 193"/>
                <a:gd name="T5" fmla="*/ 168 h 256"/>
                <a:gd name="T6" fmla="*/ 104 w 193"/>
                <a:gd name="T7" fmla="*/ 256 h 256"/>
                <a:gd name="T8" fmla="*/ 89 w 193"/>
                <a:gd name="T9" fmla="*/ 256 h 256"/>
                <a:gd name="T10" fmla="*/ 0 w 193"/>
                <a:gd name="T11" fmla="*/ 168 h 256"/>
                <a:gd name="T12" fmla="*/ 0 w 193"/>
                <a:gd name="T13" fmla="*/ 90 h 256"/>
                <a:gd name="T14" fmla="*/ 89 w 193"/>
                <a:gd name="T15" fmla="*/ 0 h 256"/>
                <a:gd name="T16" fmla="*/ 104 w 193"/>
                <a:gd name="T17" fmla="*/ 0 h 256"/>
                <a:gd name="T18" fmla="*/ 155 w 193"/>
                <a:gd name="T19" fmla="*/ 90 h 256"/>
                <a:gd name="T20" fmla="*/ 104 w 193"/>
                <a:gd name="T21" fmla="*/ 36 h 256"/>
                <a:gd name="T22" fmla="*/ 89 w 193"/>
                <a:gd name="T23" fmla="*/ 36 h 256"/>
                <a:gd name="T24" fmla="*/ 38 w 193"/>
                <a:gd name="T25" fmla="*/ 90 h 256"/>
                <a:gd name="T26" fmla="*/ 38 w 193"/>
                <a:gd name="T27" fmla="*/ 168 h 256"/>
                <a:gd name="T28" fmla="*/ 89 w 193"/>
                <a:gd name="T29" fmla="*/ 220 h 256"/>
                <a:gd name="T30" fmla="*/ 104 w 193"/>
                <a:gd name="T31" fmla="*/ 220 h 256"/>
                <a:gd name="T32" fmla="*/ 155 w 193"/>
                <a:gd name="T33" fmla="*/ 168 h 256"/>
                <a:gd name="T34" fmla="*/ 155 w 193"/>
                <a:gd name="T35" fmla="*/ 9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6">
                  <a:moveTo>
                    <a:pt x="104" y="0"/>
                  </a:moveTo>
                  <a:cubicBezTo>
                    <a:pt x="157" y="0"/>
                    <a:pt x="193" y="26"/>
                    <a:pt x="193" y="90"/>
                  </a:cubicBezTo>
                  <a:cubicBezTo>
                    <a:pt x="193" y="168"/>
                    <a:pt x="193" y="168"/>
                    <a:pt x="193" y="168"/>
                  </a:cubicBezTo>
                  <a:cubicBezTo>
                    <a:pt x="193" y="219"/>
                    <a:pt x="161" y="256"/>
                    <a:pt x="104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32" y="256"/>
                    <a:pt x="0" y="219"/>
                    <a:pt x="0" y="16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6"/>
                    <a:pt x="36" y="0"/>
                    <a:pt x="89" y="0"/>
                  </a:cubicBezTo>
                  <a:lnTo>
                    <a:pt x="104" y="0"/>
                  </a:lnTo>
                  <a:close/>
                  <a:moveTo>
                    <a:pt x="155" y="90"/>
                  </a:moveTo>
                  <a:cubicBezTo>
                    <a:pt x="155" y="49"/>
                    <a:pt x="138" y="36"/>
                    <a:pt x="104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5" y="36"/>
                    <a:pt x="38" y="49"/>
                    <a:pt x="38" y="9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38" y="201"/>
                    <a:pt x="56" y="220"/>
                    <a:pt x="89" y="220"/>
                  </a:cubicBezTo>
                  <a:cubicBezTo>
                    <a:pt x="104" y="220"/>
                    <a:pt x="104" y="220"/>
                    <a:pt x="104" y="220"/>
                  </a:cubicBezTo>
                  <a:cubicBezTo>
                    <a:pt x="137" y="220"/>
                    <a:pt x="155" y="201"/>
                    <a:pt x="155" y="168"/>
                  </a:cubicBezTo>
                  <a:lnTo>
                    <a:pt x="155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2" name="Freeform 106"/>
            <p:cNvSpPr>
              <a:spLocks noEditPoints="1"/>
            </p:cNvSpPr>
            <p:nvPr/>
          </p:nvSpPr>
          <p:spPr bwMode="auto">
            <a:xfrm>
              <a:off x="7515226" y="1454151"/>
              <a:ext cx="234950" cy="331788"/>
            </a:xfrm>
            <a:custGeom>
              <a:avLst/>
              <a:gdLst>
                <a:gd name="T0" fmla="*/ 100 w 179"/>
                <a:gd name="T1" fmla="*/ 0 h 252"/>
                <a:gd name="T2" fmla="*/ 172 w 179"/>
                <a:gd name="T3" fmla="*/ 70 h 252"/>
                <a:gd name="T4" fmla="*/ 119 w 179"/>
                <a:gd name="T5" fmla="*/ 137 h 252"/>
                <a:gd name="T6" fmla="*/ 116 w 179"/>
                <a:gd name="T7" fmla="*/ 137 h 252"/>
                <a:gd name="T8" fmla="*/ 179 w 179"/>
                <a:gd name="T9" fmla="*/ 252 h 252"/>
                <a:gd name="T10" fmla="*/ 136 w 179"/>
                <a:gd name="T11" fmla="*/ 252 h 252"/>
                <a:gd name="T12" fmla="*/ 75 w 179"/>
                <a:gd name="T13" fmla="*/ 140 h 252"/>
                <a:gd name="T14" fmla="*/ 38 w 179"/>
                <a:gd name="T15" fmla="*/ 140 h 252"/>
                <a:gd name="T16" fmla="*/ 38 w 179"/>
                <a:gd name="T17" fmla="*/ 252 h 252"/>
                <a:gd name="T18" fmla="*/ 0 w 179"/>
                <a:gd name="T19" fmla="*/ 252 h 252"/>
                <a:gd name="T20" fmla="*/ 0 w 179"/>
                <a:gd name="T21" fmla="*/ 0 h 252"/>
                <a:gd name="T22" fmla="*/ 100 w 179"/>
                <a:gd name="T23" fmla="*/ 0 h 252"/>
                <a:gd name="T24" fmla="*/ 100 w 179"/>
                <a:gd name="T25" fmla="*/ 104 h 252"/>
                <a:gd name="T26" fmla="*/ 133 w 179"/>
                <a:gd name="T27" fmla="*/ 70 h 252"/>
                <a:gd name="T28" fmla="*/ 100 w 179"/>
                <a:gd name="T29" fmla="*/ 36 h 252"/>
                <a:gd name="T30" fmla="*/ 38 w 179"/>
                <a:gd name="T31" fmla="*/ 36 h 252"/>
                <a:gd name="T32" fmla="*/ 38 w 179"/>
                <a:gd name="T33" fmla="*/ 104 h 252"/>
                <a:gd name="T34" fmla="*/ 100 w 179"/>
                <a:gd name="T35" fmla="*/ 10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252">
                  <a:moveTo>
                    <a:pt x="100" y="0"/>
                  </a:moveTo>
                  <a:cubicBezTo>
                    <a:pt x="140" y="0"/>
                    <a:pt x="172" y="31"/>
                    <a:pt x="172" y="70"/>
                  </a:cubicBezTo>
                  <a:cubicBezTo>
                    <a:pt x="172" y="102"/>
                    <a:pt x="149" y="129"/>
                    <a:pt x="119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36" y="252"/>
                    <a:pt x="136" y="252"/>
                    <a:pt x="136" y="252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00" y="0"/>
                  </a:lnTo>
                  <a:close/>
                  <a:moveTo>
                    <a:pt x="100" y="104"/>
                  </a:moveTo>
                  <a:cubicBezTo>
                    <a:pt x="118" y="104"/>
                    <a:pt x="133" y="89"/>
                    <a:pt x="133" y="70"/>
                  </a:cubicBezTo>
                  <a:cubicBezTo>
                    <a:pt x="133" y="51"/>
                    <a:pt x="118" y="36"/>
                    <a:pt x="100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104"/>
                    <a:pt x="38" y="104"/>
                    <a:pt x="38" y="104"/>
                  </a:cubicBezTo>
                  <a:lnTo>
                    <a:pt x="10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3" name="Freeform 107"/>
            <p:cNvSpPr>
              <a:spLocks/>
            </p:cNvSpPr>
            <p:nvPr/>
          </p:nvSpPr>
          <p:spPr bwMode="auto">
            <a:xfrm>
              <a:off x="7802563" y="1454151"/>
              <a:ext cx="292100" cy="331788"/>
            </a:xfrm>
            <a:custGeom>
              <a:avLst/>
              <a:gdLst>
                <a:gd name="T0" fmla="*/ 184 w 184"/>
                <a:gd name="T1" fmla="*/ 0 h 209"/>
                <a:gd name="T2" fmla="*/ 184 w 184"/>
                <a:gd name="T3" fmla="*/ 209 h 209"/>
                <a:gd name="T4" fmla="*/ 153 w 184"/>
                <a:gd name="T5" fmla="*/ 209 h 209"/>
                <a:gd name="T6" fmla="*/ 153 w 184"/>
                <a:gd name="T7" fmla="*/ 69 h 209"/>
                <a:gd name="T8" fmla="*/ 92 w 184"/>
                <a:gd name="T9" fmla="*/ 171 h 209"/>
                <a:gd name="T10" fmla="*/ 32 w 184"/>
                <a:gd name="T11" fmla="*/ 69 h 209"/>
                <a:gd name="T12" fmla="*/ 32 w 184"/>
                <a:gd name="T13" fmla="*/ 209 h 209"/>
                <a:gd name="T14" fmla="*/ 0 w 184"/>
                <a:gd name="T15" fmla="*/ 209 h 209"/>
                <a:gd name="T16" fmla="*/ 0 w 184"/>
                <a:gd name="T17" fmla="*/ 0 h 209"/>
                <a:gd name="T18" fmla="*/ 28 w 184"/>
                <a:gd name="T19" fmla="*/ 0 h 209"/>
                <a:gd name="T20" fmla="*/ 92 w 184"/>
                <a:gd name="T21" fmla="*/ 109 h 209"/>
                <a:gd name="T22" fmla="*/ 157 w 184"/>
                <a:gd name="T23" fmla="*/ 0 h 209"/>
                <a:gd name="T24" fmla="*/ 184 w 184"/>
                <a:gd name="T2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9">
                  <a:moveTo>
                    <a:pt x="184" y="0"/>
                  </a:moveTo>
                  <a:lnTo>
                    <a:pt x="184" y="209"/>
                  </a:lnTo>
                  <a:lnTo>
                    <a:pt x="153" y="209"/>
                  </a:lnTo>
                  <a:lnTo>
                    <a:pt x="153" y="69"/>
                  </a:lnTo>
                  <a:lnTo>
                    <a:pt x="92" y="171"/>
                  </a:lnTo>
                  <a:lnTo>
                    <a:pt x="32" y="69"/>
                  </a:lnTo>
                  <a:lnTo>
                    <a:pt x="32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28" y="0"/>
                  </a:lnTo>
                  <a:lnTo>
                    <a:pt x="92" y="109"/>
                  </a:lnTo>
                  <a:lnTo>
                    <a:pt x="157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4" name="Freeform 108"/>
            <p:cNvSpPr>
              <a:spLocks noEditPoints="1"/>
            </p:cNvSpPr>
            <p:nvPr/>
          </p:nvSpPr>
          <p:spPr bwMode="auto">
            <a:xfrm>
              <a:off x="8139113" y="1454151"/>
              <a:ext cx="277813" cy="331788"/>
            </a:xfrm>
            <a:custGeom>
              <a:avLst/>
              <a:gdLst>
                <a:gd name="T0" fmla="*/ 101 w 175"/>
                <a:gd name="T1" fmla="*/ 0 h 209"/>
                <a:gd name="T2" fmla="*/ 175 w 175"/>
                <a:gd name="T3" fmla="*/ 209 h 209"/>
                <a:gd name="T4" fmla="*/ 142 w 175"/>
                <a:gd name="T5" fmla="*/ 209 h 209"/>
                <a:gd name="T6" fmla="*/ 123 w 175"/>
                <a:gd name="T7" fmla="*/ 157 h 209"/>
                <a:gd name="T8" fmla="*/ 51 w 175"/>
                <a:gd name="T9" fmla="*/ 157 h 209"/>
                <a:gd name="T10" fmla="*/ 33 w 175"/>
                <a:gd name="T11" fmla="*/ 209 h 209"/>
                <a:gd name="T12" fmla="*/ 0 w 175"/>
                <a:gd name="T13" fmla="*/ 209 h 209"/>
                <a:gd name="T14" fmla="*/ 74 w 175"/>
                <a:gd name="T15" fmla="*/ 0 h 209"/>
                <a:gd name="T16" fmla="*/ 101 w 175"/>
                <a:gd name="T17" fmla="*/ 0 h 209"/>
                <a:gd name="T18" fmla="*/ 88 w 175"/>
                <a:gd name="T19" fmla="*/ 57 h 209"/>
                <a:gd name="T20" fmla="*/ 87 w 175"/>
                <a:gd name="T21" fmla="*/ 57 h 209"/>
                <a:gd name="T22" fmla="*/ 62 w 175"/>
                <a:gd name="T23" fmla="*/ 128 h 209"/>
                <a:gd name="T24" fmla="*/ 113 w 175"/>
                <a:gd name="T25" fmla="*/ 128 h 209"/>
                <a:gd name="T26" fmla="*/ 88 w 175"/>
                <a:gd name="T27" fmla="*/ 5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209">
                  <a:moveTo>
                    <a:pt x="101" y="0"/>
                  </a:moveTo>
                  <a:lnTo>
                    <a:pt x="175" y="209"/>
                  </a:lnTo>
                  <a:lnTo>
                    <a:pt x="142" y="209"/>
                  </a:lnTo>
                  <a:lnTo>
                    <a:pt x="123" y="157"/>
                  </a:lnTo>
                  <a:lnTo>
                    <a:pt x="51" y="157"/>
                  </a:lnTo>
                  <a:lnTo>
                    <a:pt x="33" y="209"/>
                  </a:lnTo>
                  <a:lnTo>
                    <a:pt x="0" y="209"/>
                  </a:lnTo>
                  <a:lnTo>
                    <a:pt x="74" y="0"/>
                  </a:lnTo>
                  <a:lnTo>
                    <a:pt x="101" y="0"/>
                  </a:lnTo>
                  <a:close/>
                  <a:moveTo>
                    <a:pt x="88" y="57"/>
                  </a:moveTo>
                  <a:lnTo>
                    <a:pt x="87" y="57"/>
                  </a:lnTo>
                  <a:lnTo>
                    <a:pt x="62" y="128"/>
                  </a:lnTo>
                  <a:lnTo>
                    <a:pt x="113" y="128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5" name="Freeform 109"/>
            <p:cNvSpPr>
              <a:spLocks/>
            </p:cNvSpPr>
            <p:nvPr/>
          </p:nvSpPr>
          <p:spPr bwMode="auto">
            <a:xfrm>
              <a:off x="8439151" y="1450976"/>
              <a:ext cx="250825" cy="338138"/>
            </a:xfrm>
            <a:custGeom>
              <a:avLst/>
              <a:gdLst>
                <a:gd name="T0" fmla="*/ 105 w 192"/>
                <a:gd name="T1" fmla="*/ 0 h 258"/>
                <a:gd name="T2" fmla="*/ 192 w 192"/>
                <a:gd name="T3" fmla="*/ 87 h 258"/>
                <a:gd name="T4" fmla="*/ 154 w 192"/>
                <a:gd name="T5" fmla="*/ 87 h 258"/>
                <a:gd name="T6" fmla="*/ 105 w 192"/>
                <a:gd name="T7" fmla="*/ 36 h 258"/>
                <a:gd name="T8" fmla="*/ 89 w 192"/>
                <a:gd name="T9" fmla="*/ 36 h 258"/>
                <a:gd name="T10" fmla="*/ 39 w 192"/>
                <a:gd name="T11" fmla="*/ 90 h 258"/>
                <a:gd name="T12" fmla="*/ 39 w 192"/>
                <a:gd name="T13" fmla="*/ 170 h 258"/>
                <a:gd name="T14" fmla="*/ 89 w 192"/>
                <a:gd name="T15" fmla="*/ 222 h 258"/>
                <a:gd name="T16" fmla="*/ 105 w 192"/>
                <a:gd name="T17" fmla="*/ 222 h 258"/>
                <a:gd name="T18" fmla="*/ 153 w 192"/>
                <a:gd name="T19" fmla="*/ 166 h 258"/>
                <a:gd name="T20" fmla="*/ 192 w 192"/>
                <a:gd name="T21" fmla="*/ 166 h 258"/>
                <a:gd name="T22" fmla="*/ 105 w 192"/>
                <a:gd name="T23" fmla="*/ 258 h 258"/>
                <a:gd name="T24" fmla="*/ 89 w 192"/>
                <a:gd name="T25" fmla="*/ 258 h 258"/>
                <a:gd name="T26" fmla="*/ 0 w 192"/>
                <a:gd name="T27" fmla="*/ 170 h 258"/>
                <a:gd name="T28" fmla="*/ 0 w 192"/>
                <a:gd name="T29" fmla="*/ 90 h 258"/>
                <a:gd name="T30" fmla="*/ 89 w 192"/>
                <a:gd name="T31" fmla="*/ 0 h 258"/>
                <a:gd name="T32" fmla="*/ 105 w 192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58">
                  <a:moveTo>
                    <a:pt x="105" y="0"/>
                  </a:moveTo>
                  <a:cubicBezTo>
                    <a:pt x="156" y="0"/>
                    <a:pt x="188" y="27"/>
                    <a:pt x="192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49"/>
                    <a:pt x="137" y="36"/>
                    <a:pt x="105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56" y="36"/>
                    <a:pt x="39" y="50"/>
                    <a:pt x="39" y="90"/>
                  </a:cubicBezTo>
                  <a:cubicBezTo>
                    <a:pt x="39" y="170"/>
                    <a:pt x="39" y="170"/>
                    <a:pt x="39" y="170"/>
                  </a:cubicBezTo>
                  <a:cubicBezTo>
                    <a:pt x="39" y="202"/>
                    <a:pt x="56" y="222"/>
                    <a:pt x="89" y="222"/>
                  </a:cubicBezTo>
                  <a:cubicBezTo>
                    <a:pt x="105" y="222"/>
                    <a:pt x="105" y="222"/>
                    <a:pt x="105" y="222"/>
                  </a:cubicBezTo>
                  <a:cubicBezTo>
                    <a:pt x="137" y="222"/>
                    <a:pt x="151" y="201"/>
                    <a:pt x="153" y="166"/>
                  </a:cubicBezTo>
                  <a:cubicBezTo>
                    <a:pt x="192" y="166"/>
                    <a:pt x="192" y="166"/>
                    <a:pt x="192" y="166"/>
                  </a:cubicBezTo>
                  <a:cubicBezTo>
                    <a:pt x="188" y="219"/>
                    <a:pt x="162" y="258"/>
                    <a:pt x="105" y="258"/>
                  </a:cubicBezTo>
                  <a:cubicBezTo>
                    <a:pt x="89" y="258"/>
                    <a:pt x="89" y="258"/>
                    <a:pt x="89" y="258"/>
                  </a:cubicBezTo>
                  <a:cubicBezTo>
                    <a:pt x="33" y="258"/>
                    <a:pt x="0" y="221"/>
                    <a:pt x="0" y="17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27"/>
                    <a:pt x="36" y="0"/>
                    <a:pt x="89" y="0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6" name="Freeform 110"/>
            <p:cNvSpPr>
              <a:spLocks noEditPoints="1"/>
            </p:cNvSpPr>
            <p:nvPr/>
          </p:nvSpPr>
          <p:spPr bwMode="auto">
            <a:xfrm>
              <a:off x="8715376" y="1330326"/>
              <a:ext cx="114300" cy="455613"/>
            </a:xfrm>
            <a:custGeom>
              <a:avLst/>
              <a:gdLst>
                <a:gd name="T0" fmla="*/ 64 w 72"/>
                <a:gd name="T1" fmla="*/ 0 h 287"/>
                <a:gd name="T2" fmla="*/ 72 w 72"/>
                <a:gd name="T3" fmla="*/ 22 h 287"/>
                <a:gd name="T4" fmla="*/ 8 w 72"/>
                <a:gd name="T5" fmla="*/ 51 h 287"/>
                <a:gd name="T6" fmla="*/ 0 w 72"/>
                <a:gd name="T7" fmla="*/ 30 h 287"/>
                <a:gd name="T8" fmla="*/ 64 w 72"/>
                <a:gd name="T9" fmla="*/ 0 h 287"/>
                <a:gd name="T10" fmla="*/ 51 w 72"/>
                <a:gd name="T11" fmla="*/ 78 h 287"/>
                <a:gd name="T12" fmla="*/ 51 w 72"/>
                <a:gd name="T13" fmla="*/ 287 h 287"/>
                <a:gd name="T14" fmla="*/ 20 w 72"/>
                <a:gd name="T15" fmla="*/ 287 h 287"/>
                <a:gd name="T16" fmla="*/ 20 w 72"/>
                <a:gd name="T17" fmla="*/ 78 h 287"/>
                <a:gd name="T18" fmla="*/ 51 w 72"/>
                <a:gd name="T19" fmla="*/ 7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87">
                  <a:moveTo>
                    <a:pt x="64" y="0"/>
                  </a:moveTo>
                  <a:lnTo>
                    <a:pt x="72" y="22"/>
                  </a:lnTo>
                  <a:lnTo>
                    <a:pt x="8" y="51"/>
                  </a:lnTo>
                  <a:lnTo>
                    <a:pt x="0" y="30"/>
                  </a:lnTo>
                  <a:lnTo>
                    <a:pt x="64" y="0"/>
                  </a:lnTo>
                  <a:close/>
                  <a:moveTo>
                    <a:pt x="51" y="78"/>
                  </a:moveTo>
                  <a:lnTo>
                    <a:pt x="51" y="287"/>
                  </a:lnTo>
                  <a:lnTo>
                    <a:pt x="20" y="287"/>
                  </a:lnTo>
                  <a:lnTo>
                    <a:pt x="20" y="78"/>
                  </a:lnTo>
                  <a:lnTo>
                    <a:pt x="5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7" name="Freeform 111"/>
            <p:cNvSpPr>
              <a:spLocks noEditPoints="1"/>
            </p:cNvSpPr>
            <p:nvPr/>
          </p:nvSpPr>
          <p:spPr bwMode="auto">
            <a:xfrm>
              <a:off x="8870951" y="1439863"/>
              <a:ext cx="187325" cy="346075"/>
            </a:xfrm>
            <a:custGeom>
              <a:avLst/>
              <a:gdLst>
                <a:gd name="T0" fmla="*/ 63 w 143"/>
                <a:gd name="T1" fmla="*/ 0 h 263"/>
                <a:gd name="T2" fmla="*/ 143 w 143"/>
                <a:gd name="T3" fmla="*/ 70 h 263"/>
                <a:gd name="T4" fmla="*/ 112 w 143"/>
                <a:gd name="T5" fmla="*/ 130 h 263"/>
                <a:gd name="T6" fmla="*/ 93 w 143"/>
                <a:gd name="T7" fmla="*/ 146 h 263"/>
                <a:gd name="T8" fmla="*/ 78 w 143"/>
                <a:gd name="T9" fmla="*/ 169 h 263"/>
                <a:gd name="T10" fmla="*/ 78 w 143"/>
                <a:gd name="T11" fmla="*/ 192 h 263"/>
                <a:gd name="T12" fmla="*/ 38 w 143"/>
                <a:gd name="T13" fmla="*/ 192 h 263"/>
                <a:gd name="T14" fmla="*/ 38 w 143"/>
                <a:gd name="T15" fmla="*/ 169 h 263"/>
                <a:gd name="T16" fmla="*/ 63 w 143"/>
                <a:gd name="T17" fmla="*/ 122 h 263"/>
                <a:gd name="T18" fmla="*/ 85 w 143"/>
                <a:gd name="T19" fmla="*/ 102 h 263"/>
                <a:gd name="T20" fmla="*/ 103 w 143"/>
                <a:gd name="T21" fmla="*/ 70 h 263"/>
                <a:gd name="T22" fmla="*/ 63 w 143"/>
                <a:gd name="T23" fmla="*/ 37 h 263"/>
                <a:gd name="T24" fmla="*/ 0 w 143"/>
                <a:gd name="T25" fmla="*/ 37 h 263"/>
                <a:gd name="T26" fmla="*/ 0 w 143"/>
                <a:gd name="T27" fmla="*/ 0 h 263"/>
                <a:gd name="T28" fmla="*/ 63 w 143"/>
                <a:gd name="T29" fmla="*/ 0 h 263"/>
                <a:gd name="T30" fmla="*/ 78 w 143"/>
                <a:gd name="T31" fmla="*/ 209 h 263"/>
                <a:gd name="T32" fmla="*/ 78 w 143"/>
                <a:gd name="T33" fmla="*/ 263 h 263"/>
                <a:gd name="T34" fmla="*/ 38 w 143"/>
                <a:gd name="T35" fmla="*/ 263 h 263"/>
                <a:gd name="T36" fmla="*/ 38 w 143"/>
                <a:gd name="T37" fmla="*/ 209 h 263"/>
                <a:gd name="T38" fmla="*/ 78 w 143"/>
                <a:gd name="T39" fmla="*/ 20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3" h="263">
                  <a:moveTo>
                    <a:pt x="63" y="0"/>
                  </a:moveTo>
                  <a:cubicBezTo>
                    <a:pt x="111" y="0"/>
                    <a:pt x="143" y="24"/>
                    <a:pt x="143" y="70"/>
                  </a:cubicBezTo>
                  <a:cubicBezTo>
                    <a:pt x="143" y="93"/>
                    <a:pt x="132" y="112"/>
                    <a:pt x="112" y="130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81" y="157"/>
                    <a:pt x="78" y="162"/>
                    <a:pt x="78" y="169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150"/>
                    <a:pt x="46" y="136"/>
                    <a:pt x="63" y="122"/>
                  </a:cubicBezTo>
                  <a:cubicBezTo>
                    <a:pt x="85" y="102"/>
                    <a:pt x="85" y="102"/>
                    <a:pt x="85" y="102"/>
                  </a:cubicBezTo>
                  <a:cubicBezTo>
                    <a:pt x="98" y="91"/>
                    <a:pt x="103" y="82"/>
                    <a:pt x="103" y="70"/>
                  </a:cubicBezTo>
                  <a:cubicBezTo>
                    <a:pt x="103" y="48"/>
                    <a:pt x="90" y="37"/>
                    <a:pt x="63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3" y="0"/>
                  </a:lnTo>
                  <a:close/>
                  <a:moveTo>
                    <a:pt x="78" y="209"/>
                  </a:moveTo>
                  <a:cubicBezTo>
                    <a:pt x="78" y="263"/>
                    <a:pt x="78" y="263"/>
                    <a:pt x="78" y="263"/>
                  </a:cubicBezTo>
                  <a:cubicBezTo>
                    <a:pt x="38" y="263"/>
                    <a:pt x="38" y="263"/>
                    <a:pt x="38" y="263"/>
                  </a:cubicBezTo>
                  <a:cubicBezTo>
                    <a:pt x="38" y="209"/>
                    <a:pt x="38" y="209"/>
                    <a:pt x="38" y="209"/>
                  </a:cubicBezTo>
                  <a:lnTo>
                    <a:pt x="78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8423" name="Skupina 8422"/>
          <p:cNvGrpSpPr/>
          <p:nvPr/>
        </p:nvGrpSpPr>
        <p:grpSpPr>
          <a:xfrm>
            <a:off x="1479551" y="2513013"/>
            <a:ext cx="7023100" cy="1222376"/>
            <a:chOff x="1479551" y="2513013"/>
            <a:chExt cx="7023100" cy="1222376"/>
          </a:xfrm>
        </p:grpSpPr>
        <p:sp>
          <p:nvSpPr>
            <p:cNvPr id="8328" name="Freeform 112"/>
            <p:cNvSpPr>
              <a:spLocks noEditPoints="1"/>
            </p:cNvSpPr>
            <p:nvPr/>
          </p:nvSpPr>
          <p:spPr bwMode="auto">
            <a:xfrm>
              <a:off x="1903413" y="2527301"/>
              <a:ext cx="168275" cy="257175"/>
            </a:xfrm>
            <a:custGeom>
              <a:avLst/>
              <a:gdLst>
                <a:gd name="T0" fmla="*/ 76 w 128"/>
                <a:gd name="T1" fmla="*/ 0 h 196"/>
                <a:gd name="T2" fmla="*/ 128 w 128"/>
                <a:gd name="T3" fmla="*/ 51 h 196"/>
                <a:gd name="T4" fmla="*/ 76 w 128"/>
                <a:gd name="T5" fmla="*/ 103 h 196"/>
                <a:gd name="T6" fmla="*/ 17 w 128"/>
                <a:gd name="T7" fmla="*/ 103 h 196"/>
                <a:gd name="T8" fmla="*/ 17 w 128"/>
                <a:gd name="T9" fmla="*/ 196 h 196"/>
                <a:gd name="T10" fmla="*/ 0 w 128"/>
                <a:gd name="T11" fmla="*/ 196 h 196"/>
                <a:gd name="T12" fmla="*/ 0 w 128"/>
                <a:gd name="T13" fmla="*/ 0 h 196"/>
                <a:gd name="T14" fmla="*/ 76 w 128"/>
                <a:gd name="T15" fmla="*/ 0 h 196"/>
                <a:gd name="T16" fmla="*/ 76 w 128"/>
                <a:gd name="T17" fmla="*/ 87 h 196"/>
                <a:gd name="T18" fmla="*/ 111 w 128"/>
                <a:gd name="T19" fmla="*/ 51 h 196"/>
                <a:gd name="T20" fmla="*/ 76 w 128"/>
                <a:gd name="T21" fmla="*/ 16 h 196"/>
                <a:gd name="T22" fmla="*/ 17 w 128"/>
                <a:gd name="T23" fmla="*/ 16 h 196"/>
                <a:gd name="T24" fmla="*/ 17 w 128"/>
                <a:gd name="T25" fmla="*/ 87 h 196"/>
                <a:gd name="T26" fmla="*/ 76 w 128"/>
                <a:gd name="T27" fmla="*/ 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96">
                  <a:moveTo>
                    <a:pt x="76" y="0"/>
                  </a:moveTo>
                  <a:cubicBezTo>
                    <a:pt x="105" y="0"/>
                    <a:pt x="128" y="23"/>
                    <a:pt x="128" y="51"/>
                  </a:cubicBezTo>
                  <a:cubicBezTo>
                    <a:pt x="128" y="79"/>
                    <a:pt x="105" y="103"/>
                    <a:pt x="76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96"/>
                    <a:pt x="17" y="196"/>
                    <a:pt x="17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0"/>
                  </a:lnTo>
                  <a:close/>
                  <a:moveTo>
                    <a:pt x="76" y="87"/>
                  </a:moveTo>
                  <a:cubicBezTo>
                    <a:pt x="95" y="87"/>
                    <a:pt x="111" y="71"/>
                    <a:pt x="111" y="51"/>
                  </a:cubicBezTo>
                  <a:cubicBezTo>
                    <a:pt x="111" y="31"/>
                    <a:pt x="95" y="16"/>
                    <a:pt x="7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7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29" name="Freeform 113"/>
            <p:cNvSpPr>
              <a:spLocks noEditPoints="1"/>
            </p:cNvSpPr>
            <p:nvPr/>
          </p:nvSpPr>
          <p:spPr bwMode="auto">
            <a:xfrm>
              <a:off x="2089151" y="2598738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7 w 111"/>
                <a:gd name="T25" fmla="*/ 52 h 144"/>
                <a:gd name="T26" fmla="*/ 17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7" y="33"/>
                    <a:pt x="17" y="5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0" name="Freeform 114"/>
            <p:cNvSpPr>
              <a:spLocks noEditPoints="1"/>
            </p:cNvSpPr>
            <p:nvPr/>
          </p:nvSpPr>
          <p:spPr bwMode="auto">
            <a:xfrm>
              <a:off x="2263776" y="2514601"/>
              <a:ext cx="136525" cy="271463"/>
            </a:xfrm>
            <a:custGeom>
              <a:avLst/>
              <a:gdLst>
                <a:gd name="T0" fmla="*/ 99 w 104"/>
                <a:gd name="T1" fmla="*/ 63 h 206"/>
                <a:gd name="T2" fmla="*/ 99 w 104"/>
                <a:gd name="T3" fmla="*/ 78 h 206"/>
                <a:gd name="T4" fmla="*/ 48 w 104"/>
                <a:gd name="T5" fmla="*/ 78 h 206"/>
                <a:gd name="T6" fmla="*/ 17 w 104"/>
                <a:gd name="T7" fmla="*/ 102 h 206"/>
                <a:gd name="T8" fmla="*/ 48 w 104"/>
                <a:gd name="T9" fmla="*/ 124 h 206"/>
                <a:gd name="T10" fmla="*/ 60 w 104"/>
                <a:gd name="T11" fmla="*/ 125 h 206"/>
                <a:gd name="T12" fmla="*/ 104 w 104"/>
                <a:gd name="T13" fmla="*/ 165 h 206"/>
                <a:gd name="T14" fmla="*/ 52 w 104"/>
                <a:gd name="T15" fmla="*/ 206 h 206"/>
                <a:gd name="T16" fmla="*/ 4 w 104"/>
                <a:gd name="T17" fmla="*/ 206 h 206"/>
                <a:gd name="T18" fmla="*/ 4 w 104"/>
                <a:gd name="T19" fmla="*/ 191 h 206"/>
                <a:gd name="T20" fmla="*/ 52 w 104"/>
                <a:gd name="T21" fmla="*/ 191 h 206"/>
                <a:gd name="T22" fmla="*/ 88 w 104"/>
                <a:gd name="T23" fmla="*/ 165 h 206"/>
                <a:gd name="T24" fmla="*/ 58 w 104"/>
                <a:gd name="T25" fmla="*/ 141 h 206"/>
                <a:gd name="T26" fmla="*/ 47 w 104"/>
                <a:gd name="T27" fmla="*/ 139 h 206"/>
                <a:gd name="T28" fmla="*/ 0 w 104"/>
                <a:gd name="T29" fmla="*/ 102 h 206"/>
                <a:gd name="T30" fmla="*/ 48 w 104"/>
                <a:gd name="T31" fmla="*/ 63 h 206"/>
                <a:gd name="T32" fmla="*/ 99 w 104"/>
                <a:gd name="T33" fmla="*/ 63 h 206"/>
                <a:gd name="T34" fmla="*/ 92 w 104"/>
                <a:gd name="T35" fmla="*/ 0 h 206"/>
                <a:gd name="T36" fmla="*/ 57 w 104"/>
                <a:gd name="T37" fmla="*/ 39 h 206"/>
                <a:gd name="T38" fmla="*/ 47 w 104"/>
                <a:gd name="T39" fmla="*/ 39 h 206"/>
                <a:gd name="T40" fmla="*/ 13 w 104"/>
                <a:gd name="T41" fmla="*/ 0 h 206"/>
                <a:gd name="T42" fmla="*/ 31 w 104"/>
                <a:gd name="T43" fmla="*/ 0 h 206"/>
                <a:gd name="T44" fmla="*/ 52 w 104"/>
                <a:gd name="T45" fmla="*/ 27 h 206"/>
                <a:gd name="T46" fmla="*/ 74 w 104"/>
                <a:gd name="T47" fmla="*/ 0 h 206"/>
                <a:gd name="T48" fmla="*/ 92 w 104"/>
                <a:gd name="T4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06">
                  <a:moveTo>
                    <a:pt x="99" y="63"/>
                  </a:moveTo>
                  <a:cubicBezTo>
                    <a:pt x="99" y="78"/>
                    <a:pt x="99" y="78"/>
                    <a:pt x="99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30" y="78"/>
                    <a:pt x="17" y="85"/>
                    <a:pt x="17" y="102"/>
                  </a:cubicBezTo>
                  <a:cubicBezTo>
                    <a:pt x="17" y="116"/>
                    <a:pt x="30" y="122"/>
                    <a:pt x="48" y="124"/>
                  </a:cubicBezTo>
                  <a:cubicBezTo>
                    <a:pt x="52" y="124"/>
                    <a:pt x="57" y="125"/>
                    <a:pt x="60" y="125"/>
                  </a:cubicBezTo>
                  <a:cubicBezTo>
                    <a:pt x="88" y="129"/>
                    <a:pt x="104" y="142"/>
                    <a:pt x="104" y="165"/>
                  </a:cubicBezTo>
                  <a:cubicBezTo>
                    <a:pt x="104" y="195"/>
                    <a:pt x="82" y="206"/>
                    <a:pt x="52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75" y="191"/>
                    <a:pt x="88" y="184"/>
                    <a:pt x="88" y="165"/>
                  </a:cubicBezTo>
                  <a:cubicBezTo>
                    <a:pt x="88" y="151"/>
                    <a:pt x="79" y="143"/>
                    <a:pt x="58" y="141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21" y="137"/>
                    <a:pt x="0" y="126"/>
                    <a:pt x="0" y="102"/>
                  </a:cubicBezTo>
                  <a:cubicBezTo>
                    <a:pt x="0" y="73"/>
                    <a:pt x="24" y="63"/>
                    <a:pt x="48" y="63"/>
                  </a:cubicBezTo>
                  <a:lnTo>
                    <a:pt x="99" y="63"/>
                  </a:lnTo>
                  <a:close/>
                  <a:moveTo>
                    <a:pt x="92" y="0"/>
                  </a:moveTo>
                  <a:cubicBezTo>
                    <a:pt x="57" y="39"/>
                    <a:pt x="57" y="39"/>
                    <a:pt x="5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1" name="Rectangle 115"/>
            <p:cNvSpPr>
              <a:spLocks noChangeArrowheads="1"/>
            </p:cNvSpPr>
            <p:nvPr/>
          </p:nvSpPr>
          <p:spPr bwMode="auto">
            <a:xfrm>
              <a:off x="2439988" y="2527301"/>
              <a:ext cx="20638" cy="257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2" name="Freeform 116"/>
            <p:cNvSpPr>
              <a:spLocks noEditPoints="1"/>
            </p:cNvSpPr>
            <p:nvPr/>
          </p:nvSpPr>
          <p:spPr bwMode="auto">
            <a:xfrm>
              <a:off x="2498726" y="2597151"/>
              <a:ext cx="142875" cy="187325"/>
            </a:xfrm>
            <a:custGeom>
              <a:avLst/>
              <a:gdLst>
                <a:gd name="T0" fmla="*/ 0 w 108"/>
                <a:gd name="T1" fmla="*/ 54 h 143"/>
                <a:gd name="T2" fmla="*/ 53 w 108"/>
                <a:gd name="T3" fmla="*/ 0 h 143"/>
                <a:gd name="T4" fmla="*/ 108 w 108"/>
                <a:gd name="T5" fmla="*/ 54 h 143"/>
                <a:gd name="T6" fmla="*/ 108 w 108"/>
                <a:gd name="T7" fmla="*/ 79 h 143"/>
                <a:gd name="T8" fmla="*/ 16 w 108"/>
                <a:gd name="T9" fmla="*/ 79 h 143"/>
                <a:gd name="T10" fmla="*/ 16 w 108"/>
                <a:gd name="T11" fmla="*/ 81 h 143"/>
                <a:gd name="T12" fmla="*/ 52 w 108"/>
                <a:gd name="T13" fmla="*/ 127 h 143"/>
                <a:gd name="T14" fmla="*/ 104 w 108"/>
                <a:gd name="T15" fmla="*/ 127 h 143"/>
                <a:gd name="T16" fmla="*/ 104 w 108"/>
                <a:gd name="T17" fmla="*/ 143 h 143"/>
                <a:gd name="T18" fmla="*/ 52 w 108"/>
                <a:gd name="T19" fmla="*/ 143 h 143"/>
                <a:gd name="T20" fmla="*/ 0 w 108"/>
                <a:gd name="T21" fmla="*/ 76 h 143"/>
                <a:gd name="T22" fmla="*/ 0 w 108"/>
                <a:gd name="T23" fmla="*/ 54 h 143"/>
                <a:gd name="T24" fmla="*/ 91 w 108"/>
                <a:gd name="T25" fmla="*/ 54 h 143"/>
                <a:gd name="T26" fmla="*/ 53 w 108"/>
                <a:gd name="T27" fmla="*/ 16 h 143"/>
                <a:gd name="T28" fmla="*/ 16 w 108"/>
                <a:gd name="T29" fmla="*/ 54 h 143"/>
                <a:gd name="T30" fmla="*/ 16 w 108"/>
                <a:gd name="T31" fmla="*/ 64 h 143"/>
                <a:gd name="T32" fmla="*/ 91 w 108"/>
                <a:gd name="T33" fmla="*/ 64 h 143"/>
                <a:gd name="T34" fmla="*/ 91 w 108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43">
                  <a:moveTo>
                    <a:pt x="0" y="54"/>
                  </a:moveTo>
                  <a:cubicBezTo>
                    <a:pt x="0" y="20"/>
                    <a:pt x="24" y="0"/>
                    <a:pt x="53" y="0"/>
                  </a:cubicBezTo>
                  <a:cubicBezTo>
                    <a:pt x="88" y="0"/>
                    <a:pt x="108" y="20"/>
                    <a:pt x="108" y="5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5" y="127"/>
                    <a:pt x="52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2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7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3" name="Freeform 117"/>
            <p:cNvSpPr>
              <a:spLocks/>
            </p:cNvSpPr>
            <p:nvPr/>
          </p:nvSpPr>
          <p:spPr bwMode="auto">
            <a:xfrm>
              <a:off x="2660651" y="2559051"/>
              <a:ext cx="109538" cy="228600"/>
            </a:xfrm>
            <a:custGeom>
              <a:avLst/>
              <a:gdLst>
                <a:gd name="T0" fmla="*/ 38 w 83"/>
                <a:gd name="T1" fmla="*/ 0 h 174"/>
                <a:gd name="T2" fmla="*/ 38 w 83"/>
                <a:gd name="T3" fmla="*/ 32 h 174"/>
                <a:gd name="T4" fmla="*/ 83 w 83"/>
                <a:gd name="T5" fmla="*/ 32 h 174"/>
                <a:gd name="T6" fmla="*/ 83 w 83"/>
                <a:gd name="T7" fmla="*/ 47 h 174"/>
                <a:gd name="T8" fmla="*/ 38 w 83"/>
                <a:gd name="T9" fmla="*/ 47 h 174"/>
                <a:gd name="T10" fmla="*/ 38 w 83"/>
                <a:gd name="T11" fmla="*/ 127 h 174"/>
                <a:gd name="T12" fmla="*/ 64 w 83"/>
                <a:gd name="T13" fmla="*/ 158 h 174"/>
                <a:gd name="T14" fmla="*/ 83 w 83"/>
                <a:gd name="T15" fmla="*/ 158 h 174"/>
                <a:gd name="T16" fmla="*/ 83 w 83"/>
                <a:gd name="T17" fmla="*/ 174 h 174"/>
                <a:gd name="T18" fmla="*/ 64 w 83"/>
                <a:gd name="T19" fmla="*/ 174 h 174"/>
                <a:gd name="T20" fmla="*/ 22 w 83"/>
                <a:gd name="T21" fmla="*/ 127 h 174"/>
                <a:gd name="T22" fmla="*/ 22 w 83"/>
                <a:gd name="T23" fmla="*/ 47 h 174"/>
                <a:gd name="T24" fmla="*/ 0 w 83"/>
                <a:gd name="T25" fmla="*/ 47 h 174"/>
                <a:gd name="T26" fmla="*/ 0 w 83"/>
                <a:gd name="T27" fmla="*/ 32 h 174"/>
                <a:gd name="T28" fmla="*/ 22 w 83"/>
                <a:gd name="T29" fmla="*/ 32 h 174"/>
                <a:gd name="T30" fmla="*/ 22 w 83"/>
                <a:gd name="T31" fmla="*/ 0 h 174"/>
                <a:gd name="T32" fmla="*/ 38 w 83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74">
                  <a:moveTo>
                    <a:pt x="38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49"/>
                    <a:pt x="45" y="158"/>
                    <a:pt x="6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34" y="174"/>
                    <a:pt x="22" y="156"/>
                    <a:pt x="22" y="12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4" name="Freeform 118"/>
            <p:cNvSpPr>
              <a:spLocks noEditPoints="1"/>
            </p:cNvSpPr>
            <p:nvPr/>
          </p:nvSpPr>
          <p:spPr bwMode="auto">
            <a:xfrm>
              <a:off x="2792413" y="2597151"/>
              <a:ext cx="141288" cy="187325"/>
            </a:xfrm>
            <a:custGeom>
              <a:avLst/>
              <a:gdLst>
                <a:gd name="T0" fmla="*/ 0 w 108"/>
                <a:gd name="T1" fmla="*/ 54 h 143"/>
                <a:gd name="T2" fmla="*/ 53 w 108"/>
                <a:gd name="T3" fmla="*/ 0 h 143"/>
                <a:gd name="T4" fmla="*/ 108 w 108"/>
                <a:gd name="T5" fmla="*/ 54 h 143"/>
                <a:gd name="T6" fmla="*/ 108 w 108"/>
                <a:gd name="T7" fmla="*/ 79 h 143"/>
                <a:gd name="T8" fmla="*/ 17 w 108"/>
                <a:gd name="T9" fmla="*/ 79 h 143"/>
                <a:gd name="T10" fmla="*/ 17 w 108"/>
                <a:gd name="T11" fmla="*/ 81 h 143"/>
                <a:gd name="T12" fmla="*/ 52 w 108"/>
                <a:gd name="T13" fmla="*/ 127 h 143"/>
                <a:gd name="T14" fmla="*/ 104 w 108"/>
                <a:gd name="T15" fmla="*/ 127 h 143"/>
                <a:gd name="T16" fmla="*/ 104 w 108"/>
                <a:gd name="T17" fmla="*/ 143 h 143"/>
                <a:gd name="T18" fmla="*/ 52 w 108"/>
                <a:gd name="T19" fmla="*/ 143 h 143"/>
                <a:gd name="T20" fmla="*/ 0 w 108"/>
                <a:gd name="T21" fmla="*/ 76 h 143"/>
                <a:gd name="T22" fmla="*/ 0 w 108"/>
                <a:gd name="T23" fmla="*/ 54 h 143"/>
                <a:gd name="T24" fmla="*/ 92 w 108"/>
                <a:gd name="T25" fmla="*/ 54 h 143"/>
                <a:gd name="T26" fmla="*/ 53 w 108"/>
                <a:gd name="T27" fmla="*/ 16 h 143"/>
                <a:gd name="T28" fmla="*/ 17 w 108"/>
                <a:gd name="T29" fmla="*/ 54 h 143"/>
                <a:gd name="T30" fmla="*/ 17 w 108"/>
                <a:gd name="T31" fmla="*/ 64 h 143"/>
                <a:gd name="T32" fmla="*/ 92 w 108"/>
                <a:gd name="T33" fmla="*/ 64 h 143"/>
                <a:gd name="T34" fmla="*/ 92 w 108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43">
                  <a:moveTo>
                    <a:pt x="0" y="54"/>
                  </a:moveTo>
                  <a:cubicBezTo>
                    <a:pt x="0" y="20"/>
                    <a:pt x="24" y="0"/>
                    <a:pt x="53" y="0"/>
                  </a:cubicBezTo>
                  <a:cubicBezTo>
                    <a:pt x="88" y="0"/>
                    <a:pt x="108" y="20"/>
                    <a:pt x="108" y="54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7" y="79"/>
                    <a:pt x="17" y="79"/>
                    <a:pt x="17" y="79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112"/>
                    <a:pt x="25" y="127"/>
                    <a:pt x="52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2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2" y="54"/>
                  </a:moveTo>
                  <a:cubicBezTo>
                    <a:pt x="91" y="28"/>
                    <a:pt x="79" y="16"/>
                    <a:pt x="53" y="16"/>
                  </a:cubicBezTo>
                  <a:cubicBezTo>
                    <a:pt x="33" y="16"/>
                    <a:pt x="17" y="29"/>
                    <a:pt x="17" y="5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92" y="64"/>
                    <a:pt x="92" y="64"/>
                    <a:pt x="92" y="64"/>
                  </a:cubicBezTo>
                  <a:lnTo>
                    <a:pt x="92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5" name="Freeform 119"/>
            <p:cNvSpPr>
              <a:spLocks/>
            </p:cNvSpPr>
            <p:nvPr/>
          </p:nvSpPr>
          <p:spPr bwMode="auto">
            <a:xfrm>
              <a:off x="3079751" y="2598738"/>
              <a:ext cx="139700" cy="185738"/>
            </a:xfrm>
            <a:custGeom>
              <a:avLst/>
              <a:gdLst>
                <a:gd name="T0" fmla="*/ 63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1 w 107"/>
                <a:gd name="T7" fmla="*/ 142 h 142"/>
                <a:gd name="T8" fmla="*/ 91 w 107"/>
                <a:gd name="T9" fmla="*/ 47 h 142"/>
                <a:gd name="T10" fmla="*/ 63 w 107"/>
                <a:gd name="T11" fmla="*/ 15 h 142"/>
                <a:gd name="T12" fmla="*/ 45 w 107"/>
                <a:gd name="T13" fmla="*/ 15 h 142"/>
                <a:gd name="T14" fmla="*/ 17 w 107"/>
                <a:gd name="T15" fmla="*/ 44 h 142"/>
                <a:gd name="T16" fmla="*/ 17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4 w 107"/>
                <a:gd name="T25" fmla="*/ 18 h 142"/>
                <a:gd name="T26" fmla="*/ 45 w 107"/>
                <a:gd name="T27" fmla="*/ 0 h 142"/>
                <a:gd name="T28" fmla="*/ 63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3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8"/>
                    <a:pt x="78" y="15"/>
                    <a:pt x="63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7" y="28"/>
                    <a:pt x="17" y="44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9" y="8"/>
                    <a:pt x="31" y="0"/>
                    <a:pt x="4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6" name="Freeform 120"/>
            <p:cNvSpPr>
              <a:spLocks noEditPoints="1"/>
            </p:cNvSpPr>
            <p:nvPr/>
          </p:nvSpPr>
          <p:spPr bwMode="auto">
            <a:xfrm>
              <a:off x="3252788" y="2513013"/>
              <a:ext cx="136525" cy="271463"/>
            </a:xfrm>
            <a:custGeom>
              <a:avLst/>
              <a:gdLst>
                <a:gd name="T0" fmla="*/ 66 w 104"/>
                <a:gd name="T1" fmla="*/ 67 h 207"/>
                <a:gd name="T2" fmla="*/ 104 w 104"/>
                <a:gd name="T3" fmla="*/ 107 h 207"/>
                <a:gd name="T4" fmla="*/ 104 w 104"/>
                <a:gd name="T5" fmla="*/ 207 h 207"/>
                <a:gd name="T6" fmla="*/ 92 w 104"/>
                <a:gd name="T7" fmla="*/ 207 h 207"/>
                <a:gd name="T8" fmla="*/ 91 w 104"/>
                <a:gd name="T9" fmla="*/ 192 h 207"/>
                <a:gd name="T10" fmla="*/ 64 w 104"/>
                <a:gd name="T11" fmla="*/ 207 h 207"/>
                <a:gd name="T12" fmla="*/ 41 w 104"/>
                <a:gd name="T13" fmla="*/ 207 h 207"/>
                <a:gd name="T14" fmla="*/ 0 w 104"/>
                <a:gd name="T15" fmla="*/ 167 h 207"/>
                <a:gd name="T16" fmla="*/ 41 w 104"/>
                <a:gd name="T17" fmla="*/ 126 h 207"/>
                <a:gd name="T18" fmla="*/ 88 w 104"/>
                <a:gd name="T19" fmla="*/ 126 h 207"/>
                <a:gd name="T20" fmla="*/ 88 w 104"/>
                <a:gd name="T21" fmla="*/ 107 h 207"/>
                <a:gd name="T22" fmla="*/ 66 w 104"/>
                <a:gd name="T23" fmla="*/ 82 h 207"/>
                <a:gd name="T24" fmla="*/ 8 w 104"/>
                <a:gd name="T25" fmla="*/ 82 h 207"/>
                <a:gd name="T26" fmla="*/ 8 w 104"/>
                <a:gd name="T27" fmla="*/ 67 h 207"/>
                <a:gd name="T28" fmla="*/ 66 w 104"/>
                <a:gd name="T29" fmla="*/ 67 h 207"/>
                <a:gd name="T30" fmla="*/ 88 w 104"/>
                <a:gd name="T31" fmla="*/ 141 h 207"/>
                <a:gd name="T32" fmla="*/ 41 w 104"/>
                <a:gd name="T33" fmla="*/ 141 h 207"/>
                <a:gd name="T34" fmla="*/ 16 w 104"/>
                <a:gd name="T35" fmla="*/ 167 h 207"/>
                <a:gd name="T36" fmla="*/ 41 w 104"/>
                <a:gd name="T37" fmla="*/ 191 h 207"/>
                <a:gd name="T38" fmla="*/ 64 w 104"/>
                <a:gd name="T39" fmla="*/ 191 h 207"/>
                <a:gd name="T40" fmla="*/ 88 w 104"/>
                <a:gd name="T41" fmla="*/ 168 h 207"/>
                <a:gd name="T42" fmla="*/ 88 w 104"/>
                <a:gd name="T43" fmla="*/ 141 h 207"/>
                <a:gd name="T44" fmla="*/ 79 w 104"/>
                <a:gd name="T45" fmla="*/ 0 h 207"/>
                <a:gd name="T46" fmla="*/ 83 w 104"/>
                <a:gd name="T47" fmla="*/ 12 h 207"/>
                <a:gd name="T48" fmla="*/ 32 w 104"/>
                <a:gd name="T49" fmla="*/ 35 h 207"/>
                <a:gd name="T50" fmla="*/ 28 w 104"/>
                <a:gd name="T51" fmla="*/ 23 h 207"/>
                <a:gd name="T52" fmla="*/ 79 w 104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07">
                  <a:moveTo>
                    <a:pt x="66" y="67"/>
                  </a:moveTo>
                  <a:cubicBezTo>
                    <a:pt x="89" y="67"/>
                    <a:pt x="104" y="84"/>
                    <a:pt x="104" y="107"/>
                  </a:cubicBezTo>
                  <a:cubicBezTo>
                    <a:pt x="104" y="207"/>
                    <a:pt x="104" y="207"/>
                    <a:pt x="104" y="207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6" y="200"/>
                    <a:pt x="76" y="207"/>
                    <a:pt x="64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18" y="207"/>
                    <a:pt x="0" y="189"/>
                    <a:pt x="0" y="167"/>
                  </a:cubicBezTo>
                  <a:cubicBezTo>
                    <a:pt x="0" y="144"/>
                    <a:pt x="18" y="126"/>
                    <a:pt x="41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93"/>
                    <a:pt x="79" y="82"/>
                    <a:pt x="66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67"/>
                    <a:pt x="8" y="67"/>
                    <a:pt x="8" y="67"/>
                  </a:cubicBezTo>
                  <a:lnTo>
                    <a:pt x="66" y="67"/>
                  </a:lnTo>
                  <a:close/>
                  <a:moveTo>
                    <a:pt x="88" y="141"/>
                  </a:moveTo>
                  <a:cubicBezTo>
                    <a:pt x="41" y="141"/>
                    <a:pt x="41" y="141"/>
                    <a:pt x="41" y="141"/>
                  </a:cubicBezTo>
                  <a:cubicBezTo>
                    <a:pt x="27" y="141"/>
                    <a:pt x="16" y="153"/>
                    <a:pt x="16" y="167"/>
                  </a:cubicBezTo>
                  <a:cubicBezTo>
                    <a:pt x="16" y="181"/>
                    <a:pt x="27" y="191"/>
                    <a:pt x="41" y="191"/>
                  </a:cubicBezTo>
                  <a:cubicBezTo>
                    <a:pt x="64" y="191"/>
                    <a:pt x="64" y="191"/>
                    <a:pt x="64" y="191"/>
                  </a:cubicBezTo>
                  <a:cubicBezTo>
                    <a:pt x="76" y="191"/>
                    <a:pt x="88" y="180"/>
                    <a:pt x="88" y="168"/>
                  </a:cubicBezTo>
                  <a:lnTo>
                    <a:pt x="88" y="141"/>
                  </a:lnTo>
                  <a:close/>
                  <a:moveTo>
                    <a:pt x="79" y="0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7" name="Freeform 121"/>
            <p:cNvSpPr>
              <a:spLocks/>
            </p:cNvSpPr>
            <p:nvPr/>
          </p:nvSpPr>
          <p:spPr bwMode="auto">
            <a:xfrm>
              <a:off x="3433763" y="2598738"/>
              <a:ext cx="241300" cy="185738"/>
            </a:xfrm>
            <a:custGeom>
              <a:avLst/>
              <a:gdLst>
                <a:gd name="T0" fmla="*/ 139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8 w 184"/>
                <a:gd name="T7" fmla="*/ 142 h 142"/>
                <a:gd name="T8" fmla="*/ 168 w 184"/>
                <a:gd name="T9" fmla="*/ 47 h 142"/>
                <a:gd name="T10" fmla="*/ 139 w 184"/>
                <a:gd name="T11" fmla="*/ 15 h 142"/>
                <a:gd name="T12" fmla="*/ 128 w 184"/>
                <a:gd name="T13" fmla="*/ 15 h 142"/>
                <a:gd name="T14" fmla="*/ 100 w 184"/>
                <a:gd name="T15" fmla="*/ 45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5 w 184"/>
                <a:gd name="T23" fmla="*/ 15 h 142"/>
                <a:gd name="T24" fmla="*/ 44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5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39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39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1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8" y="9"/>
                    <a:pt x="113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8" name="Freeform 122"/>
            <p:cNvSpPr>
              <a:spLocks/>
            </p:cNvSpPr>
            <p:nvPr/>
          </p:nvSpPr>
          <p:spPr bwMode="auto">
            <a:xfrm>
              <a:off x="3830638" y="2524126"/>
              <a:ext cx="190500" cy="263525"/>
            </a:xfrm>
            <a:custGeom>
              <a:avLst/>
              <a:gdLst>
                <a:gd name="T0" fmla="*/ 79 w 146"/>
                <a:gd name="T1" fmla="*/ 0 h 200"/>
                <a:gd name="T2" fmla="*/ 146 w 146"/>
                <a:gd name="T3" fmla="*/ 65 h 200"/>
                <a:gd name="T4" fmla="*/ 129 w 146"/>
                <a:gd name="T5" fmla="*/ 65 h 200"/>
                <a:gd name="T6" fmla="*/ 79 w 146"/>
                <a:gd name="T7" fmla="*/ 16 h 200"/>
                <a:gd name="T8" fmla="*/ 67 w 146"/>
                <a:gd name="T9" fmla="*/ 16 h 200"/>
                <a:gd name="T10" fmla="*/ 17 w 146"/>
                <a:gd name="T11" fmla="*/ 68 h 200"/>
                <a:gd name="T12" fmla="*/ 17 w 146"/>
                <a:gd name="T13" fmla="*/ 134 h 200"/>
                <a:gd name="T14" fmla="*/ 67 w 146"/>
                <a:gd name="T15" fmla="*/ 184 h 200"/>
                <a:gd name="T16" fmla="*/ 79 w 146"/>
                <a:gd name="T17" fmla="*/ 184 h 200"/>
                <a:gd name="T18" fmla="*/ 128 w 146"/>
                <a:gd name="T19" fmla="*/ 131 h 200"/>
                <a:gd name="T20" fmla="*/ 145 w 146"/>
                <a:gd name="T21" fmla="*/ 131 h 200"/>
                <a:gd name="T22" fmla="*/ 79 w 146"/>
                <a:gd name="T23" fmla="*/ 200 h 200"/>
                <a:gd name="T24" fmla="*/ 67 w 146"/>
                <a:gd name="T25" fmla="*/ 200 h 200"/>
                <a:gd name="T26" fmla="*/ 0 w 146"/>
                <a:gd name="T27" fmla="*/ 134 h 200"/>
                <a:gd name="T28" fmla="*/ 0 w 146"/>
                <a:gd name="T29" fmla="*/ 68 h 200"/>
                <a:gd name="T30" fmla="*/ 67 w 146"/>
                <a:gd name="T31" fmla="*/ 0 h 200"/>
                <a:gd name="T32" fmla="*/ 79 w 146"/>
                <a:gd name="T3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200">
                  <a:moveTo>
                    <a:pt x="79" y="0"/>
                  </a:moveTo>
                  <a:cubicBezTo>
                    <a:pt x="119" y="0"/>
                    <a:pt x="143" y="19"/>
                    <a:pt x="146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7" y="29"/>
                    <a:pt x="110" y="16"/>
                    <a:pt x="79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35" y="16"/>
                    <a:pt x="17" y="29"/>
                    <a:pt x="17" y="68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17" y="164"/>
                    <a:pt x="35" y="184"/>
                    <a:pt x="67" y="184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111" y="184"/>
                    <a:pt x="128" y="163"/>
                    <a:pt x="128" y="131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4" y="172"/>
                    <a:pt x="122" y="200"/>
                    <a:pt x="79" y="200"/>
                  </a:cubicBezTo>
                  <a:cubicBezTo>
                    <a:pt x="67" y="200"/>
                    <a:pt x="67" y="200"/>
                    <a:pt x="67" y="200"/>
                  </a:cubicBezTo>
                  <a:cubicBezTo>
                    <a:pt x="24" y="200"/>
                    <a:pt x="0" y="173"/>
                    <a:pt x="0" y="1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9"/>
                    <a:pt x="26" y="0"/>
                    <a:pt x="67" y="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39" name="Freeform 123"/>
            <p:cNvSpPr>
              <a:spLocks/>
            </p:cNvSpPr>
            <p:nvPr/>
          </p:nvSpPr>
          <p:spPr bwMode="auto">
            <a:xfrm>
              <a:off x="4051301" y="2527301"/>
              <a:ext cx="196850" cy="257175"/>
            </a:xfrm>
            <a:custGeom>
              <a:avLst/>
              <a:gdLst>
                <a:gd name="T0" fmla="*/ 124 w 124"/>
                <a:gd name="T1" fmla="*/ 0 h 162"/>
                <a:gd name="T2" fmla="*/ 69 w 124"/>
                <a:gd name="T3" fmla="*/ 162 h 162"/>
                <a:gd name="T4" fmla="*/ 56 w 124"/>
                <a:gd name="T5" fmla="*/ 162 h 162"/>
                <a:gd name="T6" fmla="*/ 0 w 124"/>
                <a:gd name="T7" fmla="*/ 0 h 162"/>
                <a:gd name="T8" fmla="*/ 14 w 124"/>
                <a:gd name="T9" fmla="*/ 0 h 162"/>
                <a:gd name="T10" fmla="*/ 62 w 124"/>
                <a:gd name="T11" fmla="*/ 137 h 162"/>
                <a:gd name="T12" fmla="*/ 62 w 124"/>
                <a:gd name="T13" fmla="*/ 137 h 162"/>
                <a:gd name="T14" fmla="*/ 110 w 124"/>
                <a:gd name="T15" fmla="*/ 0 h 162"/>
                <a:gd name="T16" fmla="*/ 124 w 124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62">
                  <a:moveTo>
                    <a:pt x="124" y="0"/>
                  </a:moveTo>
                  <a:lnTo>
                    <a:pt x="69" y="162"/>
                  </a:lnTo>
                  <a:lnTo>
                    <a:pt x="56" y="16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62" y="137"/>
                  </a:lnTo>
                  <a:lnTo>
                    <a:pt x="62" y="137"/>
                  </a:lnTo>
                  <a:lnTo>
                    <a:pt x="110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0" name="Freeform 124"/>
            <p:cNvSpPr>
              <a:spLocks/>
            </p:cNvSpPr>
            <p:nvPr/>
          </p:nvSpPr>
          <p:spPr bwMode="auto">
            <a:xfrm>
              <a:off x="4392613" y="2598738"/>
              <a:ext cx="139700" cy="185738"/>
            </a:xfrm>
            <a:custGeom>
              <a:avLst/>
              <a:gdLst>
                <a:gd name="T0" fmla="*/ 62 w 106"/>
                <a:gd name="T1" fmla="*/ 0 h 142"/>
                <a:gd name="T2" fmla="*/ 106 w 106"/>
                <a:gd name="T3" fmla="*/ 47 h 142"/>
                <a:gd name="T4" fmla="*/ 106 w 106"/>
                <a:gd name="T5" fmla="*/ 142 h 142"/>
                <a:gd name="T6" fmla="*/ 90 w 106"/>
                <a:gd name="T7" fmla="*/ 142 h 142"/>
                <a:gd name="T8" fmla="*/ 90 w 106"/>
                <a:gd name="T9" fmla="*/ 47 h 142"/>
                <a:gd name="T10" fmla="*/ 62 w 106"/>
                <a:gd name="T11" fmla="*/ 15 h 142"/>
                <a:gd name="T12" fmla="*/ 44 w 106"/>
                <a:gd name="T13" fmla="*/ 15 h 142"/>
                <a:gd name="T14" fmla="*/ 16 w 106"/>
                <a:gd name="T15" fmla="*/ 44 h 142"/>
                <a:gd name="T16" fmla="*/ 16 w 106"/>
                <a:gd name="T17" fmla="*/ 142 h 142"/>
                <a:gd name="T18" fmla="*/ 0 w 106"/>
                <a:gd name="T19" fmla="*/ 142 h 142"/>
                <a:gd name="T20" fmla="*/ 0 w 106"/>
                <a:gd name="T21" fmla="*/ 1 h 142"/>
                <a:gd name="T22" fmla="*/ 12 w 106"/>
                <a:gd name="T23" fmla="*/ 1 h 142"/>
                <a:gd name="T24" fmla="*/ 13 w 106"/>
                <a:gd name="T25" fmla="*/ 18 h 142"/>
                <a:gd name="T26" fmla="*/ 44 w 106"/>
                <a:gd name="T27" fmla="*/ 0 h 142"/>
                <a:gd name="T28" fmla="*/ 62 w 106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42">
                  <a:moveTo>
                    <a:pt x="62" y="0"/>
                  </a:moveTo>
                  <a:cubicBezTo>
                    <a:pt x="86" y="0"/>
                    <a:pt x="106" y="19"/>
                    <a:pt x="106" y="47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28"/>
                    <a:pt x="77" y="15"/>
                    <a:pt x="62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8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4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1" name="Freeform 125"/>
            <p:cNvSpPr>
              <a:spLocks noEditPoints="1"/>
            </p:cNvSpPr>
            <p:nvPr/>
          </p:nvSpPr>
          <p:spPr bwMode="auto">
            <a:xfrm>
              <a:off x="4565651" y="2600326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0 h 140"/>
                <a:gd name="T4" fmla="*/ 105 w 105"/>
                <a:gd name="T5" fmla="*/ 140 h 140"/>
                <a:gd name="T6" fmla="*/ 92 w 105"/>
                <a:gd name="T7" fmla="*/ 140 h 140"/>
                <a:gd name="T8" fmla="*/ 91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8 w 105"/>
                <a:gd name="T19" fmla="*/ 59 h 140"/>
                <a:gd name="T20" fmla="*/ 88 w 105"/>
                <a:gd name="T21" fmla="*/ 40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8 w 105"/>
                <a:gd name="T31" fmla="*/ 74 h 140"/>
                <a:gd name="T32" fmla="*/ 41 w 105"/>
                <a:gd name="T33" fmla="*/ 74 h 140"/>
                <a:gd name="T34" fmla="*/ 16 w 105"/>
                <a:gd name="T35" fmla="*/ 100 h 140"/>
                <a:gd name="T36" fmla="*/ 41 w 105"/>
                <a:gd name="T37" fmla="*/ 124 h 140"/>
                <a:gd name="T38" fmla="*/ 64 w 105"/>
                <a:gd name="T39" fmla="*/ 124 h 140"/>
                <a:gd name="T40" fmla="*/ 88 w 105"/>
                <a:gd name="T41" fmla="*/ 101 h 140"/>
                <a:gd name="T42" fmla="*/ 88 w 105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7"/>
                    <a:pt x="105" y="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27" y="74"/>
                    <a:pt x="16" y="86"/>
                    <a:pt x="16" y="100"/>
                  </a:cubicBezTo>
                  <a:cubicBezTo>
                    <a:pt x="16" y="114"/>
                    <a:pt x="27" y="124"/>
                    <a:pt x="41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77" y="124"/>
                    <a:pt x="88" y="113"/>
                    <a:pt x="88" y="101"/>
                  </a:cubicBezTo>
                  <a:lnTo>
                    <a:pt x="8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2" name="Freeform 126"/>
            <p:cNvSpPr>
              <a:spLocks noEditPoints="1"/>
            </p:cNvSpPr>
            <p:nvPr/>
          </p:nvSpPr>
          <p:spPr bwMode="auto">
            <a:xfrm>
              <a:off x="4857751" y="2532063"/>
              <a:ext cx="20638" cy="252413"/>
            </a:xfrm>
            <a:custGeom>
              <a:avLst/>
              <a:gdLst>
                <a:gd name="T0" fmla="*/ 13 w 13"/>
                <a:gd name="T1" fmla="*/ 0 h 159"/>
                <a:gd name="T2" fmla="*/ 13 w 13"/>
                <a:gd name="T3" fmla="*/ 18 h 159"/>
                <a:gd name="T4" fmla="*/ 0 w 13"/>
                <a:gd name="T5" fmla="*/ 18 h 159"/>
                <a:gd name="T6" fmla="*/ 0 w 13"/>
                <a:gd name="T7" fmla="*/ 0 h 159"/>
                <a:gd name="T8" fmla="*/ 13 w 13"/>
                <a:gd name="T9" fmla="*/ 0 h 159"/>
                <a:gd name="T10" fmla="*/ 13 w 13"/>
                <a:gd name="T11" fmla="*/ 43 h 159"/>
                <a:gd name="T12" fmla="*/ 13 w 13"/>
                <a:gd name="T13" fmla="*/ 159 h 159"/>
                <a:gd name="T14" fmla="*/ 0 w 13"/>
                <a:gd name="T15" fmla="*/ 159 h 159"/>
                <a:gd name="T16" fmla="*/ 0 w 13"/>
                <a:gd name="T17" fmla="*/ 43 h 159"/>
                <a:gd name="T18" fmla="*/ 13 w 13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59">
                  <a:moveTo>
                    <a:pt x="13" y="0"/>
                  </a:moveTo>
                  <a:lnTo>
                    <a:pt x="13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3" y="0"/>
                  </a:lnTo>
                  <a:close/>
                  <a:moveTo>
                    <a:pt x="13" y="43"/>
                  </a:moveTo>
                  <a:lnTo>
                    <a:pt x="13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3" name="Freeform 127"/>
            <p:cNvSpPr>
              <a:spLocks/>
            </p:cNvSpPr>
            <p:nvPr/>
          </p:nvSpPr>
          <p:spPr bwMode="auto">
            <a:xfrm>
              <a:off x="4926013" y="2598738"/>
              <a:ext cx="141288" cy="185738"/>
            </a:xfrm>
            <a:custGeom>
              <a:avLst/>
              <a:gdLst>
                <a:gd name="T0" fmla="*/ 63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1 w 107"/>
                <a:gd name="T7" fmla="*/ 142 h 142"/>
                <a:gd name="T8" fmla="*/ 91 w 107"/>
                <a:gd name="T9" fmla="*/ 47 h 142"/>
                <a:gd name="T10" fmla="*/ 63 w 107"/>
                <a:gd name="T11" fmla="*/ 15 h 142"/>
                <a:gd name="T12" fmla="*/ 45 w 107"/>
                <a:gd name="T13" fmla="*/ 15 h 142"/>
                <a:gd name="T14" fmla="*/ 17 w 107"/>
                <a:gd name="T15" fmla="*/ 44 h 142"/>
                <a:gd name="T16" fmla="*/ 17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4 w 107"/>
                <a:gd name="T25" fmla="*/ 18 h 142"/>
                <a:gd name="T26" fmla="*/ 45 w 107"/>
                <a:gd name="T27" fmla="*/ 0 h 142"/>
                <a:gd name="T28" fmla="*/ 63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3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8"/>
                    <a:pt x="78" y="15"/>
                    <a:pt x="63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7" y="28"/>
                    <a:pt x="17" y="44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9" y="8"/>
                    <a:pt x="31" y="0"/>
                    <a:pt x="4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4" name="Freeform 128"/>
            <p:cNvSpPr>
              <a:spLocks/>
            </p:cNvSpPr>
            <p:nvPr/>
          </p:nvSpPr>
          <p:spPr bwMode="auto">
            <a:xfrm>
              <a:off x="5097463" y="2524126"/>
              <a:ext cx="103188" cy="260350"/>
            </a:xfrm>
            <a:custGeom>
              <a:avLst/>
              <a:gdLst>
                <a:gd name="T0" fmla="*/ 19 w 78"/>
                <a:gd name="T1" fmla="*/ 55 h 198"/>
                <a:gd name="T2" fmla="*/ 78 w 78"/>
                <a:gd name="T3" fmla="*/ 0 h 198"/>
                <a:gd name="T4" fmla="*/ 78 w 78"/>
                <a:gd name="T5" fmla="*/ 15 h 198"/>
                <a:gd name="T6" fmla="*/ 35 w 78"/>
                <a:gd name="T7" fmla="*/ 55 h 198"/>
                <a:gd name="T8" fmla="*/ 35 w 78"/>
                <a:gd name="T9" fmla="*/ 58 h 198"/>
                <a:gd name="T10" fmla="*/ 78 w 78"/>
                <a:gd name="T11" fmla="*/ 58 h 198"/>
                <a:gd name="T12" fmla="*/ 78 w 78"/>
                <a:gd name="T13" fmla="*/ 72 h 198"/>
                <a:gd name="T14" fmla="*/ 35 w 78"/>
                <a:gd name="T15" fmla="*/ 72 h 198"/>
                <a:gd name="T16" fmla="*/ 35 w 78"/>
                <a:gd name="T17" fmla="*/ 198 h 198"/>
                <a:gd name="T18" fmla="*/ 18 w 78"/>
                <a:gd name="T19" fmla="*/ 198 h 198"/>
                <a:gd name="T20" fmla="*/ 18 w 78"/>
                <a:gd name="T21" fmla="*/ 72 h 198"/>
                <a:gd name="T22" fmla="*/ 0 w 78"/>
                <a:gd name="T23" fmla="*/ 72 h 198"/>
                <a:gd name="T24" fmla="*/ 0 w 78"/>
                <a:gd name="T25" fmla="*/ 58 h 198"/>
                <a:gd name="T26" fmla="*/ 19 w 78"/>
                <a:gd name="T27" fmla="*/ 58 h 198"/>
                <a:gd name="T28" fmla="*/ 19 w 78"/>
                <a:gd name="T29" fmla="*/ 5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98">
                  <a:moveTo>
                    <a:pt x="19" y="55"/>
                  </a:moveTo>
                  <a:cubicBezTo>
                    <a:pt x="20" y="16"/>
                    <a:pt x="46" y="1"/>
                    <a:pt x="78" y="0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54" y="16"/>
                    <a:pt x="36" y="27"/>
                    <a:pt x="35" y="5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9" y="58"/>
                    <a:pt x="19" y="58"/>
                    <a:pt x="19" y="58"/>
                  </a:cubicBezTo>
                  <a:lnTo>
                    <a:pt x="19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5" name="Freeform 129"/>
            <p:cNvSpPr>
              <a:spLocks noEditPoints="1"/>
            </p:cNvSpPr>
            <p:nvPr/>
          </p:nvSpPr>
          <p:spPr bwMode="auto">
            <a:xfrm>
              <a:off x="5214938" y="2598738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6" name="Freeform 130"/>
            <p:cNvSpPr>
              <a:spLocks noEditPoints="1"/>
            </p:cNvSpPr>
            <p:nvPr/>
          </p:nvSpPr>
          <p:spPr bwMode="auto">
            <a:xfrm>
              <a:off x="5391151" y="2530476"/>
              <a:ext cx="187325" cy="263525"/>
            </a:xfrm>
            <a:custGeom>
              <a:avLst/>
              <a:gdLst>
                <a:gd name="T0" fmla="*/ 0 w 143"/>
                <a:gd name="T1" fmla="*/ 75 h 201"/>
                <a:gd name="T2" fmla="*/ 71 w 143"/>
                <a:gd name="T3" fmla="*/ 0 h 201"/>
                <a:gd name="T4" fmla="*/ 143 w 143"/>
                <a:gd name="T5" fmla="*/ 75 h 201"/>
                <a:gd name="T6" fmla="*/ 110 w 143"/>
                <a:gd name="T7" fmla="*/ 142 h 201"/>
                <a:gd name="T8" fmla="*/ 95 w 143"/>
                <a:gd name="T9" fmla="*/ 142 h 201"/>
                <a:gd name="T10" fmla="*/ 94 w 143"/>
                <a:gd name="T11" fmla="*/ 133 h 201"/>
                <a:gd name="T12" fmla="*/ 74 w 143"/>
                <a:gd name="T13" fmla="*/ 142 h 201"/>
                <a:gd name="T14" fmla="*/ 62 w 143"/>
                <a:gd name="T15" fmla="*/ 142 h 201"/>
                <a:gd name="T16" fmla="*/ 33 w 143"/>
                <a:gd name="T17" fmla="*/ 114 h 201"/>
                <a:gd name="T18" fmla="*/ 62 w 143"/>
                <a:gd name="T19" fmla="*/ 86 h 201"/>
                <a:gd name="T20" fmla="*/ 91 w 143"/>
                <a:gd name="T21" fmla="*/ 86 h 201"/>
                <a:gd name="T22" fmla="*/ 91 w 143"/>
                <a:gd name="T23" fmla="*/ 75 h 201"/>
                <a:gd name="T24" fmla="*/ 78 w 143"/>
                <a:gd name="T25" fmla="*/ 59 h 201"/>
                <a:gd name="T26" fmla="*/ 42 w 143"/>
                <a:gd name="T27" fmla="*/ 59 h 201"/>
                <a:gd name="T28" fmla="*/ 42 w 143"/>
                <a:gd name="T29" fmla="*/ 47 h 201"/>
                <a:gd name="T30" fmla="*/ 78 w 143"/>
                <a:gd name="T31" fmla="*/ 47 h 201"/>
                <a:gd name="T32" fmla="*/ 105 w 143"/>
                <a:gd name="T33" fmla="*/ 75 h 201"/>
                <a:gd name="T34" fmla="*/ 105 w 143"/>
                <a:gd name="T35" fmla="*/ 124 h 201"/>
                <a:gd name="T36" fmla="*/ 109 w 143"/>
                <a:gd name="T37" fmla="*/ 124 h 201"/>
                <a:gd name="T38" fmla="*/ 129 w 143"/>
                <a:gd name="T39" fmla="*/ 75 h 201"/>
                <a:gd name="T40" fmla="*/ 71 w 143"/>
                <a:gd name="T41" fmla="*/ 13 h 201"/>
                <a:gd name="T42" fmla="*/ 14 w 143"/>
                <a:gd name="T43" fmla="*/ 75 h 201"/>
                <a:gd name="T44" fmla="*/ 14 w 143"/>
                <a:gd name="T45" fmla="*/ 130 h 201"/>
                <a:gd name="T46" fmla="*/ 72 w 143"/>
                <a:gd name="T47" fmla="*/ 188 h 201"/>
                <a:gd name="T48" fmla="*/ 96 w 143"/>
                <a:gd name="T49" fmla="*/ 183 h 201"/>
                <a:gd name="T50" fmla="*/ 100 w 143"/>
                <a:gd name="T51" fmla="*/ 196 h 201"/>
                <a:gd name="T52" fmla="*/ 72 w 143"/>
                <a:gd name="T53" fmla="*/ 201 h 201"/>
                <a:gd name="T54" fmla="*/ 0 w 143"/>
                <a:gd name="T55" fmla="*/ 130 h 201"/>
                <a:gd name="T56" fmla="*/ 0 w 143"/>
                <a:gd name="T57" fmla="*/ 75 h 201"/>
                <a:gd name="T58" fmla="*/ 91 w 143"/>
                <a:gd name="T59" fmla="*/ 99 h 201"/>
                <a:gd name="T60" fmla="*/ 62 w 143"/>
                <a:gd name="T61" fmla="*/ 99 h 201"/>
                <a:gd name="T62" fmla="*/ 48 w 143"/>
                <a:gd name="T63" fmla="*/ 114 h 201"/>
                <a:gd name="T64" fmla="*/ 62 w 143"/>
                <a:gd name="T65" fmla="*/ 129 h 201"/>
                <a:gd name="T66" fmla="*/ 77 w 143"/>
                <a:gd name="T67" fmla="*/ 129 h 201"/>
                <a:gd name="T68" fmla="*/ 91 w 143"/>
                <a:gd name="T69" fmla="*/ 115 h 201"/>
                <a:gd name="T70" fmla="*/ 91 w 143"/>
                <a:gd name="T71" fmla="*/ 9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201">
                  <a:moveTo>
                    <a:pt x="0" y="75"/>
                  </a:moveTo>
                  <a:cubicBezTo>
                    <a:pt x="0" y="25"/>
                    <a:pt x="27" y="0"/>
                    <a:pt x="71" y="0"/>
                  </a:cubicBezTo>
                  <a:cubicBezTo>
                    <a:pt x="117" y="0"/>
                    <a:pt x="143" y="26"/>
                    <a:pt x="143" y="75"/>
                  </a:cubicBezTo>
                  <a:cubicBezTo>
                    <a:pt x="143" y="102"/>
                    <a:pt x="133" y="127"/>
                    <a:pt x="110" y="142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89" y="139"/>
                    <a:pt x="83" y="142"/>
                    <a:pt x="74" y="142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46" y="142"/>
                    <a:pt x="33" y="130"/>
                    <a:pt x="33" y="114"/>
                  </a:cubicBezTo>
                  <a:cubicBezTo>
                    <a:pt x="33" y="100"/>
                    <a:pt x="46" y="86"/>
                    <a:pt x="62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66"/>
                    <a:pt x="86" y="59"/>
                    <a:pt x="78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4" y="47"/>
                    <a:pt x="105" y="58"/>
                    <a:pt x="105" y="75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22" y="113"/>
                    <a:pt x="129" y="95"/>
                    <a:pt x="129" y="75"/>
                  </a:cubicBezTo>
                  <a:cubicBezTo>
                    <a:pt x="129" y="33"/>
                    <a:pt x="108" y="13"/>
                    <a:pt x="71" y="13"/>
                  </a:cubicBezTo>
                  <a:cubicBezTo>
                    <a:pt x="36" y="13"/>
                    <a:pt x="14" y="32"/>
                    <a:pt x="14" y="75"/>
                  </a:cubicBezTo>
                  <a:cubicBezTo>
                    <a:pt x="14" y="130"/>
                    <a:pt x="14" y="130"/>
                    <a:pt x="14" y="130"/>
                  </a:cubicBezTo>
                  <a:cubicBezTo>
                    <a:pt x="14" y="169"/>
                    <a:pt x="38" y="188"/>
                    <a:pt x="72" y="188"/>
                  </a:cubicBezTo>
                  <a:cubicBezTo>
                    <a:pt x="79" y="188"/>
                    <a:pt x="88" y="187"/>
                    <a:pt x="96" y="183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88" y="200"/>
                    <a:pt x="80" y="201"/>
                    <a:pt x="72" y="201"/>
                  </a:cubicBezTo>
                  <a:cubicBezTo>
                    <a:pt x="30" y="201"/>
                    <a:pt x="0" y="177"/>
                    <a:pt x="0" y="130"/>
                  </a:cubicBezTo>
                  <a:lnTo>
                    <a:pt x="0" y="75"/>
                  </a:lnTo>
                  <a:close/>
                  <a:moveTo>
                    <a:pt x="91" y="99"/>
                  </a:moveTo>
                  <a:cubicBezTo>
                    <a:pt x="62" y="99"/>
                    <a:pt x="62" y="99"/>
                    <a:pt x="62" y="99"/>
                  </a:cubicBezTo>
                  <a:cubicBezTo>
                    <a:pt x="54" y="99"/>
                    <a:pt x="48" y="106"/>
                    <a:pt x="48" y="114"/>
                  </a:cubicBezTo>
                  <a:cubicBezTo>
                    <a:pt x="48" y="123"/>
                    <a:pt x="54" y="129"/>
                    <a:pt x="62" y="129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85" y="129"/>
                    <a:pt x="91" y="123"/>
                    <a:pt x="91" y="115"/>
                  </a:cubicBezTo>
                  <a:lnTo>
                    <a:pt x="91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7" name="Freeform 131"/>
            <p:cNvSpPr>
              <a:spLocks noEditPoints="1"/>
            </p:cNvSpPr>
            <p:nvPr/>
          </p:nvSpPr>
          <p:spPr bwMode="auto">
            <a:xfrm>
              <a:off x="5608638" y="2527301"/>
              <a:ext cx="139700" cy="257175"/>
            </a:xfrm>
            <a:custGeom>
              <a:avLst/>
              <a:gdLst>
                <a:gd name="T0" fmla="*/ 107 w 107"/>
                <a:gd name="T1" fmla="*/ 0 h 196"/>
                <a:gd name="T2" fmla="*/ 107 w 107"/>
                <a:gd name="T3" fmla="*/ 196 h 196"/>
                <a:gd name="T4" fmla="*/ 94 w 107"/>
                <a:gd name="T5" fmla="*/ 196 h 196"/>
                <a:gd name="T6" fmla="*/ 93 w 107"/>
                <a:gd name="T7" fmla="*/ 180 h 196"/>
                <a:gd name="T8" fmla="*/ 65 w 107"/>
                <a:gd name="T9" fmla="*/ 196 h 196"/>
                <a:gd name="T10" fmla="*/ 45 w 107"/>
                <a:gd name="T11" fmla="*/ 196 h 196"/>
                <a:gd name="T12" fmla="*/ 0 w 107"/>
                <a:gd name="T13" fmla="*/ 142 h 196"/>
                <a:gd name="T14" fmla="*/ 0 w 107"/>
                <a:gd name="T15" fmla="*/ 101 h 196"/>
                <a:gd name="T16" fmla="*/ 45 w 107"/>
                <a:gd name="T17" fmla="*/ 54 h 196"/>
                <a:gd name="T18" fmla="*/ 60 w 107"/>
                <a:gd name="T19" fmla="*/ 54 h 196"/>
                <a:gd name="T20" fmla="*/ 90 w 107"/>
                <a:gd name="T21" fmla="*/ 72 h 196"/>
                <a:gd name="T22" fmla="*/ 90 w 107"/>
                <a:gd name="T23" fmla="*/ 0 h 196"/>
                <a:gd name="T24" fmla="*/ 107 w 107"/>
                <a:gd name="T25" fmla="*/ 0 h 196"/>
                <a:gd name="T26" fmla="*/ 90 w 107"/>
                <a:gd name="T27" fmla="*/ 100 h 196"/>
                <a:gd name="T28" fmla="*/ 62 w 107"/>
                <a:gd name="T29" fmla="*/ 69 h 196"/>
                <a:gd name="T30" fmla="*/ 45 w 107"/>
                <a:gd name="T31" fmla="*/ 69 h 196"/>
                <a:gd name="T32" fmla="*/ 16 w 107"/>
                <a:gd name="T33" fmla="*/ 101 h 196"/>
                <a:gd name="T34" fmla="*/ 16 w 107"/>
                <a:gd name="T35" fmla="*/ 142 h 196"/>
                <a:gd name="T36" fmla="*/ 45 w 107"/>
                <a:gd name="T37" fmla="*/ 180 h 196"/>
                <a:gd name="T38" fmla="*/ 65 w 107"/>
                <a:gd name="T39" fmla="*/ 180 h 196"/>
                <a:gd name="T40" fmla="*/ 90 w 107"/>
                <a:gd name="T41" fmla="*/ 157 h 196"/>
                <a:gd name="T42" fmla="*/ 90 w 107"/>
                <a:gd name="T43" fmla="*/ 10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96">
                  <a:moveTo>
                    <a:pt x="107" y="0"/>
                  </a:moveTo>
                  <a:cubicBezTo>
                    <a:pt x="107" y="196"/>
                    <a:pt x="107" y="196"/>
                    <a:pt x="107" y="196"/>
                  </a:cubicBezTo>
                  <a:cubicBezTo>
                    <a:pt x="94" y="196"/>
                    <a:pt x="94" y="196"/>
                    <a:pt x="94" y="19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88" y="189"/>
                    <a:pt x="77" y="196"/>
                    <a:pt x="6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19" y="196"/>
                    <a:pt x="0" y="174"/>
                    <a:pt x="0" y="14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3"/>
                    <a:pt x="21" y="54"/>
                    <a:pt x="45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74" y="54"/>
                    <a:pt x="85" y="62"/>
                    <a:pt x="90" y="7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7" y="0"/>
                  </a:lnTo>
                  <a:close/>
                  <a:moveTo>
                    <a:pt x="90" y="100"/>
                  </a:moveTo>
                  <a:cubicBezTo>
                    <a:pt x="90" y="82"/>
                    <a:pt x="76" y="69"/>
                    <a:pt x="62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30" y="69"/>
                    <a:pt x="16" y="82"/>
                    <a:pt x="16" y="101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66"/>
                    <a:pt x="29" y="180"/>
                    <a:pt x="45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8" y="180"/>
                    <a:pt x="90" y="170"/>
                    <a:pt x="90" y="157"/>
                  </a:cubicBezTo>
                  <a:lnTo>
                    <a:pt x="9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8" name="Freeform 132"/>
            <p:cNvSpPr>
              <a:spLocks noEditPoints="1"/>
            </p:cNvSpPr>
            <p:nvPr/>
          </p:nvSpPr>
          <p:spPr bwMode="auto">
            <a:xfrm>
              <a:off x="5784851" y="2600326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0 h 140"/>
                <a:gd name="T4" fmla="*/ 105 w 105"/>
                <a:gd name="T5" fmla="*/ 140 h 140"/>
                <a:gd name="T6" fmla="*/ 92 w 105"/>
                <a:gd name="T7" fmla="*/ 140 h 140"/>
                <a:gd name="T8" fmla="*/ 91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8 w 105"/>
                <a:gd name="T19" fmla="*/ 59 h 140"/>
                <a:gd name="T20" fmla="*/ 88 w 105"/>
                <a:gd name="T21" fmla="*/ 40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8 w 105"/>
                <a:gd name="T31" fmla="*/ 74 h 140"/>
                <a:gd name="T32" fmla="*/ 41 w 105"/>
                <a:gd name="T33" fmla="*/ 74 h 140"/>
                <a:gd name="T34" fmla="*/ 16 w 105"/>
                <a:gd name="T35" fmla="*/ 100 h 140"/>
                <a:gd name="T36" fmla="*/ 41 w 105"/>
                <a:gd name="T37" fmla="*/ 124 h 140"/>
                <a:gd name="T38" fmla="*/ 64 w 105"/>
                <a:gd name="T39" fmla="*/ 124 h 140"/>
                <a:gd name="T40" fmla="*/ 88 w 105"/>
                <a:gd name="T41" fmla="*/ 101 h 140"/>
                <a:gd name="T42" fmla="*/ 88 w 105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7"/>
                    <a:pt x="105" y="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27" y="74"/>
                    <a:pt x="16" y="86"/>
                    <a:pt x="16" y="100"/>
                  </a:cubicBezTo>
                  <a:cubicBezTo>
                    <a:pt x="16" y="114"/>
                    <a:pt x="27" y="124"/>
                    <a:pt x="41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77" y="124"/>
                    <a:pt x="88" y="113"/>
                    <a:pt x="88" y="101"/>
                  </a:cubicBezTo>
                  <a:lnTo>
                    <a:pt x="8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49" name="Freeform 133"/>
            <p:cNvSpPr>
              <a:spLocks/>
            </p:cNvSpPr>
            <p:nvPr/>
          </p:nvSpPr>
          <p:spPr bwMode="auto">
            <a:xfrm>
              <a:off x="5965826" y="2598738"/>
              <a:ext cx="241300" cy="185738"/>
            </a:xfrm>
            <a:custGeom>
              <a:avLst/>
              <a:gdLst>
                <a:gd name="T0" fmla="*/ 139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8 w 184"/>
                <a:gd name="T7" fmla="*/ 142 h 142"/>
                <a:gd name="T8" fmla="*/ 168 w 184"/>
                <a:gd name="T9" fmla="*/ 47 h 142"/>
                <a:gd name="T10" fmla="*/ 139 w 184"/>
                <a:gd name="T11" fmla="*/ 15 h 142"/>
                <a:gd name="T12" fmla="*/ 128 w 184"/>
                <a:gd name="T13" fmla="*/ 15 h 142"/>
                <a:gd name="T14" fmla="*/ 100 w 184"/>
                <a:gd name="T15" fmla="*/ 45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5 w 184"/>
                <a:gd name="T23" fmla="*/ 15 h 142"/>
                <a:gd name="T24" fmla="*/ 44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5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39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39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4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1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8" y="9"/>
                    <a:pt x="113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0" name="Freeform 134"/>
            <p:cNvSpPr>
              <a:spLocks noEditPoints="1"/>
            </p:cNvSpPr>
            <p:nvPr/>
          </p:nvSpPr>
          <p:spPr bwMode="auto">
            <a:xfrm>
              <a:off x="6242051" y="2597151"/>
              <a:ext cx="141288" cy="187325"/>
            </a:xfrm>
            <a:custGeom>
              <a:avLst/>
              <a:gdLst>
                <a:gd name="T0" fmla="*/ 0 w 107"/>
                <a:gd name="T1" fmla="*/ 54 h 143"/>
                <a:gd name="T2" fmla="*/ 53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7 h 143"/>
                <a:gd name="T14" fmla="*/ 103 w 107"/>
                <a:gd name="T15" fmla="*/ 127 h 143"/>
                <a:gd name="T16" fmla="*/ 103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3" y="0"/>
                    <a:pt x="53" y="0"/>
                  </a:cubicBezTo>
                  <a:cubicBezTo>
                    <a:pt x="88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7"/>
                    <a:pt x="52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1" name="Freeform 135"/>
            <p:cNvSpPr>
              <a:spLocks/>
            </p:cNvSpPr>
            <p:nvPr/>
          </p:nvSpPr>
          <p:spPr bwMode="auto">
            <a:xfrm>
              <a:off x="6399213" y="2600326"/>
              <a:ext cx="160338" cy="184150"/>
            </a:xfrm>
            <a:custGeom>
              <a:avLst/>
              <a:gdLst>
                <a:gd name="T0" fmla="*/ 101 w 101"/>
                <a:gd name="T1" fmla="*/ 0 h 116"/>
                <a:gd name="T2" fmla="*/ 58 w 101"/>
                <a:gd name="T3" fmla="*/ 116 h 116"/>
                <a:gd name="T4" fmla="*/ 43 w 101"/>
                <a:gd name="T5" fmla="*/ 116 h 116"/>
                <a:gd name="T6" fmla="*/ 0 w 101"/>
                <a:gd name="T7" fmla="*/ 0 h 116"/>
                <a:gd name="T8" fmla="*/ 14 w 101"/>
                <a:gd name="T9" fmla="*/ 0 h 116"/>
                <a:gd name="T10" fmla="*/ 50 w 101"/>
                <a:gd name="T11" fmla="*/ 99 h 116"/>
                <a:gd name="T12" fmla="*/ 87 w 101"/>
                <a:gd name="T13" fmla="*/ 0 h 116"/>
                <a:gd name="T14" fmla="*/ 101 w 101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6">
                  <a:moveTo>
                    <a:pt x="101" y="0"/>
                  </a:moveTo>
                  <a:lnTo>
                    <a:pt x="58" y="116"/>
                  </a:lnTo>
                  <a:lnTo>
                    <a:pt x="43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50" y="99"/>
                  </a:lnTo>
                  <a:lnTo>
                    <a:pt x="87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2" name="Freeform 136"/>
            <p:cNvSpPr>
              <a:spLocks noEditPoints="1"/>
            </p:cNvSpPr>
            <p:nvPr/>
          </p:nvSpPr>
          <p:spPr bwMode="auto">
            <a:xfrm>
              <a:off x="6575426" y="2600326"/>
              <a:ext cx="136525" cy="184150"/>
            </a:xfrm>
            <a:custGeom>
              <a:avLst/>
              <a:gdLst>
                <a:gd name="T0" fmla="*/ 65 w 104"/>
                <a:gd name="T1" fmla="*/ 0 h 140"/>
                <a:gd name="T2" fmla="*/ 104 w 104"/>
                <a:gd name="T3" fmla="*/ 40 h 140"/>
                <a:gd name="T4" fmla="*/ 104 w 104"/>
                <a:gd name="T5" fmla="*/ 140 h 140"/>
                <a:gd name="T6" fmla="*/ 92 w 104"/>
                <a:gd name="T7" fmla="*/ 140 h 140"/>
                <a:gd name="T8" fmla="*/ 91 w 104"/>
                <a:gd name="T9" fmla="*/ 125 h 140"/>
                <a:gd name="T10" fmla="*/ 63 w 104"/>
                <a:gd name="T11" fmla="*/ 140 h 140"/>
                <a:gd name="T12" fmla="*/ 40 w 104"/>
                <a:gd name="T13" fmla="*/ 140 h 140"/>
                <a:gd name="T14" fmla="*/ 0 w 104"/>
                <a:gd name="T15" fmla="*/ 100 h 140"/>
                <a:gd name="T16" fmla="*/ 40 w 104"/>
                <a:gd name="T17" fmla="*/ 59 h 140"/>
                <a:gd name="T18" fmla="*/ 88 w 104"/>
                <a:gd name="T19" fmla="*/ 59 h 140"/>
                <a:gd name="T20" fmla="*/ 88 w 104"/>
                <a:gd name="T21" fmla="*/ 40 h 140"/>
                <a:gd name="T22" fmla="*/ 65 w 104"/>
                <a:gd name="T23" fmla="*/ 15 h 140"/>
                <a:gd name="T24" fmla="*/ 7 w 104"/>
                <a:gd name="T25" fmla="*/ 15 h 140"/>
                <a:gd name="T26" fmla="*/ 7 w 104"/>
                <a:gd name="T27" fmla="*/ 0 h 140"/>
                <a:gd name="T28" fmla="*/ 65 w 104"/>
                <a:gd name="T29" fmla="*/ 0 h 140"/>
                <a:gd name="T30" fmla="*/ 88 w 104"/>
                <a:gd name="T31" fmla="*/ 74 h 140"/>
                <a:gd name="T32" fmla="*/ 40 w 104"/>
                <a:gd name="T33" fmla="*/ 74 h 140"/>
                <a:gd name="T34" fmla="*/ 16 w 104"/>
                <a:gd name="T35" fmla="*/ 100 h 140"/>
                <a:gd name="T36" fmla="*/ 40 w 104"/>
                <a:gd name="T37" fmla="*/ 124 h 140"/>
                <a:gd name="T38" fmla="*/ 63 w 104"/>
                <a:gd name="T39" fmla="*/ 124 h 140"/>
                <a:gd name="T40" fmla="*/ 88 w 104"/>
                <a:gd name="T41" fmla="*/ 101 h 140"/>
                <a:gd name="T42" fmla="*/ 88 w 104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40">
                  <a:moveTo>
                    <a:pt x="65" y="0"/>
                  </a:moveTo>
                  <a:cubicBezTo>
                    <a:pt x="88" y="0"/>
                    <a:pt x="104" y="17"/>
                    <a:pt x="104" y="40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5" y="140"/>
                    <a:pt x="63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0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26"/>
                    <a:pt x="79" y="15"/>
                    <a:pt x="6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65" y="0"/>
                  </a:lnTo>
                  <a:close/>
                  <a:moveTo>
                    <a:pt x="88" y="74"/>
                  </a:moveTo>
                  <a:cubicBezTo>
                    <a:pt x="40" y="74"/>
                    <a:pt x="40" y="74"/>
                    <a:pt x="40" y="74"/>
                  </a:cubicBezTo>
                  <a:cubicBezTo>
                    <a:pt x="27" y="74"/>
                    <a:pt x="16" y="86"/>
                    <a:pt x="16" y="100"/>
                  </a:cubicBezTo>
                  <a:cubicBezTo>
                    <a:pt x="16" y="114"/>
                    <a:pt x="27" y="124"/>
                    <a:pt x="40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24"/>
                    <a:pt x="88" y="113"/>
                    <a:pt x="88" y="101"/>
                  </a:cubicBezTo>
                  <a:lnTo>
                    <a:pt x="8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3" name="Freeform 137"/>
            <p:cNvSpPr>
              <a:spLocks/>
            </p:cNvSpPr>
            <p:nvPr/>
          </p:nvSpPr>
          <p:spPr bwMode="auto">
            <a:xfrm>
              <a:off x="6756401" y="2598738"/>
              <a:ext cx="241300" cy="185738"/>
            </a:xfrm>
            <a:custGeom>
              <a:avLst/>
              <a:gdLst>
                <a:gd name="T0" fmla="*/ 139 w 183"/>
                <a:gd name="T1" fmla="*/ 0 h 142"/>
                <a:gd name="T2" fmla="*/ 183 w 183"/>
                <a:gd name="T3" fmla="*/ 47 h 142"/>
                <a:gd name="T4" fmla="*/ 183 w 183"/>
                <a:gd name="T5" fmla="*/ 142 h 142"/>
                <a:gd name="T6" fmla="*/ 167 w 183"/>
                <a:gd name="T7" fmla="*/ 142 h 142"/>
                <a:gd name="T8" fmla="*/ 167 w 183"/>
                <a:gd name="T9" fmla="*/ 47 h 142"/>
                <a:gd name="T10" fmla="*/ 139 w 183"/>
                <a:gd name="T11" fmla="*/ 15 h 142"/>
                <a:gd name="T12" fmla="*/ 128 w 183"/>
                <a:gd name="T13" fmla="*/ 15 h 142"/>
                <a:gd name="T14" fmla="*/ 100 w 183"/>
                <a:gd name="T15" fmla="*/ 45 h 142"/>
                <a:gd name="T16" fmla="*/ 100 w 183"/>
                <a:gd name="T17" fmla="*/ 142 h 142"/>
                <a:gd name="T18" fmla="*/ 83 w 183"/>
                <a:gd name="T19" fmla="*/ 142 h 142"/>
                <a:gd name="T20" fmla="*/ 83 w 183"/>
                <a:gd name="T21" fmla="*/ 46 h 142"/>
                <a:gd name="T22" fmla="*/ 55 w 183"/>
                <a:gd name="T23" fmla="*/ 15 h 142"/>
                <a:gd name="T24" fmla="*/ 44 w 183"/>
                <a:gd name="T25" fmla="*/ 15 h 142"/>
                <a:gd name="T26" fmla="*/ 16 w 183"/>
                <a:gd name="T27" fmla="*/ 44 h 142"/>
                <a:gd name="T28" fmla="*/ 16 w 183"/>
                <a:gd name="T29" fmla="*/ 142 h 142"/>
                <a:gd name="T30" fmla="*/ 0 w 183"/>
                <a:gd name="T31" fmla="*/ 142 h 142"/>
                <a:gd name="T32" fmla="*/ 0 w 183"/>
                <a:gd name="T33" fmla="*/ 1 h 142"/>
                <a:gd name="T34" fmla="*/ 12 w 183"/>
                <a:gd name="T35" fmla="*/ 1 h 142"/>
                <a:gd name="T36" fmla="*/ 13 w 183"/>
                <a:gd name="T37" fmla="*/ 18 h 142"/>
                <a:gd name="T38" fmla="*/ 45 w 183"/>
                <a:gd name="T39" fmla="*/ 0 h 142"/>
                <a:gd name="T40" fmla="*/ 55 w 183"/>
                <a:gd name="T41" fmla="*/ 0 h 142"/>
                <a:gd name="T42" fmla="*/ 91 w 183"/>
                <a:gd name="T43" fmla="*/ 23 h 142"/>
                <a:gd name="T44" fmla="*/ 128 w 183"/>
                <a:gd name="T45" fmla="*/ 0 h 142"/>
                <a:gd name="T46" fmla="*/ 139 w 183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142">
                  <a:moveTo>
                    <a:pt x="139" y="0"/>
                  </a:moveTo>
                  <a:cubicBezTo>
                    <a:pt x="163" y="0"/>
                    <a:pt x="183" y="19"/>
                    <a:pt x="183" y="47"/>
                  </a:cubicBezTo>
                  <a:cubicBezTo>
                    <a:pt x="183" y="142"/>
                    <a:pt x="183" y="142"/>
                    <a:pt x="183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28"/>
                    <a:pt x="69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29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0" y="0"/>
                    <a:pt x="84" y="9"/>
                    <a:pt x="91" y="23"/>
                  </a:cubicBezTo>
                  <a:cubicBezTo>
                    <a:pt x="98" y="9"/>
                    <a:pt x="112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4" name="Freeform 138"/>
            <p:cNvSpPr>
              <a:spLocks/>
            </p:cNvSpPr>
            <p:nvPr/>
          </p:nvSpPr>
          <p:spPr bwMode="auto">
            <a:xfrm>
              <a:off x="7042151" y="2598738"/>
              <a:ext cx="139700" cy="185738"/>
            </a:xfrm>
            <a:custGeom>
              <a:avLst/>
              <a:gdLst>
                <a:gd name="T0" fmla="*/ 62 w 106"/>
                <a:gd name="T1" fmla="*/ 0 h 142"/>
                <a:gd name="T2" fmla="*/ 106 w 106"/>
                <a:gd name="T3" fmla="*/ 47 h 142"/>
                <a:gd name="T4" fmla="*/ 106 w 106"/>
                <a:gd name="T5" fmla="*/ 142 h 142"/>
                <a:gd name="T6" fmla="*/ 90 w 106"/>
                <a:gd name="T7" fmla="*/ 142 h 142"/>
                <a:gd name="T8" fmla="*/ 90 w 106"/>
                <a:gd name="T9" fmla="*/ 47 h 142"/>
                <a:gd name="T10" fmla="*/ 62 w 106"/>
                <a:gd name="T11" fmla="*/ 15 h 142"/>
                <a:gd name="T12" fmla="*/ 44 w 106"/>
                <a:gd name="T13" fmla="*/ 15 h 142"/>
                <a:gd name="T14" fmla="*/ 16 w 106"/>
                <a:gd name="T15" fmla="*/ 44 h 142"/>
                <a:gd name="T16" fmla="*/ 16 w 106"/>
                <a:gd name="T17" fmla="*/ 142 h 142"/>
                <a:gd name="T18" fmla="*/ 0 w 106"/>
                <a:gd name="T19" fmla="*/ 142 h 142"/>
                <a:gd name="T20" fmla="*/ 0 w 106"/>
                <a:gd name="T21" fmla="*/ 1 h 142"/>
                <a:gd name="T22" fmla="*/ 13 w 106"/>
                <a:gd name="T23" fmla="*/ 1 h 142"/>
                <a:gd name="T24" fmla="*/ 13 w 106"/>
                <a:gd name="T25" fmla="*/ 18 h 142"/>
                <a:gd name="T26" fmla="*/ 44 w 106"/>
                <a:gd name="T27" fmla="*/ 0 h 142"/>
                <a:gd name="T28" fmla="*/ 62 w 106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42">
                  <a:moveTo>
                    <a:pt x="62" y="0"/>
                  </a:moveTo>
                  <a:cubicBezTo>
                    <a:pt x="86" y="0"/>
                    <a:pt x="106" y="19"/>
                    <a:pt x="106" y="47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28"/>
                    <a:pt x="77" y="15"/>
                    <a:pt x="62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8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4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5" name="Freeform 139"/>
            <p:cNvSpPr>
              <a:spLocks noEditPoints="1"/>
            </p:cNvSpPr>
            <p:nvPr/>
          </p:nvSpPr>
          <p:spPr bwMode="auto">
            <a:xfrm>
              <a:off x="7213601" y="2600326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0 h 140"/>
                <a:gd name="T4" fmla="*/ 105 w 105"/>
                <a:gd name="T5" fmla="*/ 140 h 140"/>
                <a:gd name="T6" fmla="*/ 92 w 105"/>
                <a:gd name="T7" fmla="*/ 140 h 140"/>
                <a:gd name="T8" fmla="*/ 92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9 w 105"/>
                <a:gd name="T19" fmla="*/ 59 h 140"/>
                <a:gd name="T20" fmla="*/ 89 w 105"/>
                <a:gd name="T21" fmla="*/ 40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9 w 105"/>
                <a:gd name="T31" fmla="*/ 74 h 140"/>
                <a:gd name="T32" fmla="*/ 41 w 105"/>
                <a:gd name="T33" fmla="*/ 74 h 140"/>
                <a:gd name="T34" fmla="*/ 17 w 105"/>
                <a:gd name="T35" fmla="*/ 100 h 140"/>
                <a:gd name="T36" fmla="*/ 41 w 105"/>
                <a:gd name="T37" fmla="*/ 124 h 140"/>
                <a:gd name="T38" fmla="*/ 64 w 105"/>
                <a:gd name="T39" fmla="*/ 124 h 140"/>
                <a:gd name="T40" fmla="*/ 89 w 105"/>
                <a:gd name="T41" fmla="*/ 101 h 140"/>
                <a:gd name="T42" fmla="*/ 89 w 105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7"/>
                    <a:pt x="105" y="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25"/>
                    <a:pt x="92" y="125"/>
                    <a:pt x="92" y="125"/>
                  </a:cubicBezTo>
                  <a:cubicBezTo>
                    <a:pt x="87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1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9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9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27" y="74"/>
                    <a:pt x="17" y="86"/>
                    <a:pt x="17" y="100"/>
                  </a:cubicBezTo>
                  <a:cubicBezTo>
                    <a:pt x="17" y="114"/>
                    <a:pt x="27" y="124"/>
                    <a:pt x="41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77" y="124"/>
                    <a:pt x="89" y="113"/>
                    <a:pt x="89" y="101"/>
                  </a:cubicBezTo>
                  <a:lnTo>
                    <a:pt x="89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6" name="Freeform 140"/>
            <p:cNvSpPr>
              <a:spLocks noEditPoints="1"/>
            </p:cNvSpPr>
            <p:nvPr/>
          </p:nvSpPr>
          <p:spPr bwMode="auto">
            <a:xfrm>
              <a:off x="7394576" y="2527301"/>
              <a:ext cx="139700" cy="257175"/>
            </a:xfrm>
            <a:custGeom>
              <a:avLst/>
              <a:gdLst>
                <a:gd name="T0" fmla="*/ 16 w 106"/>
                <a:gd name="T1" fmla="*/ 0 h 196"/>
                <a:gd name="T2" fmla="*/ 16 w 106"/>
                <a:gd name="T3" fmla="*/ 72 h 196"/>
                <a:gd name="T4" fmla="*/ 47 w 106"/>
                <a:gd name="T5" fmla="*/ 54 h 196"/>
                <a:gd name="T6" fmla="*/ 62 w 106"/>
                <a:gd name="T7" fmla="*/ 54 h 196"/>
                <a:gd name="T8" fmla="*/ 106 w 106"/>
                <a:gd name="T9" fmla="*/ 101 h 196"/>
                <a:gd name="T10" fmla="*/ 106 w 106"/>
                <a:gd name="T11" fmla="*/ 142 h 196"/>
                <a:gd name="T12" fmla="*/ 61 w 106"/>
                <a:gd name="T13" fmla="*/ 196 h 196"/>
                <a:gd name="T14" fmla="*/ 41 w 106"/>
                <a:gd name="T15" fmla="*/ 196 h 196"/>
                <a:gd name="T16" fmla="*/ 13 w 106"/>
                <a:gd name="T17" fmla="*/ 180 h 196"/>
                <a:gd name="T18" fmla="*/ 13 w 106"/>
                <a:gd name="T19" fmla="*/ 196 h 196"/>
                <a:gd name="T20" fmla="*/ 0 w 106"/>
                <a:gd name="T21" fmla="*/ 196 h 196"/>
                <a:gd name="T22" fmla="*/ 0 w 106"/>
                <a:gd name="T23" fmla="*/ 0 h 196"/>
                <a:gd name="T24" fmla="*/ 16 w 106"/>
                <a:gd name="T25" fmla="*/ 0 h 196"/>
                <a:gd name="T26" fmla="*/ 90 w 106"/>
                <a:gd name="T27" fmla="*/ 101 h 196"/>
                <a:gd name="T28" fmla="*/ 62 w 106"/>
                <a:gd name="T29" fmla="*/ 69 h 196"/>
                <a:gd name="T30" fmla="*/ 45 w 106"/>
                <a:gd name="T31" fmla="*/ 69 h 196"/>
                <a:gd name="T32" fmla="*/ 16 w 106"/>
                <a:gd name="T33" fmla="*/ 100 h 196"/>
                <a:gd name="T34" fmla="*/ 16 w 106"/>
                <a:gd name="T35" fmla="*/ 157 h 196"/>
                <a:gd name="T36" fmla="*/ 41 w 106"/>
                <a:gd name="T37" fmla="*/ 180 h 196"/>
                <a:gd name="T38" fmla="*/ 61 w 106"/>
                <a:gd name="T39" fmla="*/ 180 h 196"/>
                <a:gd name="T40" fmla="*/ 90 w 106"/>
                <a:gd name="T41" fmla="*/ 142 h 196"/>
                <a:gd name="T42" fmla="*/ 90 w 106"/>
                <a:gd name="T43" fmla="*/ 10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6">
                  <a:moveTo>
                    <a:pt x="16" y="0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62"/>
                    <a:pt x="33" y="54"/>
                    <a:pt x="47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86" y="54"/>
                    <a:pt x="106" y="73"/>
                    <a:pt x="106" y="101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06" y="174"/>
                    <a:pt x="88" y="196"/>
                    <a:pt x="61" y="196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29" y="196"/>
                    <a:pt x="18" y="189"/>
                    <a:pt x="13" y="180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  <a:moveTo>
                    <a:pt x="90" y="101"/>
                  </a:moveTo>
                  <a:cubicBezTo>
                    <a:pt x="90" y="82"/>
                    <a:pt x="77" y="69"/>
                    <a:pt x="62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30" y="69"/>
                    <a:pt x="16" y="82"/>
                    <a:pt x="16" y="100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7" y="170"/>
                    <a:pt x="28" y="180"/>
                    <a:pt x="41" y="180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78" y="180"/>
                    <a:pt x="90" y="166"/>
                    <a:pt x="90" y="142"/>
                  </a:cubicBezTo>
                  <a:lnTo>
                    <a:pt x="9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7" name="Freeform 141"/>
            <p:cNvSpPr>
              <a:spLocks noEditPoints="1"/>
            </p:cNvSpPr>
            <p:nvPr/>
          </p:nvSpPr>
          <p:spPr bwMode="auto">
            <a:xfrm>
              <a:off x="7564438" y="2598738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8" name="Freeform 142"/>
            <p:cNvSpPr>
              <a:spLocks noEditPoints="1"/>
            </p:cNvSpPr>
            <p:nvPr/>
          </p:nvSpPr>
          <p:spPr bwMode="auto">
            <a:xfrm>
              <a:off x="7712076" y="2532063"/>
              <a:ext cx="60325" cy="323850"/>
            </a:xfrm>
            <a:custGeom>
              <a:avLst/>
              <a:gdLst>
                <a:gd name="T0" fmla="*/ 46 w 46"/>
                <a:gd name="T1" fmla="*/ 52 h 247"/>
                <a:gd name="T2" fmla="*/ 46 w 46"/>
                <a:gd name="T3" fmla="*/ 175 h 247"/>
                <a:gd name="T4" fmla="*/ 33 w 46"/>
                <a:gd name="T5" fmla="*/ 219 h 247"/>
                <a:gd name="T6" fmla="*/ 13 w 46"/>
                <a:gd name="T7" fmla="*/ 247 h 247"/>
                <a:gd name="T8" fmla="*/ 0 w 46"/>
                <a:gd name="T9" fmla="*/ 239 h 247"/>
                <a:gd name="T10" fmla="*/ 20 w 46"/>
                <a:gd name="T11" fmla="*/ 210 h 247"/>
                <a:gd name="T12" fmla="*/ 30 w 46"/>
                <a:gd name="T13" fmla="*/ 175 h 247"/>
                <a:gd name="T14" fmla="*/ 30 w 46"/>
                <a:gd name="T15" fmla="*/ 52 h 247"/>
                <a:gd name="T16" fmla="*/ 46 w 46"/>
                <a:gd name="T17" fmla="*/ 52 h 247"/>
                <a:gd name="T18" fmla="*/ 46 w 46"/>
                <a:gd name="T19" fmla="*/ 0 h 247"/>
                <a:gd name="T20" fmla="*/ 46 w 46"/>
                <a:gd name="T21" fmla="*/ 21 h 247"/>
                <a:gd name="T22" fmla="*/ 30 w 46"/>
                <a:gd name="T23" fmla="*/ 21 h 247"/>
                <a:gd name="T24" fmla="*/ 30 w 46"/>
                <a:gd name="T25" fmla="*/ 0 h 247"/>
                <a:gd name="T26" fmla="*/ 46 w 46"/>
                <a:gd name="T2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47">
                  <a:moveTo>
                    <a:pt x="46" y="52"/>
                  </a:moveTo>
                  <a:cubicBezTo>
                    <a:pt x="46" y="175"/>
                    <a:pt x="46" y="175"/>
                    <a:pt x="46" y="175"/>
                  </a:cubicBezTo>
                  <a:cubicBezTo>
                    <a:pt x="46" y="191"/>
                    <a:pt x="44" y="203"/>
                    <a:pt x="33" y="219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8" y="198"/>
                    <a:pt x="30" y="189"/>
                    <a:pt x="30" y="175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46" y="52"/>
                  </a:lnTo>
                  <a:close/>
                  <a:moveTo>
                    <a:pt x="46" y="0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59" name="Rectangle 143"/>
            <p:cNvSpPr>
              <a:spLocks noChangeArrowheads="1"/>
            </p:cNvSpPr>
            <p:nvPr/>
          </p:nvSpPr>
          <p:spPr bwMode="auto">
            <a:xfrm>
              <a:off x="7810501" y="2741613"/>
              <a:ext cx="22225" cy="4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0" name="Freeform 144"/>
            <p:cNvSpPr>
              <a:spLocks/>
            </p:cNvSpPr>
            <p:nvPr/>
          </p:nvSpPr>
          <p:spPr bwMode="auto">
            <a:xfrm>
              <a:off x="7862888" y="2597151"/>
              <a:ext cx="125413" cy="188913"/>
            </a:xfrm>
            <a:custGeom>
              <a:avLst/>
              <a:gdLst>
                <a:gd name="T0" fmla="*/ 95 w 95"/>
                <a:gd name="T1" fmla="*/ 0 h 144"/>
                <a:gd name="T2" fmla="*/ 95 w 95"/>
                <a:gd name="T3" fmla="*/ 16 h 144"/>
                <a:gd name="T4" fmla="*/ 55 w 95"/>
                <a:gd name="T5" fmla="*/ 16 h 144"/>
                <a:gd name="T6" fmla="*/ 16 w 95"/>
                <a:gd name="T7" fmla="*/ 58 h 144"/>
                <a:gd name="T8" fmla="*/ 16 w 95"/>
                <a:gd name="T9" fmla="*/ 86 h 144"/>
                <a:gd name="T10" fmla="*/ 55 w 95"/>
                <a:gd name="T11" fmla="*/ 129 h 144"/>
                <a:gd name="T12" fmla="*/ 95 w 95"/>
                <a:gd name="T13" fmla="*/ 129 h 144"/>
                <a:gd name="T14" fmla="*/ 95 w 95"/>
                <a:gd name="T15" fmla="*/ 144 h 144"/>
                <a:gd name="T16" fmla="*/ 55 w 95"/>
                <a:gd name="T17" fmla="*/ 144 h 144"/>
                <a:gd name="T18" fmla="*/ 0 w 95"/>
                <a:gd name="T19" fmla="*/ 86 h 144"/>
                <a:gd name="T20" fmla="*/ 0 w 95"/>
                <a:gd name="T21" fmla="*/ 58 h 144"/>
                <a:gd name="T22" fmla="*/ 55 w 95"/>
                <a:gd name="T23" fmla="*/ 0 h 144"/>
                <a:gd name="T24" fmla="*/ 95 w 95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44">
                  <a:moveTo>
                    <a:pt x="95" y="0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29" y="16"/>
                    <a:pt x="16" y="29"/>
                    <a:pt x="16" y="58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116"/>
                    <a:pt x="29" y="129"/>
                    <a:pt x="5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9" y="144"/>
                    <a:pt x="0" y="125"/>
                    <a:pt x="0" y="8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1"/>
                    <a:pt x="19" y="0"/>
                    <a:pt x="55" y="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1" name="Freeform 145"/>
            <p:cNvSpPr>
              <a:spLocks/>
            </p:cNvSpPr>
            <p:nvPr/>
          </p:nvSpPr>
          <p:spPr bwMode="auto">
            <a:xfrm>
              <a:off x="8015288" y="2600326"/>
              <a:ext cx="128588" cy="184150"/>
            </a:xfrm>
            <a:custGeom>
              <a:avLst/>
              <a:gdLst>
                <a:gd name="T0" fmla="*/ 81 w 81"/>
                <a:gd name="T1" fmla="*/ 0 h 116"/>
                <a:gd name="T2" fmla="*/ 81 w 81"/>
                <a:gd name="T3" fmla="*/ 9 h 116"/>
                <a:gd name="T4" fmla="*/ 18 w 81"/>
                <a:gd name="T5" fmla="*/ 103 h 116"/>
                <a:gd name="T6" fmla="*/ 81 w 81"/>
                <a:gd name="T7" fmla="*/ 103 h 116"/>
                <a:gd name="T8" fmla="*/ 81 w 81"/>
                <a:gd name="T9" fmla="*/ 116 h 116"/>
                <a:gd name="T10" fmla="*/ 0 w 81"/>
                <a:gd name="T11" fmla="*/ 116 h 116"/>
                <a:gd name="T12" fmla="*/ 0 w 81"/>
                <a:gd name="T13" fmla="*/ 107 h 116"/>
                <a:gd name="T14" fmla="*/ 63 w 81"/>
                <a:gd name="T15" fmla="*/ 13 h 116"/>
                <a:gd name="T16" fmla="*/ 1 w 81"/>
                <a:gd name="T17" fmla="*/ 13 h 116"/>
                <a:gd name="T18" fmla="*/ 1 w 81"/>
                <a:gd name="T19" fmla="*/ 0 h 116"/>
                <a:gd name="T20" fmla="*/ 81 w 81"/>
                <a:gd name="T2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6">
                  <a:moveTo>
                    <a:pt x="81" y="0"/>
                  </a:moveTo>
                  <a:lnTo>
                    <a:pt x="81" y="9"/>
                  </a:lnTo>
                  <a:lnTo>
                    <a:pt x="18" y="103"/>
                  </a:lnTo>
                  <a:lnTo>
                    <a:pt x="81" y="103"/>
                  </a:lnTo>
                  <a:lnTo>
                    <a:pt x="81" y="116"/>
                  </a:lnTo>
                  <a:lnTo>
                    <a:pt x="0" y="116"/>
                  </a:lnTo>
                  <a:lnTo>
                    <a:pt x="0" y="107"/>
                  </a:lnTo>
                  <a:lnTo>
                    <a:pt x="63" y="13"/>
                  </a:lnTo>
                  <a:lnTo>
                    <a:pt x="1" y="13"/>
                  </a:lnTo>
                  <a:lnTo>
                    <a:pt x="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2" name="Rectangle 146"/>
            <p:cNvSpPr>
              <a:spLocks noChangeArrowheads="1"/>
            </p:cNvSpPr>
            <p:nvPr/>
          </p:nvSpPr>
          <p:spPr bwMode="auto">
            <a:xfrm>
              <a:off x="8174038" y="2741613"/>
              <a:ext cx="23813" cy="4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3" name="Freeform 147"/>
            <p:cNvSpPr>
              <a:spLocks noEditPoints="1"/>
            </p:cNvSpPr>
            <p:nvPr/>
          </p:nvSpPr>
          <p:spPr bwMode="auto">
            <a:xfrm>
              <a:off x="1479551" y="2968626"/>
              <a:ext cx="168275" cy="257175"/>
            </a:xfrm>
            <a:custGeom>
              <a:avLst/>
              <a:gdLst>
                <a:gd name="T0" fmla="*/ 76 w 129"/>
                <a:gd name="T1" fmla="*/ 0 h 196"/>
                <a:gd name="T2" fmla="*/ 128 w 129"/>
                <a:gd name="T3" fmla="*/ 51 h 196"/>
                <a:gd name="T4" fmla="*/ 83 w 129"/>
                <a:gd name="T5" fmla="*/ 102 h 196"/>
                <a:gd name="T6" fmla="*/ 78 w 129"/>
                <a:gd name="T7" fmla="*/ 102 h 196"/>
                <a:gd name="T8" fmla="*/ 129 w 129"/>
                <a:gd name="T9" fmla="*/ 196 h 196"/>
                <a:gd name="T10" fmla="*/ 110 w 129"/>
                <a:gd name="T11" fmla="*/ 196 h 196"/>
                <a:gd name="T12" fmla="*/ 60 w 129"/>
                <a:gd name="T13" fmla="*/ 103 h 196"/>
                <a:gd name="T14" fmla="*/ 17 w 129"/>
                <a:gd name="T15" fmla="*/ 103 h 196"/>
                <a:gd name="T16" fmla="*/ 17 w 129"/>
                <a:gd name="T17" fmla="*/ 196 h 196"/>
                <a:gd name="T18" fmla="*/ 0 w 129"/>
                <a:gd name="T19" fmla="*/ 196 h 196"/>
                <a:gd name="T20" fmla="*/ 0 w 129"/>
                <a:gd name="T21" fmla="*/ 0 h 196"/>
                <a:gd name="T22" fmla="*/ 76 w 129"/>
                <a:gd name="T23" fmla="*/ 0 h 196"/>
                <a:gd name="T24" fmla="*/ 76 w 129"/>
                <a:gd name="T25" fmla="*/ 87 h 196"/>
                <a:gd name="T26" fmla="*/ 111 w 129"/>
                <a:gd name="T27" fmla="*/ 51 h 196"/>
                <a:gd name="T28" fmla="*/ 76 w 129"/>
                <a:gd name="T29" fmla="*/ 16 h 196"/>
                <a:gd name="T30" fmla="*/ 17 w 129"/>
                <a:gd name="T31" fmla="*/ 16 h 196"/>
                <a:gd name="T32" fmla="*/ 17 w 129"/>
                <a:gd name="T33" fmla="*/ 87 h 196"/>
                <a:gd name="T34" fmla="*/ 76 w 129"/>
                <a:gd name="T35" fmla="*/ 8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96">
                  <a:moveTo>
                    <a:pt x="76" y="0"/>
                  </a:moveTo>
                  <a:cubicBezTo>
                    <a:pt x="104" y="0"/>
                    <a:pt x="128" y="23"/>
                    <a:pt x="128" y="51"/>
                  </a:cubicBezTo>
                  <a:cubicBezTo>
                    <a:pt x="128" y="77"/>
                    <a:pt x="108" y="99"/>
                    <a:pt x="83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10" y="196"/>
                    <a:pt x="110" y="196"/>
                    <a:pt x="110" y="196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96"/>
                    <a:pt x="17" y="196"/>
                    <a:pt x="17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0"/>
                  </a:lnTo>
                  <a:close/>
                  <a:moveTo>
                    <a:pt x="76" y="87"/>
                  </a:moveTo>
                  <a:cubicBezTo>
                    <a:pt x="95" y="87"/>
                    <a:pt x="111" y="71"/>
                    <a:pt x="111" y="51"/>
                  </a:cubicBezTo>
                  <a:cubicBezTo>
                    <a:pt x="111" y="31"/>
                    <a:pt x="95" y="16"/>
                    <a:pt x="7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76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4" name="Freeform 148"/>
            <p:cNvSpPr>
              <a:spLocks noEditPoints="1"/>
            </p:cNvSpPr>
            <p:nvPr/>
          </p:nvSpPr>
          <p:spPr bwMode="auto">
            <a:xfrm>
              <a:off x="1681163" y="2954338"/>
              <a:ext cx="136525" cy="271463"/>
            </a:xfrm>
            <a:custGeom>
              <a:avLst/>
              <a:gdLst>
                <a:gd name="T0" fmla="*/ 66 w 104"/>
                <a:gd name="T1" fmla="*/ 67 h 207"/>
                <a:gd name="T2" fmla="*/ 104 w 104"/>
                <a:gd name="T3" fmla="*/ 107 h 207"/>
                <a:gd name="T4" fmla="*/ 104 w 104"/>
                <a:gd name="T5" fmla="*/ 207 h 207"/>
                <a:gd name="T6" fmla="*/ 92 w 104"/>
                <a:gd name="T7" fmla="*/ 207 h 207"/>
                <a:gd name="T8" fmla="*/ 91 w 104"/>
                <a:gd name="T9" fmla="*/ 192 h 207"/>
                <a:gd name="T10" fmla="*/ 64 w 104"/>
                <a:gd name="T11" fmla="*/ 207 h 207"/>
                <a:gd name="T12" fmla="*/ 41 w 104"/>
                <a:gd name="T13" fmla="*/ 207 h 207"/>
                <a:gd name="T14" fmla="*/ 0 w 104"/>
                <a:gd name="T15" fmla="*/ 167 h 207"/>
                <a:gd name="T16" fmla="*/ 41 w 104"/>
                <a:gd name="T17" fmla="*/ 126 h 207"/>
                <a:gd name="T18" fmla="*/ 88 w 104"/>
                <a:gd name="T19" fmla="*/ 126 h 207"/>
                <a:gd name="T20" fmla="*/ 88 w 104"/>
                <a:gd name="T21" fmla="*/ 107 h 207"/>
                <a:gd name="T22" fmla="*/ 66 w 104"/>
                <a:gd name="T23" fmla="*/ 82 h 207"/>
                <a:gd name="T24" fmla="*/ 8 w 104"/>
                <a:gd name="T25" fmla="*/ 82 h 207"/>
                <a:gd name="T26" fmla="*/ 8 w 104"/>
                <a:gd name="T27" fmla="*/ 67 h 207"/>
                <a:gd name="T28" fmla="*/ 66 w 104"/>
                <a:gd name="T29" fmla="*/ 67 h 207"/>
                <a:gd name="T30" fmla="*/ 88 w 104"/>
                <a:gd name="T31" fmla="*/ 141 h 207"/>
                <a:gd name="T32" fmla="*/ 41 w 104"/>
                <a:gd name="T33" fmla="*/ 141 h 207"/>
                <a:gd name="T34" fmla="*/ 16 w 104"/>
                <a:gd name="T35" fmla="*/ 167 h 207"/>
                <a:gd name="T36" fmla="*/ 41 w 104"/>
                <a:gd name="T37" fmla="*/ 191 h 207"/>
                <a:gd name="T38" fmla="*/ 64 w 104"/>
                <a:gd name="T39" fmla="*/ 191 h 207"/>
                <a:gd name="T40" fmla="*/ 88 w 104"/>
                <a:gd name="T41" fmla="*/ 168 h 207"/>
                <a:gd name="T42" fmla="*/ 88 w 104"/>
                <a:gd name="T43" fmla="*/ 141 h 207"/>
                <a:gd name="T44" fmla="*/ 79 w 104"/>
                <a:gd name="T45" fmla="*/ 0 h 207"/>
                <a:gd name="T46" fmla="*/ 83 w 104"/>
                <a:gd name="T47" fmla="*/ 12 h 207"/>
                <a:gd name="T48" fmla="*/ 32 w 104"/>
                <a:gd name="T49" fmla="*/ 35 h 207"/>
                <a:gd name="T50" fmla="*/ 28 w 104"/>
                <a:gd name="T51" fmla="*/ 23 h 207"/>
                <a:gd name="T52" fmla="*/ 79 w 104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07">
                  <a:moveTo>
                    <a:pt x="66" y="67"/>
                  </a:moveTo>
                  <a:cubicBezTo>
                    <a:pt x="89" y="67"/>
                    <a:pt x="104" y="84"/>
                    <a:pt x="104" y="107"/>
                  </a:cubicBezTo>
                  <a:cubicBezTo>
                    <a:pt x="104" y="207"/>
                    <a:pt x="104" y="207"/>
                    <a:pt x="104" y="207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6" y="200"/>
                    <a:pt x="76" y="207"/>
                    <a:pt x="64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18" y="207"/>
                    <a:pt x="0" y="189"/>
                    <a:pt x="0" y="167"/>
                  </a:cubicBezTo>
                  <a:cubicBezTo>
                    <a:pt x="0" y="144"/>
                    <a:pt x="18" y="126"/>
                    <a:pt x="41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93"/>
                    <a:pt x="79" y="82"/>
                    <a:pt x="66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67"/>
                    <a:pt x="8" y="67"/>
                    <a:pt x="8" y="67"/>
                  </a:cubicBezTo>
                  <a:lnTo>
                    <a:pt x="66" y="67"/>
                  </a:lnTo>
                  <a:close/>
                  <a:moveTo>
                    <a:pt x="88" y="141"/>
                  </a:moveTo>
                  <a:cubicBezTo>
                    <a:pt x="41" y="141"/>
                    <a:pt x="41" y="141"/>
                    <a:pt x="41" y="141"/>
                  </a:cubicBezTo>
                  <a:cubicBezTo>
                    <a:pt x="27" y="141"/>
                    <a:pt x="16" y="153"/>
                    <a:pt x="16" y="167"/>
                  </a:cubicBezTo>
                  <a:cubicBezTo>
                    <a:pt x="16" y="181"/>
                    <a:pt x="27" y="191"/>
                    <a:pt x="41" y="191"/>
                  </a:cubicBezTo>
                  <a:cubicBezTo>
                    <a:pt x="64" y="191"/>
                    <a:pt x="64" y="191"/>
                    <a:pt x="64" y="191"/>
                  </a:cubicBezTo>
                  <a:cubicBezTo>
                    <a:pt x="76" y="191"/>
                    <a:pt x="88" y="180"/>
                    <a:pt x="88" y="168"/>
                  </a:cubicBezTo>
                  <a:lnTo>
                    <a:pt x="88" y="141"/>
                  </a:lnTo>
                  <a:close/>
                  <a:moveTo>
                    <a:pt x="79" y="0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5" name="Freeform 149"/>
            <p:cNvSpPr>
              <a:spLocks noEditPoints="1"/>
            </p:cNvSpPr>
            <p:nvPr/>
          </p:nvSpPr>
          <p:spPr bwMode="auto">
            <a:xfrm>
              <a:off x="1852613" y="2968626"/>
              <a:ext cx="141288" cy="257175"/>
            </a:xfrm>
            <a:custGeom>
              <a:avLst/>
              <a:gdLst>
                <a:gd name="T0" fmla="*/ 107 w 107"/>
                <a:gd name="T1" fmla="*/ 0 h 196"/>
                <a:gd name="T2" fmla="*/ 107 w 107"/>
                <a:gd name="T3" fmla="*/ 196 h 196"/>
                <a:gd name="T4" fmla="*/ 94 w 107"/>
                <a:gd name="T5" fmla="*/ 196 h 196"/>
                <a:gd name="T6" fmla="*/ 93 w 107"/>
                <a:gd name="T7" fmla="*/ 180 h 196"/>
                <a:gd name="T8" fmla="*/ 65 w 107"/>
                <a:gd name="T9" fmla="*/ 196 h 196"/>
                <a:gd name="T10" fmla="*/ 45 w 107"/>
                <a:gd name="T11" fmla="*/ 196 h 196"/>
                <a:gd name="T12" fmla="*/ 0 w 107"/>
                <a:gd name="T13" fmla="*/ 142 h 196"/>
                <a:gd name="T14" fmla="*/ 0 w 107"/>
                <a:gd name="T15" fmla="*/ 101 h 196"/>
                <a:gd name="T16" fmla="*/ 45 w 107"/>
                <a:gd name="T17" fmla="*/ 54 h 196"/>
                <a:gd name="T18" fmla="*/ 60 w 107"/>
                <a:gd name="T19" fmla="*/ 54 h 196"/>
                <a:gd name="T20" fmla="*/ 90 w 107"/>
                <a:gd name="T21" fmla="*/ 72 h 196"/>
                <a:gd name="T22" fmla="*/ 90 w 107"/>
                <a:gd name="T23" fmla="*/ 0 h 196"/>
                <a:gd name="T24" fmla="*/ 107 w 107"/>
                <a:gd name="T25" fmla="*/ 0 h 196"/>
                <a:gd name="T26" fmla="*/ 90 w 107"/>
                <a:gd name="T27" fmla="*/ 100 h 196"/>
                <a:gd name="T28" fmla="*/ 62 w 107"/>
                <a:gd name="T29" fmla="*/ 69 h 196"/>
                <a:gd name="T30" fmla="*/ 45 w 107"/>
                <a:gd name="T31" fmla="*/ 69 h 196"/>
                <a:gd name="T32" fmla="*/ 17 w 107"/>
                <a:gd name="T33" fmla="*/ 101 h 196"/>
                <a:gd name="T34" fmla="*/ 17 w 107"/>
                <a:gd name="T35" fmla="*/ 142 h 196"/>
                <a:gd name="T36" fmla="*/ 45 w 107"/>
                <a:gd name="T37" fmla="*/ 180 h 196"/>
                <a:gd name="T38" fmla="*/ 65 w 107"/>
                <a:gd name="T39" fmla="*/ 180 h 196"/>
                <a:gd name="T40" fmla="*/ 90 w 107"/>
                <a:gd name="T41" fmla="*/ 157 h 196"/>
                <a:gd name="T42" fmla="*/ 90 w 107"/>
                <a:gd name="T43" fmla="*/ 10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96">
                  <a:moveTo>
                    <a:pt x="107" y="0"/>
                  </a:moveTo>
                  <a:cubicBezTo>
                    <a:pt x="107" y="196"/>
                    <a:pt x="107" y="196"/>
                    <a:pt x="107" y="196"/>
                  </a:cubicBezTo>
                  <a:cubicBezTo>
                    <a:pt x="94" y="196"/>
                    <a:pt x="94" y="196"/>
                    <a:pt x="94" y="19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88" y="189"/>
                    <a:pt x="77" y="196"/>
                    <a:pt x="6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19" y="196"/>
                    <a:pt x="0" y="174"/>
                    <a:pt x="0" y="14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3"/>
                    <a:pt x="21" y="54"/>
                    <a:pt x="45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74" y="54"/>
                    <a:pt x="85" y="62"/>
                    <a:pt x="90" y="7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7" y="0"/>
                  </a:lnTo>
                  <a:close/>
                  <a:moveTo>
                    <a:pt x="90" y="100"/>
                  </a:moveTo>
                  <a:cubicBezTo>
                    <a:pt x="90" y="82"/>
                    <a:pt x="76" y="69"/>
                    <a:pt x="62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30" y="69"/>
                    <a:pt x="17" y="82"/>
                    <a:pt x="17" y="101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66"/>
                    <a:pt x="29" y="180"/>
                    <a:pt x="45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8" y="180"/>
                    <a:pt x="90" y="170"/>
                    <a:pt x="90" y="157"/>
                  </a:cubicBezTo>
                  <a:lnTo>
                    <a:pt x="9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6" name="Freeform 150"/>
            <p:cNvSpPr>
              <a:spLocks noEditPoints="1"/>
            </p:cNvSpPr>
            <p:nvPr/>
          </p:nvSpPr>
          <p:spPr bwMode="auto">
            <a:xfrm>
              <a:off x="2043113" y="2973388"/>
              <a:ext cx="20638" cy="252413"/>
            </a:xfrm>
            <a:custGeom>
              <a:avLst/>
              <a:gdLst>
                <a:gd name="T0" fmla="*/ 13 w 13"/>
                <a:gd name="T1" fmla="*/ 0 h 159"/>
                <a:gd name="T2" fmla="*/ 13 w 13"/>
                <a:gd name="T3" fmla="*/ 17 h 159"/>
                <a:gd name="T4" fmla="*/ 0 w 13"/>
                <a:gd name="T5" fmla="*/ 17 h 159"/>
                <a:gd name="T6" fmla="*/ 0 w 13"/>
                <a:gd name="T7" fmla="*/ 0 h 159"/>
                <a:gd name="T8" fmla="*/ 13 w 13"/>
                <a:gd name="T9" fmla="*/ 0 h 159"/>
                <a:gd name="T10" fmla="*/ 13 w 13"/>
                <a:gd name="T11" fmla="*/ 43 h 159"/>
                <a:gd name="T12" fmla="*/ 13 w 13"/>
                <a:gd name="T13" fmla="*/ 159 h 159"/>
                <a:gd name="T14" fmla="*/ 0 w 13"/>
                <a:gd name="T15" fmla="*/ 159 h 159"/>
                <a:gd name="T16" fmla="*/ 0 w 13"/>
                <a:gd name="T17" fmla="*/ 43 h 159"/>
                <a:gd name="T18" fmla="*/ 13 w 13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59">
                  <a:moveTo>
                    <a:pt x="13" y="0"/>
                  </a:moveTo>
                  <a:lnTo>
                    <a:pt x="1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3" y="0"/>
                  </a:lnTo>
                  <a:close/>
                  <a:moveTo>
                    <a:pt x="13" y="43"/>
                  </a:moveTo>
                  <a:lnTo>
                    <a:pt x="13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7" name="Freeform 151"/>
            <p:cNvSpPr>
              <a:spLocks/>
            </p:cNvSpPr>
            <p:nvPr/>
          </p:nvSpPr>
          <p:spPr bwMode="auto">
            <a:xfrm>
              <a:off x="2211388" y="3038476"/>
              <a:ext cx="136525" cy="188913"/>
            </a:xfrm>
            <a:custGeom>
              <a:avLst/>
              <a:gdLst>
                <a:gd name="T0" fmla="*/ 99 w 104"/>
                <a:gd name="T1" fmla="*/ 0 h 143"/>
                <a:gd name="T2" fmla="*/ 99 w 104"/>
                <a:gd name="T3" fmla="*/ 15 h 143"/>
                <a:gd name="T4" fmla="*/ 48 w 104"/>
                <a:gd name="T5" fmla="*/ 15 h 143"/>
                <a:gd name="T6" fmla="*/ 16 w 104"/>
                <a:gd name="T7" fmla="*/ 39 h 143"/>
                <a:gd name="T8" fmla="*/ 48 w 104"/>
                <a:gd name="T9" fmla="*/ 61 h 143"/>
                <a:gd name="T10" fmla="*/ 60 w 104"/>
                <a:gd name="T11" fmla="*/ 62 h 143"/>
                <a:gd name="T12" fmla="*/ 104 w 104"/>
                <a:gd name="T13" fmla="*/ 102 h 143"/>
                <a:gd name="T14" fmla="*/ 51 w 104"/>
                <a:gd name="T15" fmla="*/ 143 h 143"/>
                <a:gd name="T16" fmla="*/ 4 w 104"/>
                <a:gd name="T17" fmla="*/ 143 h 143"/>
                <a:gd name="T18" fmla="*/ 4 w 104"/>
                <a:gd name="T19" fmla="*/ 128 h 143"/>
                <a:gd name="T20" fmla="*/ 51 w 104"/>
                <a:gd name="T21" fmla="*/ 128 h 143"/>
                <a:gd name="T22" fmla="*/ 88 w 104"/>
                <a:gd name="T23" fmla="*/ 102 h 143"/>
                <a:gd name="T24" fmla="*/ 58 w 104"/>
                <a:gd name="T25" fmla="*/ 78 h 143"/>
                <a:gd name="T26" fmla="*/ 46 w 104"/>
                <a:gd name="T27" fmla="*/ 76 h 143"/>
                <a:gd name="T28" fmla="*/ 0 w 104"/>
                <a:gd name="T29" fmla="*/ 39 h 143"/>
                <a:gd name="T30" fmla="*/ 48 w 104"/>
                <a:gd name="T31" fmla="*/ 0 h 143"/>
                <a:gd name="T32" fmla="*/ 99 w 104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3">
                  <a:moveTo>
                    <a:pt x="99" y="0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0" y="15"/>
                    <a:pt x="16" y="22"/>
                    <a:pt x="16" y="39"/>
                  </a:cubicBezTo>
                  <a:cubicBezTo>
                    <a:pt x="16" y="53"/>
                    <a:pt x="29" y="59"/>
                    <a:pt x="48" y="61"/>
                  </a:cubicBezTo>
                  <a:cubicBezTo>
                    <a:pt x="52" y="61"/>
                    <a:pt x="56" y="62"/>
                    <a:pt x="60" y="62"/>
                  </a:cubicBezTo>
                  <a:cubicBezTo>
                    <a:pt x="88" y="66"/>
                    <a:pt x="104" y="79"/>
                    <a:pt x="104" y="102"/>
                  </a:cubicBezTo>
                  <a:cubicBezTo>
                    <a:pt x="104" y="132"/>
                    <a:pt x="82" y="143"/>
                    <a:pt x="5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5" y="128"/>
                    <a:pt x="88" y="121"/>
                    <a:pt x="88" y="102"/>
                  </a:cubicBezTo>
                  <a:cubicBezTo>
                    <a:pt x="88" y="88"/>
                    <a:pt x="79" y="80"/>
                    <a:pt x="58" y="78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21" y="74"/>
                    <a:pt x="0" y="63"/>
                    <a:pt x="0" y="39"/>
                  </a:cubicBezTo>
                  <a:cubicBezTo>
                    <a:pt x="0" y="10"/>
                    <a:pt x="23" y="0"/>
                    <a:pt x="48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8" name="Freeform 152"/>
            <p:cNvSpPr>
              <a:spLocks noEditPoints="1"/>
            </p:cNvSpPr>
            <p:nvPr/>
          </p:nvSpPr>
          <p:spPr bwMode="auto">
            <a:xfrm>
              <a:off x="2376488" y="3038476"/>
              <a:ext cx="141288" cy="187325"/>
            </a:xfrm>
            <a:custGeom>
              <a:avLst/>
              <a:gdLst>
                <a:gd name="T0" fmla="*/ 0 w 107"/>
                <a:gd name="T1" fmla="*/ 54 h 143"/>
                <a:gd name="T2" fmla="*/ 52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1 w 107"/>
                <a:gd name="T13" fmla="*/ 127 h 143"/>
                <a:gd name="T14" fmla="*/ 103 w 107"/>
                <a:gd name="T15" fmla="*/ 127 h 143"/>
                <a:gd name="T16" fmla="*/ 103 w 107"/>
                <a:gd name="T17" fmla="*/ 143 h 143"/>
                <a:gd name="T18" fmla="*/ 51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2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3" y="0"/>
                    <a:pt x="52" y="0"/>
                  </a:cubicBezTo>
                  <a:cubicBezTo>
                    <a:pt x="87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7"/>
                    <a:pt x="51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0" y="28"/>
                    <a:pt x="78" y="16"/>
                    <a:pt x="52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69" name="Freeform 153"/>
            <p:cNvSpPr>
              <a:spLocks/>
            </p:cNvSpPr>
            <p:nvPr/>
          </p:nvSpPr>
          <p:spPr bwMode="auto">
            <a:xfrm>
              <a:off x="2654301" y="3038476"/>
              <a:ext cx="136525" cy="188913"/>
            </a:xfrm>
            <a:custGeom>
              <a:avLst/>
              <a:gdLst>
                <a:gd name="T0" fmla="*/ 99 w 104"/>
                <a:gd name="T1" fmla="*/ 0 h 143"/>
                <a:gd name="T2" fmla="*/ 99 w 104"/>
                <a:gd name="T3" fmla="*/ 15 h 143"/>
                <a:gd name="T4" fmla="*/ 48 w 104"/>
                <a:gd name="T5" fmla="*/ 15 h 143"/>
                <a:gd name="T6" fmla="*/ 16 w 104"/>
                <a:gd name="T7" fmla="*/ 39 h 143"/>
                <a:gd name="T8" fmla="*/ 48 w 104"/>
                <a:gd name="T9" fmla="*/ 61 h 143"/>
                <a:gd name="T10" fmla="*/ 60 w 104"/>
                <a:gd name="T11" fmla="*/ 62 h 143"/>
                <a:gd name="T12" fmla="*/ 104 w 104"/>
                <a:gd name="T13" fmla="*/ 102 h 143"/>
                <a:gd name="T14" fmla="*/ 51 w 104"/>
                <a:gd name="T15" fmla="*/ 143 h 143"/>
                <a:gd name="T16" fmla="*/ 4 w 104"/>
                <a:gd name="T17" fmla="*/ 143 h 143"/>
                <a:gd name="T18" fmla="*/ 4 w 104"/>
                <a:gd name="T19" fmla="*/ 128 h 143"/>
                <a:gd name="T20" fmla="*/ 51 w 104"/>
                <a:gd name="T21" fmla="*/ 128 h 143"/>
                <a:gd name="T22" fmla="*/ 88 w 104"/>
                <a:gd name="T23" fmla="*/ 102 h 143"/>
                <a:gd name="T24" fmla="*/ 58 w 104"/>
                <a:gd name="T25" fmla="*/ 78 h 143"/>
                <a:gd name="T26" fmla="*/ 46 w 104"/>
                <a:gd name="T27" fmla="*/ 76 h 143"/>
                <a:gd name="T28" fmla="*/ 0 w 104"/>
                <a:gd name="T29" fmla="*/ 39 h 143"/>
                <a:gd name="T30" fmla="*/ 48 w 104"/>
                <a:gd name="T31" fmla="*/ 0 h 143"/>
                <a:gd name="T32" fmla="*/ 99 w 104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3">
                  <a:moveTo>
                    <a:pt x="99" y="0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0" y="15"/>
                    <a:pt x="17" y="22"/>
                    <a:pt x="16" y="39"/>
                  </a:cubicBezTo>
                  <a:cubicBezTo>
                    <a:pt x="16" y="53"/>
                    <a:pt x="29" y="59"/>
                    <a:pt x="48" y="61"/>
                  </a:cubicBezTo>
                  <a:cubicBezTo>
                    <a:pt x="52" y="61"/>
                    <a:pt x="56" y="62"/>
                    <a:pt x="60" y="62"/>
                  </a:cubicBezTo>
                  <a:cubicBezTo>
                    <a:pt x="88" y="66"/>
                    <a:pt x="104" y="79"/>
                    <a:pt x="104" y="102"/>
                  </a:cubicBezTo>
                  <a:cubicBezTo>
                    <a:pt x="104" y="132"/>
                    <a:pt x="82" y="143"/>
                    <a:pt x="5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5" y="128"/>
                    <a:pt x="88" y="121"/>
                    <a:pt x="88" y="102"/>
                  </a:cubicBezTo>
                  <a:cubicBezTo>
                    <a:pt x="88" y="88"/>
                    <a:pt x="79" y="80"/>
                    <a:pt x="58" y="78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21" y="74"/>
                    <a:pt x="0" y="63"/>
                    <a:pt x="0" y="39"/>
                  </a:cubicBezTo>
                  <a:cubicBezTo>
                    <a:pt x="0" y="10"/>
                    <a:pt x="23" y="0"/>
                    <a:pt x="48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0" name="Freeform 154"/>
            <p:cNvSpPr>
              <a:spLocks/>
            </p:cNvSpPr>
            <p:nvPr/>
          </p:nvSpPr>
          <p:spPr bwMode="auto">
            <a:xfrm>
              <a:off x="2921001" y="3041651"/>
              <a:ext cx="160338" cy="184150"/>
            </a:xfrm>
            <a:custGeom>
              <a:avLst/>
              <a:gdLst>
                <a:gd name="T0" fmla="*/ 101 w 101"/>
                <a:gd name="T1" fmla="*/ 0 h 116"/>
                <a:gd name="T2" fmla="*/ 58 w 101"/>
                <a:gd name="T3" fmla="*/ 116 h 116"/>
                <a:gd name="T4" fmla="*/ 43 w 101"/>
                <a:gd name="T5" fmla="*/ 116 h 116"/>
                <a:gd name="T6" fmla="*/ 0 w 101"/>
                <a:gd name="T7" fmla="*/ 0 h 116"/>
                <a:gd name="T8" fmla="*/ 15 w 101"/>
                <a:gd name="T9" fmla="*/ 0 h 116"/>
                <a:gd name="T10" fmla="*/ 50 w 101"/>
                <a:gd name="T11" fmla="*/ 99 h 116"/>
                <a:gd name="T12" fmla="*/ 86 w 101"/>
                <a:gd name="T13" fmla="*/ 0 h 116"/>
                <a:gd name="T14" fmla="*/ 101 w 101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6">
                  <a:moveTo>
                    <a:pt x="101" y="0"/>
                  </a:moveTo>
                  <a:lnTo>
                    <a:pt x="58" y="116"/>
                  </a:lnTo>
                  <a:lnTo>
                    <a:pt x="43" y="11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50" y="99"/>
                  </a:lnTo>
                  <a:lnTo>
                    <a:pt x="86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1" name="Freeform 155"/>
            <p:cNvSpPr>
              <a:spLocks noEditPoints="1"/>
            </p:cNvSpPr>
            <p:nvPr/>
          </p:nvSpPr>
          <p:spPr bwMode="auto">
            <a:xfrm>
              <a:off x="3097213" y="2954338"/>
              <a:ext cx="136525" cy="271463"/>
            </a:xfrm>
            <a:custGeom>
              <a:avLst/>
              <a:gdLst>
                <a:gd name="T0" fmla="*/ 65 w 104"/>
                <a:gd name="T1" fmla="*/ 67 h 207"/>
                <a:gd name="T2" fmla="*/ 104 w 104"/>
                <a:gd name="T3" fmla="*/ 107 h 207"/>
                <a:gd name="T4" fmla="*/ 104 w 104"/>
                <a:gd name="T5" fmla="*/ 207 h 207"/>
                <a:gd name="T6" fmla="*/ 92 w 104"/>
                <a:gd name="T7" fmla="*/ 207 h 207"/>
                <a:gd name="T8" fmla="*/ 91 w 104"/>
                <a:gd name="T9" fmla="*/ 192 h 207"/>
                <a:gd name="T10" fmla="*/ 63 w 104"/>
                <a:gd name="T11" fmla="*/ 207 h 207"/>
                <a:gd name="T12" fmla="*/ 40 w 104"/>
                <a:gd name="T13" fmla="*/ 207 h 207"/>
                <a:gd name="T14" fmla="*/ 0 w 104"/>
                <a:gd name="T15" fmla="*/ 167 h 207"/>
                <a:gd name="T16" fmla="*/ 40 w 104"/>
                <a:gd name="T17" fmla="*/ 126 h 207"/>
                <a:gd name="T18" fmla="*/ 88 w 104"/>
                <a:gd name="T19" fmla="*/ 126 h 207"/>
                <a:gd name="T20" fmla="*/ 88 w 104"/>
                <a:gd name="T21" fmla="*/ 107 h 207"/>
                <a:gd name="T22" fmla="*/ 65 w 104"/>
                <a:gd name="T23" fmla="*/ 82 h 207"/>
                <a:gd name="T24" fmla="*/ 7 w 104"/>
                <a:gd name="T25" fmla="*/ 82 h 207"/>
                <a:gd name="T26" fmla="*/ 7 w 104"/>
                <a:gd name="T27" fmla="*/ 67 h 207"/>
                <a:gd name="T28" fmla="*/ 65 w 104"/>
                <a:gd name="T29" fmla="*/ 67 h 207"/>
                <a:gd name="T30" fmla="*/ 88 w 104"/>
                <a:gd name="T31" fmla="*/ 141 h 207"/>
                <a:gd name="T32" fmla="*/ 40 w 104"/>
                <a:gd name="T33" fmla="*/ 141 h 207"/>
                <a:gd name="T34" fmla="*/ 16 w 104"/>
                <a:gd name="T35" fmla="*/ 167 h 207"/>
                <a:gd name="T36" fmla="*/ 40 w 104"/>
                <a:gd name="T37" fmla="*/ 191 h 207"/>
                <a:gd name="T38" fmla="*/ 63 w 104"/>
                <a:gd name="T39" fmla="*/ 191 h 207"/>
                <a:gd name="T40" fmla="*/ 88 w 104"/>
                <a:gd name="T41" fmla="*/ 168 h 207"/>
                <a:gd name="T42" fmla="*/ 88 w 104"/>
                <a:gd name="T43" fmla="*/ 141 h 207"/>
                <a:gd name="T44" fmla="*/ 79 w 104"/>
                <a:gd name="T45" fmla="*/ 0 h 207"/>
                <a:gd name="T46" fmla="*/ 83 w 104"/>
                <a:gd name="T47" fmla="*/ 12 h 207"/>
                <a:gd name="T48" fmla="*/ 32 w 104"/>
                <a:gd name="T49" fmla="*/ 35 h 207"/>
                <a:gd name="T50" fmla="*/ 27 w 104"/>
                <a:gd name="T51" fmla="*/ 23 h 207"/>
                <a:gd name="T52" fmla="*/ 79 w 104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07">
                  <a:moveTo>
                    <a:pt x="65" y="67"/>
                  </a:moveTo>
                  <a:cubicBezTo>
                    <a:pt x="88" y="67"/>
                    <a:pt x="104" y="84"/>
                    <a:pt x="104" y="107"/>
                  </a:cubicBezTo>
                  <a:cubicBezTo>
                    <a:pt x="104" y="207"/>
                    <a:pt x="104" y="207"/>
                    <a:pt x="104" y="207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6" y="200"/>
                    <a:pt x="75" y="207"/>
                    <a:pt x="63" y="207"/>
                  </a:cubicBezTo>
                  <a:cubicBezTo>
                    <a:pt x="40" y="207"/>
                    <a:pt x="40" y="207"/>
                    <a:pt x="40" y="207"/>
                  </a:cubicBezTo>
                  <a:cubicBezTo>
                    <a:pt x="18" y="207"/>
                    <a:pt x="0" y="189"/>
                    <a:pt x="0" y="167"/>
                  </a:cubicBezTo>
                  <a:cubicBezTo>
                    <a:pt x="0" y="144"/>
                    <a:pt x="18" y="126"/>
                    <a:pt x="40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93"/>
                    <a:pt x="79" y="82"/>
                    <a:pt x="65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67"/>
                    <a:pt x="7" y="67"/>
                    <a:pt x="7" y="67"/>
                  </a:cubicBezTo>
                  <a:lnTo>
                    <a:pt x="65" y="67"/>
                  </a:lnTo>
                  <a:close/>
                  <a:moveTo>
                    <a:pt x="88" y="141"/>
                  </a:moveTo>
                  <a:cubicBezTo>
                    <a:pt x="40" y="141"/>
                    <a:pt x="40" y="141"/>
                    <a:pt x="40" y="141"/>
                  </a:cubicBezTo>
                  <a:cubicBezTo>
                    <a:pt x="27" y="141"/>
                    <a:pt x="16" y="153"/>
                    <a:pt x="16" y="167"/>
                  </a:cubicBezTo>
                  <a:cubicBezTo>
                    <a:pt x="16" y="181"/>
                    <a:pt x="27" y="191"/>
                    <a:pt x="40" y="191"/>
                  </a:cubicBezTo>
                  <a:cubicBezTo>
                    <a:pt x="63" y="191"/>
                    <a:pt x="63" y="191"/>
                    <a:pt x="63" y="191"/>
                  </a:cubicBezTo>
                  <a:cubicBezTo>
                    <a:pt x="76" y="191"/>
                    <a:pt x="88" y="180"/>
                    <a:pt x="88" y="168"/>
                  </a:cubicBezTo>
                  <a:lnTo>
                    <a:pt x="88" y="141"/>
                  </a:lnTo>
                  <a:close/>
                  <a:moveTo>
                    <a:pt x="79" y="0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2" name="Freeform 156"/>
            <p:cNvSpPr>
              <a:spLocks/>
            </p:cNvSpPr>
            <p:nvPr/>
          </p:nvSpPr>
          <p:spPr bwMode="auto">
            <a:xfrm>
              <a:off x="3278188" y="3038476"/>
              <a:ext cx="241300" cy="187325"/>
            </a:xfrm>
            <a:custGeom>
              <a:avLst/>
              <a:gdLst>
                <a:gd name="T0" fmla="*/ 139 w 183"/>
                <a:gd name="T1" fmla="*/ 0 h 142"/>
                <a:gd name="T2" fmla="*/ 183 w 183"/>
                <a:gd name="T3" fmla="*/ 47 h 142"/>
                <a:gd name="T4" fmla="*/ 183 w 183"/>
                <a:gd name="T5" fmla="*/ 142 h 142"/>
                <a:gd name="T6" fmla="*/ 167 w 183"/>
                <a:gd name="T7" fmla="*/ 142 h 142"/>
                <a:gd name="T8" fmla="*/ 167 w 183"/>
                <a:gd name="T9" fmla="*/ 47 h 142"/>
                <a:gd name="T10" fmla="*/ 139 w 183"/>
                <a:gd name="T11" fmla="*/ 15 h 142"/>
                <a:gd name="T12" fmla="*/ 128 w 183"/>
                <a:gd name="T13" fmla="*/ 15 h 142"/>
                <a:gd name="T14" fmla="*/ 100 w 183"/>
                <a:gd name="T15" fmla="*/ 45 h 142"/>
                <a:gd name="T16" fmla="*/ 100 w 183"/>
                <a:gd name="T17" fmla="*/ 142 h 142"/>
                <a:gd name="T18" fmla="*/ 83 w 183"/>
                <a:gd name="T19" fmla="*/ 142 h 142"/>
                <a:gd name="T20" fmla="*/ 83 w 183"/>
                <a:gd name="T21" fmla="*/ 46 h 142"/>
                <a:gd name="T22" fmla="*/ 55 w 183"/>
                <a:gd name="T23" fmla="*/ 15 h 142"/>
                <a:gd name="T24" fmla="*/ 44 w 183"/>
                <a:gd name="T25" fmla="*/ 15 h 142"/>
                <a:gd name="T26" fmla="*/ 16 w 183"/>
                <a:gd name="T27" fmla="*/ 44 h 142"/>
                <a:gd name="T28" fmla="*/ 16 w 183"/>
                <a:gd name="T29" fmla="*/ 142 h 142"/>
                <a:gd name="T30" fmla="*/ 0 w 183"/>
                <a:gd name="T31" fmla="*/ 142 h 142"/>
                <a:gd name="T32" fmla="*/ 0 w 183"/>
                <a:gd name="T33" fmla="*/ 1 h 142"/>
                <a:gd name="T34" fmla="*/ 12 w 183"/>
                <a:gd name="T35" fmla="*/ 1 h 142"/>
                <a:gd name="T36" fmla="*/ 13 w 183"/>
                <a:gd name="T37" fmla="*/ 18 h 142"/>
                <a:gd name="T38" fmla="*/ 45 w 183"/>
                <a:gd name="T39" fmla="*/ 0 h 142"/>
                <a:gd name="T40" fmla="*/ 55 w 183"/>
                <a:gd name="T41" fmla="*/ 0 h 142"/>
                <a:gd name="T42" fmla="*/ 91 w 183"/>
                <a:gd name="T43" fmla="*/ 23 h 142"/>
                <a:gd name="T44" fmla="*/ 128 w 183"/>
                <a:gd name="T45" fmla="*/ 0 h 142"/>
                <a:gd name="T46" fmla="*/ 139 w 183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142">
                  <a:moveTo>
                    <a:pt x="139" y="0"/>
                  </a:moveTo>
                  <a:cubicBezTo>
                    <a:pt x="163" y="0"/>
                    <a:pt x="183" y="19"/>
                    <a:pt x="183" y="47"/>
                  </a:cubicBezTo>
                  <a:cubicBezTo>
                    <a:pt x="183" y="142"/>
                    <a:pt x="183" y="142"/>
                    <a:pt x="183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1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1" y="0"/>
                    <a:pt x="84" y="9"/>
                    <a:pt x="91" y="23"/>
                  </a:cubicBezTo>
                  <a:cubicBezTo>
                    <a:pt x="98" y="9"/>
                    <a:pt x="112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3" name="Freeform 157"/>
            <p:cNvSpPr>
              <a:spLocks noEditPoints="1"/>
            </p:cNvSpPr>
            <p:nvPr/>
          </p:nvSpPr>
          <p:spPr bwMode="auto">
            <a:xfrm>
              <a:off x="3565526" y="2973388"/>
              <a:ext cx="20638" cy="252413"/>
            </a:xfrm>
            <a:custGeom>
              <a:avLst/>
              <a:gdLst>
                <a:gd name="T0" fmla="*/ 13 w 13"/>
                <a:gd name="T1" fmla="*/ 0 h 159"/>
                <a:gd name="T2" fmla="*/ 13 w 13"/>
                <a:gd name="T3" fmla="*/ 17 h 159"/>
                <a:gd name="T4" fmla="*/ 0 w 13"/>
                <a:gd name="T5" fmla="*/ 17 h 159"/>
                <a:gd name="T6" fmla="*/ 0 w 13"/>
                <a:gd name="T7" fmla="*/ 0 h 159"/>
                <a:gd name="T8" fmla="*/ 13 w 13"/>
                <a:gd name="T9" fmla="*/ 0 h 159"/>
                <a:gd name="T10" fmla="*/ 13 w 13"/>
                <a:gd name="T11" fmla="*/ 43 h 159"/>
                <a:gd name="T12" fmla="*/ 13 w 13"/>
                <a:gd name="T13" fmla="*/ 159 h 159"/>
                <a:gd name="T14" fmla="*/ 0 w 13"/>
                <a:gd name="T15" fmla="*/ 159 h 159"/>
                <a:gd name="T16" fmla="*/ 0 w 13"/>
                <a:gd name="T17" fmla="*/ 43 h 159"/>
                <a:gd name="T18" fmla="*/ 13 w 13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59">
                  <a:moveTo>
                    <a:pt x="13" y="0"/>
                  </a:moveTo>
                  <a:lnTo>
                    <a:pt x="1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3" y="0"/>
                  </a:lnTo>
                  <a:close/>
                  <a:moveTo>
                    <a:pt x="13" y="43"/>
                  </a:moveTo>
                  <a:lnTo>
                    <a:pt x="13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4" name="Freeform 158"/>
            <p:cNvSpPr>
              <a:spLocks noEditPoints="1"/>
            </p:cNvSpPr>
            <p:nvPr/>
          </p:nvSpPr>
          <p:spPr bwMode="auto">
            <a:xfrm>
              <a:off x="3744913" y="3038476"/>
              <a:ext cx="139700" cy="255588"/>
            </a:xfrm>
            <a:custGeom>
              <a:avLst/>
              <a:gdLst>
                <a:gd name="T0" fmla="*/ 61 w 106"/>
                <a:gd name="T1" fmla="*/ 0 h 194"/>
                <a:gd name="T2" fmla="*/ 106 w 106"/>
                <a:gd name="T3" fmla="*/ 53 h 194"/>
                <a:gd name="T4" fmla="*/ 106 w 106"/>
                <a:gd name="T5" fmla="*/ 96 h 194"/>
                <a:gd name="T6" fmla="*/ 62 w 106"/>
                <a:gd name="T7" fmla="*/ 143 h 194"/>
                <a:gd name="T8" fmla="*/ 47 w 106"/>
                <a:gd name="T9" fmla="*/ 143 h 194"/>
                <a:gd name="T10" fmla="*/ 16 w 106"/>
                <a:gd name="T11" fmla="*/ 125 h 194"/>
                <a:gd name="T12" fmla="*/ 16 w 106"/>
                <a:gd name="T13" fmla="*/ 194 h 194"/>
                <a:gd name="T14" fmla="*/ 0 w 106"/>
                <a:gd name="T15" fmla="*/ 194 h 194"/>
                <a:gd name="T16" fmla="*/ 0 w 106"/>
                <a:gd name="T17" fmla="*/ 0 h 194"/>
                <a:gd name="T18" fmla="*/ 13 w 106"/>
                <a:gd name="T19" fmla="*/ 0 h 194"/>
                <a:gd name="T20" fmla="*/ 13 w 106"/>
                <a:gd name="T21" fmla="*/ 15 h 194"/>
                <a:gd name="T22" fmla="*/ 41 w 106"/>
                <a:gd name="T23" fmla="*/ 0 h 194"/>
                <a:gd name="T24" fmla="*/ 61 w 106"/>
                <a:gd name="T25" fmla="*/ 0 h 194"/>
                <a:gd name="T26" fmla="*/ 90 w 106"/>
                <a:gd name="T27" fmla="*/ 53 h 194"/>
                <a:gd name="T28" fmla="*/ 61 w 106"/>
                <a:gd name="T29" fmla="*/ 15 h 194"/>
                <a:gd name="T30" fmla="*/ 41 w 106"/>
                <a:gd name="T31" fmla="*/ 15 h 194"/>
                <a:gd name="T32" fmla="*/ 16 w 106"/>
                <a:gd name="T33" fmla="*/ 38 h 194"/>
                <a:gd name="T34" fmla="*/ 16 w 106"/>
                <a:gd name="T35" fmla="*/ 97 h 194"/>
                <a:gd name="T36" fmla="*/ 44 w 106"/>
                <a:gd name="T37" fmla="*/ 128 h 194"/>
                <a:gd name="T38" fmla="*/ 62 w 106"/>
                <a:gd name="T39" fmla="*/ 128 h 194"/>
                <a:gd name="T40" fmla="*/ 90 w 106"/>
                <a:gd name="T41" fmla="*/ 96 h 194"/>
                <a:gd name="T42" fmla="*/ 90 w 106"/>
                <a:gd name="T43" fmla="*/ 5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4">
                  <a:moveTo>
                    <a:pt x="61" y="0"/>
                  </a:moveTo>
                  <a:cubicBezTo>
                    <a:pt x="87" y="0"/>
                    <a:pt x="106" y="21"/>
                    <a:pt x="106" y="53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124"/>
                    <a:pt x="85" y="143"/>
                    <a:pt x="62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33" y="143"/>
                    <a:pt x="21" y="135"/>
                    <a:pt x="16" y="125"/>
                  </a:cubicBezTo>
                  <a:cubicBezTo>
                    <a:pt x="16" y="194"/>
                    <a:pt x="16" y="194"/>
                    <a:pt x="16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8" y="6"/>
                    <a:pt x="29" y="0"/>
                    <a:pt x="41" y="0"/>
                  </a:cubicBezTo>
                  <a:lnTo>
                    <a:pt x="61" y="0"/>
                  </a:lnTo>
                  <a:close/>
                  <a:moveTo>
                    <a:pt x="90" y="53"/>
                  </a:moveTo>
                  <a:cubicBezTo>
                    <a:pt x="90" y="29"/>
                    <a:pt x="77" y="15"/>
                    <a:pt x="61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28" y="15"/>
                    <a:pt x="17" y="25"/>
                    <a:pt x="16" y="38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115"/>
                    <a:pt x="30" y="128"/>
                    <a:pt x="44" y="128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77" y="128"/>
                    <a:pt x="90" y="115"/>
                    <a:pt x="90" y="96"/>
                  </a:cubicBezTo>
                  <a:lnTo>
                    <a:pt x="9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5" name="Freeform 159"/>
            <p:cNvSpPr>
              <a:spLocks noEditPoints="1"/>
            </p:cNvSpPr>
            <p:nvPr/>
          </p:nvSpPr>
          <p:spPr bwMode="auto">
            <a:xfrm>
              <a:off x="3914776" y="3038476"/>
              <a:ext cx="144463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19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1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29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6" name="Freeform 160"/>
            <p:cNvSpPr>
              <a:spLocks/>
            </p:cNvSpPr>
            <p:nvPr/>
          </p:nvSpPr>
          <p:spPr bwMode="auto">
            <a:xfrm>
              <a:off x="4081463" y="3000376"/>
              <a:ext cx="109538" cy="227013"/>
            </a:xfrm>
            <a:custGeom>
              <a:avLst/>
              <a:gdLst>
                <a:gd name="T0" fmla="*/ 38 w 83"/>
                <a:gd name="T1" fmla="*/ 0 h 174"/>
                <a:gd name="T2" fmla="*/ 38 w 83"/>
                <a:gd name="T3" fmla="*/ 32 h 174"/>
                <a:gd name="T4" fmla="*/ 83 w 83"/>
                <a:gd name="T5" fmla="*/ 32 h 174"/>
                <a:gd name="T6" fmla="*/ 83 w 83"/>
                <a:gd name="T7" fmla="*/ 47 h 174"/>
                <a:gd name="T8" fmla="*/ 38 w 83"/>
                <a:gd name="T9" fmla="*/ 47 h 174"/>
                <a:gd name="T10" fmla="*/ 38 w 83"/>
                <a:gd name="T11" fmla="*/ 127 h 174"/>
                <a:gd name="T12" fmla="*/ 64 w 83"/>
                <a:gd name="T13" fmla="*/ 158 h 174"/>
                <a:gd name="T14" fmla="*/ 83 w 83"/>
                <a:gd name="T15" fmla="*/ 158 h 174"/>
                <a:gd name="T16" fmla="*/ 83 w 83"/>
                <a:gd name="T17" fmla="*/ 174 h 174"/>
                <a:gd name="T18" fmla="*/ 64 w 83"/>
                <a:gd name="T19" fmla="*/ 174 h 174"/>
                <a:gd name="T20" fmla="*/ 22 w 83"/>
                <a:gd name="T21" fmla="*/ 127 h 174"/>
                <a:gd name="T22" fmla="*/ 22 w 83"/>
                <a:gd name="T23" fmla="*/ 47 h 174"/>
                <a:gd name="T24" fmla="*/ 0 w 83"/>
                <a:gd name="T25" fmla="*/ 47 h 174"/>
                <a:gd name="T26" fmla="*/ 0 w 83"/>
                <a:gd name="T27" fmla="*/ 32 h 174"/>
                <a:gd name="T28" fmla="*/ 22 w 83"/>
                <a:gd name="T29" fmla="*/ 32 h 174"/>
                <a:gd name="T30" fmla="*/ 22 w 83"/>
                <a:gd name="T31" fmla="*/ 0 h 174"/>
                <a:gd name="T32" fmla="*/ 38 w 83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74">
                  <a:moveTo>
                    <a:pt x="38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49"/>
                    <a:pt x="45" y="158"/>
                    <a:pt x="6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34" y="174"/>
                    <a:pt x="22" y="156"/>
                    <a:pt x="22" y="12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7" name="Freeform 161"/>
            <p:cNvSpPr>
              <a:spLocks/>
            </p:cNvSpPr>
            <p:nvPr/>
          </p:nvSpPr>
          <p:spPr bwMode="auto">
            <a:xfrm>
              <a:off x="4227513" y="2968626"/>
              <a:ext cx="144463" cy="257175"/>
            </a:xfrm>
            <a:custGeom>
              <a:avLst/>
              <a:gdLst>
                <a:gd name="T0" fmla="*/ 14 w 91"/>
                <a:gd name="T1" fmla="*/ 0 h 162"/>
                <a:gd name="T2" fmla="*/ 14 w 91"/>
                <a:gd name="T3" fmla="*/ 92 h 162"/>
                <a:gd name="T4" fmla="*/ 32 w 91"/>
                <a:gd name="T5" fmla="*/ 92 h 162"/>
                <a:gd name="T6" fmla="*/ 70 w 91"/>
                <a:gd name="T7" fmla="*/ 46 h 162"/>
                <a:gd name="T8" fmla="*/ 87 w 91"/>
                <a:gd name="T9" fmla="*/ 46 h 162"/>
                <a:gd name="T10" fmla="*/ 43 w 91"/>
                <a:gd name="T11" fmla="*/ 98 h 162"/>
                <a:gd name="T12" fmla="*/ 91 w 91"/>
                <a:gd name="T13" fmla="*/ 162 h 162"/>
                <a:gd name="T14" fmla="*/ 75 w 91"/>
                <a:gd name="T15" fmla="*/ 162 h 162"/>
                <a:gd name="T16" fmla="*/ 32 w 91"/>
                <a:gd name="T17" fmla="*/ 105 h 162"/>
                <a:gd name="T18" fmla="*/ 14 w 91"/>
                <a:gd name="T19" fmla="*/ 105 h 162"/>
                <a:gd name="T20" fmla="*/ 14 w 91"/>
                <a:gd name="T21" fmla="*/ 162 h 162"/>
                <a:gd name="T22" fmla="*/ 0 w 91"/>
                <a:gd name="T23" fmla="*/ 162 h 162"/>
                <a:gd name="T24" fmla="*/ 0 w 91"/>
                <a:gd name="T25" fmla="*/ 0 h 162"/>
                <a:gd name="T26" fmla="*/ 14 w 91"/>
                <a:gd name="T2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162">
                  <a:moveTo>
                    <a:pt x="14" y="0"/>
                  </a:moveTo>
                  <a:lnTo>
                    <a:pt x="14" y="92"/>
                  </a:lnTo>
                  <a:lnTo>
                    <a:pt x="32" y="92"/>
                  </a:lnTo>
                  <a:lnTo>
                    <a:pt x="70" y="46"/>
                  </a:lnTo>
                  <a:lnTo>
                    <a:pt x="87" y="46"/>
                  </a:lnTo>
                  <a:lnTo>
                    <a:pt x="43" y="98"/>
                  </a:lnTo>
                  <a:lnTo>
                    <a:pt x="91" y="162"/>
                  </a:lnTo>
                  <a:lnTo>
                    <a:pt x="75" y="162"/>
                  </a:lnTo>
                  <a:lnTo>
                    <a:pt x="32" y="105"/>
                  </a:lnTo>
                  <a:lnTo>
                    <a:pt x="14" y="105"/>
                  </a:lnTo>
                  <a:lnTo>
                    <a:pt x="14" y="162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8" name="Freeform 162"/>
            <p:cNvSpPr>
              <a:spLocks noEditPoints="1"/>
            </p:cNvSpPr>
            <p:nvPr/>
          </p:nvSpPr>
          <p:spPr bwMode="auto">
            <a:xfrm>
              <a:off x="4386263" y="2954338"/>
              <a:ext cx="138113" cy="271463"/>
            </a:xfrm>
            <a:custGeom>
              <a:avLst/>
              <a:gdLst>
                <a:gd name="T0" fmla="*/ 66 w 105"/>
                <a:gd name="T1" fmla="*/ 67 h 207"/>
                <a:gd name="T2" fmla="*/ 105 w 105"/>
                <a:gd name="T3" fmla="*/ 107 h 207"/>
                <a:gd name="T4" fmla="*/ 105 w 105"/>
                <a:gd name="T5" fmla="*/ 207 h 207"/>
                <a:gd name="T6" fmla="*/ 92 w 105"/>
                <a:gd name="T7" fmla="*/ 207 h 207"/>
                <a:gd name="T8" fmla="*/ 92 w 105"/>
                <a:gd name="T9" fmla="*/ 192 h 207"/>
                <a:gd name="T10" fmla="*/ 64 w 105"/>
                <a:gd name="T11" fmla="*/ 207 h 207"/>
                <a:gd name="T12" fmla="*/ 41 w 105"/>
                <a:gd name="T13" fmla="*/ 207 h 207"/>
                <a:gd name="T14" fmla="*/ 0 w 105"/>
                <a:gd name="T15" fmla="*/ 167 h 207"/>
                <a:gd name="T16" fmla="*/ 41 w 105"/>
                <a:gd name="T17" fmla="*/ 126 h 207"/>
                <a:gd name="T18" fmla="*/ 89 w 105"/>
                <a:gd name="T19" fmla="*/ 126 h 207"/>
                <a:gd name="T20" fmla="*/ 89 w 105"/>
                <a:gd name="T21" fmla="*/ 107 h 207"/>
                <a:gd name="T22" fmla="*/ 66 w 105"/>
                <a:gd name="T23" fmla="*/ 82 h 207"/>
                <a:gd name="T24" fmla="*/ 8 w 105"/>
                <a:gd name="T25" fmla="*/ 82 h 207"/>
                <a:gd name="T26" fmla="*/ 8 w 105"/>
                <a:gd name="T27" fmla="*/ 67 h 207"/>
                <a:gd name="T28" fmla="*/ 66 w 105"/>
                <a:gd name="T29" fmla="*/ 67 h 207"/>
                <a:gd name="T30" fmla="*/ 89 w 105"/>
                <a:gd name="T31" fmla="*/ 141 h 207"/>
                <a:gd name="T32" fmla="*/ 41 w 105"/>
                <a:gd name="T33" fmla="*/ 141 h 207"/>
                <a:gd name="T34" fmla="*/ 16 w 105"/>
                <a:gd name="T35" fmla="*/ 167 h 207"/>
                <a:gd name="T36" fmla="*/ 41 w 105"/>
                <a:gd name="T37" fmla="*/ 191 h 207"/>
                <a:gd name="T38" fmla="*/ 64 w 105"/>
                <a:gd name="T39" fmla="*/ 191 h 207"/>
                <a:gd name="T40" fmla="*/ 89 w 105"/>
                <a:gd name="T41" fmla="*/ 168 h 207"/>
                <a:gd name="T42" fmla="*/ 89 w 105"/>
                <a:gd name="T43" fmla="*/ 141 h 207"/>
                <a:gd name="T44" fmla="*/ 79 w 105"/>
                <a:gd name="T45" fmla="*/ 0 h 207"/>
                <a:gd name="T46" fmla="*/ 84 w 105"/>
                <a:gd name="T47" fmla="*/ 12 h 207"/>
                <a:gd name="T48" fmla="*/ 33 w 105"/>
                <a:gd name="T49" fmla="*/ 35 h 207"/>
                <a:gd name="T50" fmla="*/ 28 w 105"/>
                <a:gd name="T51" fmla="*/ 23 h 207"/>
                <a:gd name="T52" fmla="*/ 79 w 105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" h="207">
                  <a:moveTo>
                    <a:pt x="66" y="67"/>
                  </a:moveTo>
                  <a:cubicBezTo>
                    <a:pt x="89" y="67"/>
                    <a:pt x="105" y="84"/>
                    <a:pt x="105" y="1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2" y="192"/>
                    <a:pt x="92" y="192"/>
                    <a:pt x="92" y="192"/>
                  </a:cubicBezTo>
                  <a:cubicBezTo>
                    <a:pt x="87" y="200"/>
                    <a:pt x="76" y="207"/>
                    <a:pt x="64" y="207"/>
                  </a:cubicBezTo>
                  <a:cubicBezTo>
                    <a:pt x="41" y="207"/>
                    <a:pt x="41" y="207"/>
                    <a:pt x="41" y="207"/>
                  </a:cubicBezTo>
                  <a:cubicBezTo>
                    <a:pt x="18" y="207"/>
                    <a:pt x="0" y="189"/>
                    <a:pt x="0" y="167"/>
                  </a:cubicBezTo>
                  <a:cubicBezTo>
                    <a:pt x="0" y="144"/>
                    <a:pt x="18" y="126"/>
                    <a:pt x="41" y="126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9" y="93"/>
                    <a:pt x="79" y="82"/>
                    <a:pt x="66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67"/>
                    <a:pt x="8" y="67"/>
                    <a:pt x="8" y="67"/>
                  </a:cubicBezTo>
                  <a:lnTo>
                    <a:pt x="66" y="67"/>
                  </a:lnTo>
                  <a:close/>
                  <a:moveTo>
                    <a:pt x="89" y="141"/>
                  </a:moveTo>
                  <a:cubicBezTo>
                    <a:pt x="41" y="141"/>
                    <a:pt x="41" y="141"/>
                    <a:pt x="41" y="141"/>
                  </a:cubicBezTo>
                  <a:cubicBezTo>
                    <a:pt x="27" y="141"/>
                    <a:pt x="16" y="153"/>
                    <a:pt x="16" y="167"/>
                  </a:cubicBezTo>
                  <a:cubicBezTo>
                    <a:pt x="16" y="181"/>
                    <a:pt x="27" y="191"/>
                    <a:pt x="41" y="191"/>
                  </a:cubicBezTo>
                  <a:cubicBezTo>
                    <a:pt x="64" y="191"/>
                    <a:pt x="64" y="191"/>
                    <a:pt x="64" y="191"/>
                  </a:cubicBezTo>
                  <a:cubicBezTo>
                    <a:pt x="77" y="191"/>
                    <a:pt x="89" y="180"/>
                    <a:pt x="89" y="168"/>
                  </a:cubicBezTo>
                  <a:lnTo>
                    <a:pt x="89" y="141"/>
                  </a:lnTo>
                  <a:close/>
                  <a:moveTo>
                    <a:pt x="79" y="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79" name="Freeform 163"/>
            <p:cNvSpPr>
              <a:spLocks/>
            </p:cNvSpPr>
            <p:nvPr/>
          </p:nvSpPr>
          <p:spPr bwMode="auto">
            <a:xfrm>
              <a:off x="4567238" y="3038476"/>
              <a:ext cx="241300" cy="187325"/>
            </a:xfrm>
            <a:custGeom>
              <a:avLst/>
              <a:gdLst>
                <a:gd name="T0" fmla="*/ 140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8 w 184"/>
                <a:gd name="T7" fmla="*/ 142 h 142"/>
                <a:gd name="T8" fmla="*/ 168 w 184"/>
                <a:gd name="T9" fmla="*/ 47 h 142"/>
                <a:gd name="T10" fmla="*/ 140 w 184"/>
                <a:gd name="T11" fmla="*/ 15 h 142"/>
                <a:gd name="T12" fmla="*/ 128 w 184"/>
                <a:gd name="T13" fmla="*/ 15 h 142"/>
                <a:gd name="T14" fmla="*/ 100 w 184"/>
                <a:gd name="T15" fmla="*/ 45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6 w 184"/>
                <a:gd name="T23" fmla="*/ 15 h 142"/>
                <a:gd name="T24" fmla="*/ 45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6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40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40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28"/>
                    <a:pt x="154" y="15"/>
                    <a:pt x="140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4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9" y="8"/>
                    <a:pt x="31" y="0"/>
                    <a:pt x="4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9" y="9"/>
                    <a:pt x="113" y="0"/>
                    <a:pt x="128" y="0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0" name="Freeform 164"/>
            <p:cNvSpPr>
              <a:spLocks noEditPoints="1"/>
            </p:cNvSpPr>
            <p:nvPr/>
          </p:nvSpPr>
          <p:spPr bwMode="auto">
            <a:xfrm>
              <a:off x="4845051" y="3038476"/>
              <a:ext cx="139700" cy="187325"/>
            </a:xfrm>
            <a:custGeom>
              <a:avLst/>
              <a:gdLst>
                <a:gd name="T0" fmla="*/ 0 w 107"/>
                <a:gd name="T1" fmla="*/ 54 h 143"/>
                <a:gd name="T2" fmla="*/ 53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7 h 143"/>
                <a:gd name="T14" fmla="*/ 103 w 107"/>
                <a:gd name="T15" fmla="*/ 127 h 143"/>
                <a:gd name="T16" fmla="*/ 103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3" y="0"/>
                    <a:pt x="53" y="0"/>
                  </a:cubicBezTo>
                  <a:cubicBezTo>
                    <a:pt x="88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7"/>
                    <a:pt x="52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1" name="Freeform 165"/>
            <p:cNvSpPr>
              <a:spLocks noEditPoints="1"/>
            </p:cNvSpPr>
            <p:nvPr/>
          </p:nvSpPr>
          <p:spPr bwMode="auto">
            <a:xfrm>
              <a:off x="5119688" y="3041651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0 h 140"/>
                <a:gd name="T4" fmla="*/ 105 w 105"/>
                <a:gd name="T5" fmla="*/ 140 h 140"/>
                <a:gd name="T6" fmla="*/ 92 w 105"/>
                <a:gd name="T7" fmla="*/ 140 h 140"/>
                <a:gd name="T8" fmla="*/ 91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8 w 105"/>
                <a:gd name="T19" fmla="*/ 59 h 140"/>
                <a:gd name="T20" fmla="*/ 88 w 105"/>
                <a:gd name="T21" fmla="*/ 40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8 w 105"/>
                <a:gd name="T31" fmla="*/ 74 h 140"/>
                <a:gd name="T32" fmla="*/ 41 w 105"/>
                <a:gd name="T33" fmla="*/ 74 h 140"/>
                <a:gd name="T34" fmla="*/ 16 w 105"/>
                <a:gd name="T35" fmla="*/ 100 h 140"/>
                <a:gd name="T36" fmla="*/ 41 w 105"/>
                <a:gd name="T37" fmla="*/ 124 h 140"/>
                <a:gd name="T38" fmla="*/ 64 w 105"/>
                <a:gd name="T39" fmla="*/ 124 h 140"/>
                <a:gd name="T40" fmla="*/ 88 w 105"/>
                <a:gd name="T41" fmla="*/ 101 h 140"/>
                <a:gd name="T42" fmla="*/ 88 w 105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7"/>
                    <a:pt x="105" y="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7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27" y="74"/>
                    <a:pt x="16" y="86"/>
                    <a:pt x="16" y="100"/>
                  </a:cubicBezTo>
                  <a:cubicBezTo>
                    <a:pt x="16" y="114"/>
                    <a:pt x="27" y="124"/>
                    <a:pt x="41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77" y="124"/>
                    <a:pt x="88" y="113"/>
                    <a:pt x="88" y="101"/>
                  </a:cubicBezTo>
                  <a:lnTo>
                    <a:pt x="8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2" name="Freeform 166"/>
            <p:cNvSpPr>
              <a:spLocks noEditPoints="1"/>
            </p:cNvSpPr>
            <p:nvPr/>
          </p:nvSpPr>
          <p:spPr bwMode="auto">
            <a:xfrm>
              <a:off x="5413376" y="3038476"/>
              <a:ext cx="138113" cy="255588"/>
            </a:xfrm>
            <a:custGeom>
              <a:avLst/>
              <a:gdLst>
                <a:gd name="T0" fmla="*/ 61 w 106"/>
                <a:gd name="T1" fmla="*/ 0 h 194"/>
                <a:gd name="T2" fmla="*/ 106 w 106"/>
                <a:gd name="T3" fmla="*/ 53 h 194"/>
                <a:gd name="T4" fmla="*/ 106 w 106"/>
                <a:gd name="T5" fmla="*/ 96 h 194"/>
                <a:gd name="T6" fmla="*/ 61 w 106"/>
                <a:gd name="T7" fmla="*/ 143 h 194"/>
                <a:gd name="T8" fmla="*/ 46 w 106"/>
                <a:gd name="T9" fmla="*/ 143 h 194"/>
                <a:gd name="T10" fmla="*/ 16 w 106"/>
                <a:gd name="T11" fmla="*/ 125 h 194"/>
                <a:gd name="T12" fmla="*/ 16 w 106"/>
                <a:gd name="T13" fmla="*/ 194 h 194"/>
                <a:gd name="T14" fmla="*/ 0 w 106"/>
                <a:gd name="T15" fmla="*/ 194 h 194"/>
                <a:gd name="T16" fmla="*/ 0 w 106"/>
                <a:gd name="T17" fmla="*/ 0 h 194"/>
                <a:gd name="T18" fmla="*/ 12 w 106"/>
                <a:gd name="T19" fmla="*/ 0 h 194"/>
                <a:gd name="T20" fmla="*/ 13 w 106"/>
                <a:gd name="T21" fmla="*/ 15 h 194"/>
                <a:gd name="T22" fmla="*/ 41 w 106"/>
                <a:gd name="T23" fmla="*/ 0 h 194"/>
                <a:gd name="T24" fmla="*/ 61 w 106"/>
                <a:gd name="T25" fmla="*/ 0 h 194"/>
                <a:gd name="T26" fmla="*/ 90 w 106"/>
                <a:gd name="T27" fmla="*/ 53 h 194"/>
                <a:gd name="T28" fmla="*/ 61 w 106"/>
                <a:gd name="T29" fmla="*/ 15 h 194"/>
                <a:gd name="T30" fmla="*/ 41 w 106"/>
                <a:gd name="T31" fmla="*/ 15 h 194"/>
                <a:gd name="T32" fmla="*/ 16 w 106"/>
                <a:gd name="T33" fmla="*/ 38 h 194"/>
                <a:gd name="T34" fmla="*/ 16 w 106"/>
                <a:gd name="T35" fmla="*/ 97 h 194"/>
                <a:gd name="T36" fmla="*/ 44 w 106"/>
                <a:gd name="T37" fmla="*/ 128 h 194"/>
                <a:gd name="T38" fmla="*/ 61 w 106"/>
                <a:gd name="T39" fmla="*/ 128 h 194"/>
                <a:gd name="T40" fmla="*/ 90 w 106"/>
                <a:gd name="T41" fmla="*/ 96 h 194"/>
                <a:gd name="T42" fmla="*/ 90 w 106"/>
                <a:gd name="T43" fmla="*/ 5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4">
                  <a:moveTo>
                    <a:pt x="61" y="0"/>
                  </a:moveTo>
                  <a:cubicBezTo>
                    <a:pt x="87" y="0"/>
                    <a:pt x="106" y="21"/>
                    <a:pt x="106" y="53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124"/>
                    <a:pt x="85" y="143"/>
                    <a:pt x="61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32" y="143"/>
                    <a:pt x="21" y="135"/>
                    <a:pt x="16" y="125"/>
                  </a:cubicBezTo>
                  <a:cubicBezTo>
                    <a:pt x="16" y="194"/>
                    <a:pt x="16" y="194"/>
                    <a:pt x="16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8" y="6"/>
                    <a:pt x="29" y="0"/>
                    <a:pt x="41" y="0"/>
                  </a:cubicBezTo>
                  <a:lnTo>
                    <a:pt x="61" y="0"/>
                  </a:lnTo>
                  <a:close/>
                  <a:moveTo>
                    <a:pt x="90" y="53"/>
                  </a:moveTo>
                  <a:cubicBezTo>
                    <a:pt x="90" y="29"/>
                    <a:pt x="77" y="15"/>
                    <a:pt x="61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28" y="15"/>
                    <a:pt x="16" y="25"/>
                    <a:pt x="16" y="38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115"/>
                    <a:pt x="30" y="128"/>
                    <a:pt x="44" y="128"/>
                  </a:cubicBezTo>
                  <a:cubicBezTo>
                    <a:pt x="61" y="128"/>
                    <a:pt x="61" y="128"/>
                    <a:pt x="61" y="128"/>
                  </a:cubicBezTo>
                  <a:cubicBezTo>
                    <a:pt x="76" y="128"/>
                    <a:pt x="90" y="115"/>
                    <a:pt x="90" y="96"/>
                  </a:cubicBezTo>
                  <a:lnTo>
                    <a:pt x="9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3" name="Freeform 167"/>
            <p:cNvSpPr>
              <a:spLocks/>
            </p:cNvSpPr>
            <p:nvPr/>
          </p:nvSpPr>
          <p:spPr bwMode="auto">
            <a:xfrm>
              <a:off x="5589588" y="3038476"/>
              <a:ext cx="95250" cy="187325"/>
            </a:xfrm>
            <a:custGeom>
              <a:avLst/>
              <a:gdLst>
                <a:gd name="T0" fmla="*/ 72 w 72"/>
                <a:gd name="T1" fmla="*/ 0 h 143"/>
                <a:gd name="T2" fmla="*/ 72 w 72"/>
                <a:gd name="T3" fmla="*/ 16 h 143"/>
                <a:gd name="T4" fmla="*/ 55 w 72"/>
                <a:gd name="T5" fmla="*/ 16 h 143"/>
                <a:gd name="T6" fmla="*/ 16 w 72"/>
                <a:gd name="T7" fmla="*/ 54 h 143"/>
                <a:gd name="T8" fmla="*/ 16 w 72"/>
                <a:gd name="T9" fmla="*/ 143 h 143"/>
                <a:gd name="T10" fmla="*/ 0 w 72"/>
                <a:gd name="T11" fmla="*/ 143 h 143"/>
                <a:gd name="T12" fmla="*/ 0 w 72"/>
                <a:gd name="T13" fmla="*/ 1 h 143"/>
                <a:gd name="T14" fmla="*/ 13 w 72"/>
                <a:gd name="T15" fmla="*/ 1 h 143"/>
                <a:gd name="T16" fmla="*/ 13 w 72"/>
                <a:gd name="T17" fmla="*/ 23 h 143"/>
                <a:gd name="T18" fmla="*/ 55 w 72"/>
                <a:gd name="T19" fmla="*/ 0 h 143"/>
                <a:gd name="T20" fmla="*/ 72 w 72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43">
                  <a:moveTo>
                    <a:pt x="72" y="0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29" y="16"/>
                    <a:pt x="16" y="31"/>
                    <a:pt x="16" y="54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9" y="11"/>
                    <a:pt x="31" y="0"/>
                    <a:pt x="55" y="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4" name="Freeform 168"/>
            <p:cNvSpPr>
              <a:spLocks noEditPoints="1"/>
            </p:cNvSpPr>
            <p:nvPr/>
          </p:nvSpPr>
          <p:spPr bwMode="auto">
            <a:xfrm>
              <a:off x="5697538" y="3038476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1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5" name="Freeform 169"/>
            <p:cNvSpPr>
              <a:spLocks noEditPoints="1"/>
            </p:cNvSpPr>
            <p:nvPr/>
          </p:nvSpPr>
          <p:spPr bwMode="auto">
            <a:xfrm>
              <a:off x="5845176" y="2973388"/>
              <a:ext cx="60325" cy="323850"/>
            </a:xfrm>
            <a:custGeom>
              <a:avLst/>
              <a:gdLst>
                <a:gd name="T0" fmla="*/ 46 w 46"/>
                <a:gd name="T1" fmla="*/ 52 h 247"/>
                <a:gd name="T2" fmla="*/ 46 w 46"/>
                <a:gd name="T3" fmla="*/ 175 h 247"/>
                <a:gd name="T4" fmla="*/ 33 w 46"/>
                <a:gd name="T5" fmla="*/ 219 h 247"/>
                <a:gd name="T6" fmla="*/ 13 w 46"/>
                <a:gd name="T7" fmla="*/ 247 h 247"/>
                <a:gd name="T8" fmla="*/ 0 w 46"/>
                <a:gd name="T9" fmla="*/ 239 h 247"/>
                <a:gd name="T10" fmla="*/ 20 w 46"/>
                <a:gd name="T11" fmla="*/ 210 h 247"/>
                <a:gd name="T12" fmla="*/ 30 w 46"/>
                <a:gd name="T13" fmla="*/ 175 h 247"/>
                <a:gd name="T14" fmla="*/ 30 w 46"/>
                <a:gd name="T15" fmla="*/ 52 h 247"/>
                <a:gd name="T16" fmla="*/ 46 w 46"/>
                <a:gd name="T17" fmla="*/ 52 h 247"/>
                <a:gd name="T18" fmla="*/ 46 w 46"/>
                <a:gd name="T19" fmla="*/ 0 h 247"/>
                <a:gd name="T20" fmla="*/ 46 w 46"/>
                <a:gd name="T21" fmla="*/ 21 h 247"/>
                <a:gd name="T22" fmla="*/ 30 w 46"/>
                <a:gd name="T23" fmla="*/ 21 h 247"/>
                <a:gd name="T24" fmla="*/ 30 w 46"/>
                <a:gd name="T25" fmla="*/ 0 h 247"/>
                <a:gd name="T26" fmla="*/ 46 w 46"/>
                <a:gd name="T2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47">
                  <a:moveTo>
                    <a:pt x="46" y="52"/>
                  </a:moveTo>
                  <a:cubicBezTo>
                    <a:pt x="46" y="175"/>
                    <a:pt x="46" y="175"/>
                    <a:pt x="46" y="175"/>
                  </a:cubicBezTo>
                  <a:cubicBezTo>
                    <a:pt x="46" y="191"/>
                    <a:pt x="44" y="203"/>
                    <a:pt x="33" y="219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8" y="198"/>
                    <a:pt x="30" y="189"/>
                    <a:pt x="30" y="175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46" y="52"/>
                  </a:lnTo>
                  <a:close/>
                  <a:moveTo>
                    <a:pt x="46" y="0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6" name="Freeform 170"/>
            <p:cNvSpPr>
              <a:spLocks noEditPoints="1"/>
            </p:cNvSpPr>
            <p:nvPr/>
          </p:nvSpPr>
          <p:spPr bwMode="auto">
            <a:xfrm>
              <a:off x="5945188" y="2968626"/>
              <a:ext cx="138113" cy="257175"/>
            </a:xfrm>
            <a:custGeom>
              <a:avLst/>
              <a:gdLst>
                <a:gd name="T0" fmla="*/ 106 w 106"/>
                <a:gd name="T1" fmla="*/ 0 h 196"/>
                <a:gd name="T2" fmla="*/ 106 w 106"/>
                <a:gd name="T3" fmla="*/ 196 h 196"/>
                <a:gd name="T4" fmla="*/ 93 w 106"/>
                <a:gd name="T5" fmla="*/ 196 h 196"/>
                <a:gd name="T6" fmla="*/ 93 w 106"/>
                <a:gd name="T7" fmla="*/ 180 h 196"/>
                <a:gd name="T8" fmla="*/ 65 w 106"/>
                <a:gd name="T9" fmla="*/ 196 h 196"/>
                <a:gd name="T10" fmla="*/ 45 w 106"/>
                <a:gd name="T11" fmla="*/ 196 h 196"/>
                <a:gd name="T12" fmla="*/ 0 w 106"/>
                <a:gd name="T13" fmla="*/ 142 h 196"/>
                <a:gd name="T14" fmla="*/ 0 w 106"/>
                <a:gd name="T15" fmla="*/ 101 h 196"/>
                <a:gd name="T16" fmla="*/ 44 w 106"/>
                <a:gd name="T17" fmla="*/ 54 h 196"/>
                <a:gd name="T18" fmla="*/ 59 w 106"/>
                <a:gd name="T19" fmla="*/ 54 h 196"/>
                <a:gd name="T20" fmla="*/ 90 w 106"/>
                <a:gd name="T21" fmla="*/ 72 h 196"/>
                <a:gd name="T22" fmla="*/ 90 w 106"/>
                <a:gd name="T23" fmla="*/ 0 h 196"/>
                <a:gd name="T24" fmla="*/ 106 w 106"/>
                <a:gd name="T25" fmla="*/ 0 h 196"/>
                <a:gd name="T26" fmla="*/ 90 w 106"/>
                <a:gd name="T27" fmla="*/ 100 h 196"/>
                <a:gd name="T28" fmla="*/ 61 w 106"/>
                <a:gd name="T29" fmla="*/ 69 h 196"/>
                <a:gd name="T30" fmla="*/ 44 w 106"/>
                <a:gd name="T31" fmla="*/ 69 h 196"/>
                <a:gd name="T32" fmla="*/ 16 w 106"/>
                <a:gd name="T33" fmla="*/ 101 h 196"/>
                <a:gd name="T34" fmla="*/ 16 w 106"/>
                <a:gd name="T35" fmla="*/ 142 h 196"/>
                <a:gd name="T36" fmla="*/ 45 w 106"/>
                <a:gd name="T37" fmla="*/ 180 h 196"/>
                <a:gd name="T38" fmla="*/ 65 w 106"/>
                <a:gd name="T39" fmla="*/ 180 h 196"/>
                <a:gd name="T40" fmla="*/ 90 w 106"/>
                <a:gd name="T41" fmla="*/ 157 h 196"/>
                <a:gd name="T42" fmla="*/ 90 w 106"/>
                <a:gd name="T43" fmla="*/ 10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6">
                  <a:moveTo>
                    <a:pt x="106" y="0"/>
                  </a:moveTo>
                  <a:cubicBezTo>
                    <a:pt x="106" y="196"/>
                    <a:pt x="106" y="196"/>
                    <a:pt x="106" y="196"/>
                  </a:cubicBezTo>
                  <a:cubicBezTo>
                    <a:pt x="93" y="196"/>
                    <a:pt x="93" y="196"/>
                    <a:pt x="93" y="19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88" y="189"/>
                    <a:pt x="77" y="196"/>
                    <a:pt x="6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18" y="196"/>
                    <a:pt x="0" y="174"/>
                    <a:pt x="0" y="14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3"/>
                    <a:pt x="20" y="54"/>
                    <a:pt x="44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73" y="54"/>
                    <a:pt x="84" y="62"/>
                    <a:pt x="90" y="7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6" y="0"/>
                  </a:lnTo>
                  <a:close/>
                  <a:moveTo>
                    <a:pt x="90" y="100"/>
                  </a:moveTo>
                  <a:cubicBezTo>
                    <a:pt x="90" y="82"/>
                    <a:pt x="76" y="69"/>
                    <a:pt x="61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29" y="69"/>
                    <a:pt x="16" y="82"/>
                    <a:pt x="16" y="101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6" y="166"/>
                    <a:pt x="28" y="180"/>
                    <a:pt x="45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8" y="180"/>
                    <a:pt x="89" y="170"/>
                    <a:pt x="90" y="157"/>
                  </a:cubicBezTo>
                  <a:lnTo>
                    <a:pt x="9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7" name="Freeform 171"/>
            <p:cNvSpPr>
              <a:spLocks noEditPoints="1"/>
            </p:cNvSpPr>
            <p:nvPr/>
          </p:nvSpPr>
          <p:spPr bwMode="auto">
            <a:xfrm>
              <a:off x="6122988" y="3038476"/>
              <a:ext cx="141288" cy="187325"/>
            </a:xfrm>
            <a:custGeom>
              <a:avLst/>
              <a:gdLst>
                <a:gd name="T0" fmla="*/ 0 w 107"/>
                <a:gd name="T1" fmla="*/ 54 h 143"/>
                <a:gd name="T2" fmla="*/ 53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7 h 143"/>
                <a:gd name="T14" fmla="*/ 103 w 107"/>
                <a:gd name="T15" fmla="*/ 127 h 143"/>
                <a:gd name="T16" fmla="*/ 103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3" y="0"/>
                    <a:pt x="53" y="0"/>
                  </a:cubicBezTo>
                  <a:cubicBezTo>
                    <a:pt x="88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7"/>
                    <a:pt x="52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8" name="Freeform 172"/>
            <p:cNvSpPr>
              <a:spLocks/>
            </p:cNvSpPr>
            <p:nvPr/>
          </p:nvSpPr>
          <p:spPr bwMode="auto">
            <a:xfrm>
              <a:off x="6300788" y="3038476"/>
              <a:ext cx="241300" cy="187325"/>
            </a:xfrm>
            <a:custGeom>
              <a:avLst/>
              <a:gdLst>
                <a:gd name="T0" fmla="*/ 139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7 w 184"/>
                <a:gd name="T7" fmla="*/ 142 h 142"/>
                <a:gd name="T8" fmla="*/ 167 w 184"/>
                <a:gd name="T9" fmla="*/ 47 h 142"/>
                <a:gd name="T10" fmla="*/ 139 w 184"/>
                <a:gd name="T11" fmla="*/ 15 h 142"/>
                <a:gd name="T12" fmla="*/ 128 w 184"/>
                <a:gd name="T13" fmla="*/ 15 h 142"/>
                <a:gd name="T14" fmla="*/ 100 w 184"/>
                <a:gd name="T15" fmla="*/ 45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5 w 184"/>
                <a:gd name="T23" fmla="*/ 15 h 142"/>
                <a:gd name="T24" fmla="*/ 44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5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39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39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1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8" y="9"/>
                    <a:pt x="113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89" name="Freeform 173"/>
            <p:cNvSpPr>
              <a:spLocks noEditPoints="1"/>
            </p:cNvSpPr>
            <p:nvPr/>
          </p:nvSpPr>
          <p:spPr bwMode="auto">
            <a:xfrm>
              <a:off x="6577013" y="3038476"/>
              <a:ext cx="141288" cy="187325"/>
            </a:xfrm>
            <a:custGeom>
              <a:avLst/>
              <a:gdLst>
                <a:gd name="T0" fmla="*/ 0 w 107"/>
                <a:gd name="T1" fmla="*/ 54 h 143"/>
                <a:gd name="T2" fmla="*/ 53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7 h 143"/>
                <a:gd name="T14" fmla="*/ 103 w 107"/>
                <a:gd name="T15" fmla="*/ 127 h 143"/>
                <a:gd name="T16" fmla="*/ 103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3" y="0"/>
                    <a:pt x="53" y="0"/>
                  </a:cubicBezTo>
                  <a:cubicBezTo>
                    <a:pt x="87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7"/>
                    <a:pt x="52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0" y="28"/>
                    <a:pt x="78" y="16"/>
                    <a:pt x="53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0" name="Freeform 174"/>
            <p:cNvSpPr>
              <a:spLocks/>
            </p:cNvSpPr>
            <p:nvPr/>
          </p:nvSpPr>
          <p:spPr bwMode="auto">
            <a:xfrm>
              <a:off x="6854826" y="3038476"/>
              <a:ext cx="136525" cy="188913"/>
            </a:xfrm>
            <a:custGeom>
              <a:avLst/>
              <a:gdLst>
                <a:gd name="T0" fmla="*/ 99 w 104"/>
                <a:gd name="T1" fmla="*/ 0 h 143"/>
                <a:gd name="T2" fmla="*/ 99 w 104"/>
                <a:gd name="T3" fmla="*/ 15 h 143"/>
                <a:gd name="T4" fmla="*/ 48 w 104"/>
                <a:gd name="T5" fmla="*/ 15 h 143"/>
                <a:gd name="T6" fmla="*/ 16 w 104"/>
                <a:gd name="T7" fmla="*/ 39 h 143"/>
                <a:gd name="T8" fmla="*/ 48 w 104"/>
                <a:gd name="T9" fmla="*/ 61 h 143"/>
                <a:gd name="T10" fmla="*/ 60 w 104"/>
                <a:gd name="T11" fmla="*/ 62 h 143"/>
                <a:gd name="T12" fmla="*/ 104 w 104"/>
                <a:gd name="T13" fmla="*/ 102 h 143"/>
                <a:gd name="T14" fmla="*/ 51 w 104"/>
                <a:gd name="T15" fmla="*/ 143 h 143"/>
                <a:gd name="T16" fmla="*/ 4 w 104"/>
                <a:gd name="T17" fmla="*/ 143 h 143"/>
                <a:gd name="T18" fmla="*/ 4 w 104"/>
                <a:gd name="T19" fmla="*/ 128 h 143"/>
                <a:gd name="T20" fmla="*/ 51 w 104"/>
                <a:gd name="T21" fmla="*/ 128 h 143"/>
                <a:gd name="T22" fmla="*/ 88 w 104"/>
                <a:gd name="T23" fmla="*/ 102 h 143"/>
                <a:gd name="T24" fmla="*/ 58 w 104"/>
                <a:gd name="T25" fmla="*/ 78 h 143"/>
                <a:gd name="T26" fmla="*/ 46 w 104"/>
                <a:gd name="T27" fmla="*/ 76 h 143"/>
                <a:gd name="T28" fmla="*/ 0 w 104"/>
                <a:gd name="T29" fmla="*/ 39 h 143"/>
                <a:gd name="T30" fmla="*/ 48 w 104"/>
                <a:gd name="T31" fmla="*/ 0 h 143"/>
                <a:gd name="T32" fmla="*/ 99 w 104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43">
                  <a:moveTo>
                    <a:pt x="99" y="0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0" y="15"/>
                    <a:pt x="17" y="22"/>
                    <a:pt x="16" y="39"/>
                  </a:cubicBezTo>
                  <a:cubicBezTo>
                    <a:pt x="16" y="53"/>
                    <a:pt x="29" y="59"/>
                    <a:pt x="48" y="61"/>
                  </a:cubicBezTo>
                  <a:cubicBezTo>
                    <a:pt x="52" y="61"/>
                    <a:pt x="57" y="62"/>
                    <a:pt x="60" y="62"/>
                  </a:cubicBezTo>
                  <a:cubicBezTo>
                    <a:pt x="88" y="66"/>
                    <a:pt x="104" y="79"/>
                    <a:pt x="104" y="102"/>
                  </a:cubicBezTo>
                  <a:cubicBezTo>
                    <a:pt x="104" y="132"/>
                    <a:pt x="82" y="143"/>
                    <a:pt x="5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5" y="128"/>
                    <a:pt x="88" y="121"/>
                    <a:pt x="88" y="102"/>
                  </a:cubicBezTo>
                  <a:cubicBezTo>
                    <a:pt x="88" y="88"/>
                    <a:pt x="79" y="80"/>
                    <a:pt x="58" y="78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21" y="74"/>
                    <a:pt x="0" y="63"/>
                    <a:pt x="0" y="39"/>
                  </a:cubicBezTo>
                  <a:cubicBezTo>
                    <a:pt x="0" y="10"/>
                    <a:pt x="24" y="0"/>
                    <a:pt x="48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1" name="Freeform 175"/>
            <p:cNvSpPr>
              <a:spLocks noEditPoints="1"/>
            </p:cNvSpPr>
            <p:nvPr/>
          </p:nvSpPr>
          <p:spPr bwMode="auto">
            <a:xfrm>
              <a:off x="7029451" y="2973388"/>
              <a:ext cx="22225" cy="252413"/>
            </a:xfrm>
            <a:custGeom>
              <a:avLst/>
              <a:gdLst>
                <a:gd name="T0" fmla="*/ 14 w 14"/>
                <a:gd name="T1" fmla="*/ 0 h 159"/>
                <a:gd name="T2" fmla="*/ 14 w 14"/>
                <a:gd name="T3" fmla="*/ 17 h 159"/>
                <a:gd name="T4" fmla="*/ 0 w 14"/>
                <a:gd name="T5" fmla="*/ 17 h 159"/>
                <a:gd name="T6" fmla="*/ 0 w 14"/>
                <a:gd name="T7" fmla="*/ 0 h 159"/>
                <a:gd name="T8" fmla="*/ 14 w 14"/>
                <a:gd name="T9" fmla="*/ 0 h 159"/>
                <a:gd name="T10" fmla="*/ 14 w 14"/>
                <a:gd name="T11" fmla="*/ 43 h 159"/>
                <a:gd name="T12" fmla="*/ 14 w 14"/>
                <a:gd name="T13" fmla="*/ 159 h 159"/>
                <a:gd name="T14" fmla="*/ 0 w 14"/>
                <a:gd name="T15" fmla="*/ 159 h 159"/>
                <a:gd name="T16" fmla="*/ 0 w 14"/>
                <a:gd name="T17" fmla="*/ 43 h 159"/>
                <a:gd name="T18" fmla="*/ 14 w 14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9">
                  <a:moveTo>
                    <a:pt x="14" y="0"/>
                  </a:moveTo>
                  <a:lnTo>
                    <a:pt x="14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4" y="0"/>
                  </a:lnTo>
                  <a:close/>
                  <a:moveTo>
                    <a:pt x="14" y="43"/>
                  </a:moveTo>
                  <a:lnTo>
                    <a:pt x="14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2" name="Freeform 176"/>
            <p:cNvSpPr>
              <a:spLocks/>
            </p:cNvSpPr>
            <p:nvPr/>
          </p:nvSpPr>
          <p:spPr bwMode="auto">
            <a:xfrm>
              <a:off x="7208838" y="3038476"/>
              <a:ext cx="239713" cy="187325"/>
            </a:xfrm>
            <a:custGeom>
              <a:avLst/>
              <a:gdLst>
                <a:gd name="T0" fmla="*/ 139 w 183"/>
                <a:gd name="T1" fmla="*/ 0 h 142"/>
                <a:gd name="T2" fmla="*/ 183 w 183"/>
                <a:gd name="T3" fmla="*/ 47 h 142"/>
                <a:gd name="T4" fmla="*/ 183 w 183"/>
                <a:gd name="T5" fmla="*/ 142 h 142"/>
                <a:gd name="T6" fmla="*/ 167 w 183"/>
                <a:gd name="T7" fmla="*/ 142 h 142"/>
                <a:gd name="T8" fmla="*/ 167 w 183"/>
                <a:gd name="T9" fmla="*/ 47 h 142"/>
                <a:gd name="T10" fmla="*/ 139 w 183"/>
                <a:gd name="T11" fmla="*/ 15 h 142"/>
                <a:gd name="T12" fmla="*/ 128 w 183"/>
                <a:gd name="T13" fmla="*/ 15 h 142"/>
                <a:gd name="T14" fmla="*/ 100 w 183"/>
                <a:gd name="T15" fmla="*/ 45 h 142"/>
                <a:gd name="T16" fmla="*/ 100 w 183"/>
                <a:gd name="T17" fmla="*/ 142 h 142"/>
                <a:gd name="T18" fmla="*/ 83 w 183"/>
                <a:gd name="T19" fmla="*/ 142 h 142"/>
                <a:gd name="T20" fmla="*/ 83 w 183"/>
                <a:gd name="T21" fmla="*/ 46 h 142"/>
                <a:gd name="T22" fmla="*/ 55 w 183"/>
                <a:gd name="T23" fmla="*/ 15 h 142"/>
                <a:gd name="T24" fmla="*/ 44 w 183"/>
                <a:gd name="T25" fmla="*/ 15 h 142"/>
                <a:gd name="T26" fmla="*/ 16 w 183"/>
                <a:gd name="T27" fmla="*/ 44 h 142"/>
                <a:gd name="T28" fmla="*/ 16 w 183"/>
                <a:gd name="T29" fmla="*/ 142 h 142"/>
                <a:gd name="T30" fmla="*/ 0 w 183"/>
                <a:gd name="T31" fmla="*/ 142 h 142"/>
                <a:gd name="T32" fmla="*/ 0 w 183"/>
                <a:gd name="T33" fmla="*/ 1 h 142"/>
                <a:gd name="T34" fmla="*/ 12 w 183"/>
                <a:gd name="T35" fmla="*/ 1 h 142"/>
                <a:gd name="T36" fmla="*/ 13 w 183"/>
                <a:gd name="T37" fmla="*/ 18 h 142"/>
                <a:gd name="T38" fmla="*/ 45 w 183"/>
                <a:gd name="T39" fmla="*/ 0 h 142"/>
                <a:gd name="T40" fmla="*/ 55 w 183"/>
                <a:gd name="T41" fmla="*/ 0 h 142"/>
                <a:gd name="T42" fmla="*/ 91 w 183"/>
                <a:gd name="T43" fmla="*/ 23 h 142"/>
                <a:gd name="T44" fmla="*/ 128 w 183"/>
                <a:gd name="T45" fmla="*/ 0 h 142"/>
                <a:gd name="T46" fmla="*/ 139 w 183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142">
                  <a:moveTo>
                    <a:pt x="139" y="0"/>
                  </a:moveTo>
                  <a:cubicBezTo>
                    <a:pt x="163" y="0"/>
                    <a:pt x="183" y="19"/>
                    <a:pt x="183" y="47"/>
                  </a:cubicBezTo>
                  <a:cubicBezTo>
                    <a:pt x="183" y="142"/>
                    <a:pt x="183" y="142"/>
                    <a:pt x="183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0" y="0"/>
                    <a:pt x="84" y="9"/>
                    <a:pt x="91" y="23"/>
                  </a:cubicBezTo>
                  <a:cubicBezTo>
                    <a:pt x="98" y="9"/>
                    <a:pt x="112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3" name="Freeform 177"/>
            <p:cNvSpPr>
              <a:spLocks noEditPoints="1"/>
            </p:cNvSpPr>
            <p:nvPr/>
          </p:nvSpPr>
          <p:spPr bwMode="auto">
            <a:xfrm>
              <a:off x="7485063" y="3038476"/>
              <a:ext cx="146050" cy="188913"/>
            </a:xfrm>
            <a:custGeom>
              <a:avLst/>
              <a:gdLst>
                <a:gd name="T0" fmla="*/ 64 w 112"/>
                <a:gd name="T1" fmla="*/ 0 h 144"/>
                <a:gd name="T2" fmla="*/ 112 w 112"/>
                <a:gd name="T3" fmla="*/ 52 h 144"/>
                <a:gd name="T4" fmla="*/ 112 w 112"/>
                <a:gd name="T5" fmla="*/ 94 h 144"/>
                <a:gd name="T6" fmla="*/ 64 w 112"/>
                <a:gd name="T7" fmla="*/ 144 h 144"/>
                <a:gd name="T8" fmla="*/ 47 w 112"/>
                <a:gd name="T9" fmla="*/ 144 h 144"/>
                <a:gd name="T10" fmla="*/ 0 w 112"/>
                <a:gd name="T11" fmla="*/ 94 h 144"/>
                <a:gd name="T12" fmla="*/ 0 w 112"/>
                <a:gd name="T13" fmla="*/ 52 h 144"/>
                <a:gd name="T14" fmla="*/ 47 w 112"/>
                <a:gd name="T15" fmla="*/ 0 h 144"/>
                <a:gd name="T16" fmla="*/ 64 w 112"/>
                <a:gd name="T17" fmla="*/ 0 h 144"/>
                <a:gd name="T18" fmla="*/ 95 w 112"/>
                <a:gd name="T19" fmla="*/ 52 h 144"/>
                <a:gd name="T20" fmla="*/ 64 w 112"/>
                <a:gd name="T21" fmla="*/ 15 h 144"/>
                <a:gd name="T22" fmla="*/ 47 w 112"/>
                <a:gd name="T23" fmla="*/ 15 h 144"/>
                <a:gd name="T24" fmla="*/ 17 w 112"/>
                <a:gd name="T25" fmla="*/ 52 h 144"/>
                <a:gd name="T26" fmla="*/ 17 w 112"/>
                <a:gd name="T27" fmla="*/ 94 h 144"/>
                <a:gd name="T28" fmla="*/ 47 w 112"/>
                <a:gd name="T29" fmla="*/ 129 h 144"/>
                <a:gd name="T30" fmla="*/ 64 w 112"/>
                <a:gd name="T31" fmla="*/ 129 h 144"/>
                <a:gd name="T32" fmla="*/ 95 w 112"/>
                <a:gd name="T33" fmla="*/ 94 h 144"/>
                <a:gd name="T34" fmla="*/ 95 w 112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44">
                  <a:moveTo>
                    <a:pt x="64" y="0"/>
                  </a:moveTo>
                  <a:cubicBezTo>
                    <a:pt x="92" y="0"/>
                    <a:pt x="112" y="25"/>
                    <a:pt x="112" y="52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2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7" y="33"/>
                    <a:pt x="17" y="5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7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4" name="Freeform 178"/>
            <p:cNvSpPr>
              <a:spLocks noEditPoints="1"/>
            </p:cNvSpPr>
            <p:nvPr/>
          </p:nvSpPr>
          <p:spPr bwMode="auto">
            <a:xfrm>
              <a:off x="7659688" y="2955926"/>
              <a:ext cx="128588" cy="269875"/>
            </a:xfrm>
            <a:custGeom>
              <a:avLst/>
              <a:gdLst>
                <a:gd name="T0" fmla="*/ 81 w 81"/>
                <a:gd name="T1" fmla="*/ 54 h 170"/>
                <a:gd name="T2" fmla="*/ 81 w 81"/>
                <a:gd name="T3" fmla="*/ 63 h 170"/>
                <a:gd name="T4" fmla="*/ 18 w 81"/>
                <a:gd name="T5" fmla="*/ 157 h 170"/>
                <a:gd name="T6" fmla="*/ 81 w 81"/>
                <a:gd name="T7" fmla="*/ 157 h 170"/>
                <a:gd name="T8" fmla="*/ 81 w 81"/>
                <a:gd name="T9" fmla="*/ 170 h 170"/>
                <a:gd name="T10" fmla="*/ 0 w 81"/>
                <a:gd name="T11" fmla="*/ 170 h 170"/>
                <a:gd name="T12" fmla="*/ 0 w 81"/>
                <a:gd name="T13" fmla="*/ 161 h 170"/>
                <a:gd name="T14" fmla="*/ 63 w 81"/>
                <a:gd name="T15" fmla="*/ 66 h 170"/>
                <a:gd name="T16" fmla="*/ 1 w 81"/>
                <a:gd name="T17" fmla="*/ 66 h 170"/>
                <a:gd name="T18" fmla="*/ 1 w 81"/>
                <a:gd name="T19" fmla="*/ 54 h 170"/>
                <a:gd name="T20" fmla="*/ 81 w 81"/>
                <a:gd name="T21" fmla="*/ 54 h 170"/>
                <a:gd name="T22" fmla="*/ 73 w 81"/>
                <a:gd name="T23" fmla="*/ 0 h 170"/>
                <a:gd name="T24" fmla="*/ 45 w 81"/>
                <a:gd name="T25" fmla="*/ 33 h 170"/>
                <a:gd name="T26" fmla="*/ 37 w 81"/>
                <a:gd name="T27" fmla="*/ 33 h 170"/>
                <a:gd name="T28" fmla="*/ 9 w 81"/>
                <a:gd name="T29" fmla="*/ 0 h 170"/>
                <a:gd name="T30" fmla="*/ 23 w 81"/>
                <a:gd name="T31" fmla="*/ 0 h 170"/>
                <a:gd name="T32" fmla="*/ 41 w 81"/>
                <a:gd name="T33" fmla="*/ 23 h 170"/>
                <a:gd name="T34" fmla="*/ 58 w 81"/>
                <a:gd name="T35" fmla="*/ 0 h 170"/>
                <a:gd name="T36" fmla="*/ 73 w 81"/>
                <a:gd name="T3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170">
                  <a:moveTo>
                    <a:pt x="81" y="54"/>
                  </a:moveTo>
                  <a:lnTo>
                    <a:pt x="81" y="63"/>
                  </a:lnTo>
                  <a:lnTo>
                    <a:pt x="18" y="157"/>
                  </a:lnTo>
                  <a:lnTo>
                    <a:pt x="81" y="157"/>
                  </a:lnTo>
                  <a:lnTo>
                    <a:pt x="81" y="170"/>
                  </a:lnTo>
                  <a:lnTo>
                    <a:pt x="0" y="170"/>
                  </a:lnTo>
                  <a:lnTo>
                    <a:pt x="0" y="161"/>
                  </a:lnTo>
                  <a:lnTo>
                    <a:pt x="63" y="66"/>
                  </a:lnTo>
                  <a:lnTo>
                    <a:pt x="1" y="66"/>
                  </a:lnTo>
                  <a:lnTo>
                    <a:pt x="1" y="54"/>
                  </a:lnTo>
                  <a:lnTo>
                    <a:pt x="81" y="54"/>
                  </a:lnTo>
                  <a:close/>
                  <a:moveTo>
                    <a:pt x="73" y="0"/>
                  </a:moveTo>
                  <a:lnTo>
                    <a:pt x="45" y="33"/>
                  </a:lnTo>
                  <a:lnTo>
                    <a:pt x="37" y="33"/>
                  </a:lnTo>
                  <a:lnTo>
                    <a:pt x="9" y="0"/>
                  </a:lnTo>
                  <a:lnTo>
                    <a:pt x="23" y="0"/>
                  </a:lnTo>
                  <a:lnTo>
                    <a:pt x="41" y="23"/>
                  </a:lnTo>
                  <a:lnTo>
                    <a:pt x="58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5" name="Freeform 179"/>
            <p:cNvSpPr>
              <a:spLocks/>
            </p:cNvSpPr>
            <p:nvPr/>
          </p:nvSpPr>
          <p:spPr bwMode="auto">
            <a:xfrm>
              <a:off x="7826376" y="3038476"/>
              <a:ext cx="141288" cy="187325"/>
            </a:xfrm>
            <a:custGeom>
              <a:avLst/>
              <a:gdLst>
                <a:gd name="T0" fmla="*/ 62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0 w 107"/>
                <a:gd name="T7" fmla="*/ 142 h 142"/>
                <a:gd name="T8" fmla="*/ 90 w 107"/>
                <a:gd name="T9" fmla="*/ 47 h 142"/>
                <a:gd name="T10" fmla="*/ 62 w 107"/>
                <a:gd name="T11" fmla="*/ 15 h 142"/>
                <a:gd name="T12" fmla="*/ 44 w 107"/>
                <a:gd name="T13" fmla="*/ 15 h 142"/>
                <a:gd name="T14" fmla="*/ 16 w 107"/>
                <a:gd name="T15" fmla="*/ 44 h 142"/>
                <a:gd name="T16" fmla="*/ 16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3 w 107"/>
                <a:gd name="T25" fmla="*/ 18 h 142"/>
                <a:gd name="T26" fmla="*/ 44 w 107"/>
                <a:gd name="T27" fmla="*/ 0 h 142"/>
                <a:gd name="T28" fmla="*/ 62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2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28"/>
                    <a:pt x="77" y="15"/>
                    <a:pt x="62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8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4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6" name="Freeform 180"/>
            <p:cNvSpPr>
              <a:spLocks noEditPoints="1"/>
            </p:cNvSpPr>
            <p:nvPr/>
          </p:nvSpPr>
          <p:spPr bwMode="auto">
            <a:xfrm>
              <a:off x="8002588" y="3038476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1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1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19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19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1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29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29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1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7" name="Freeform 181"/>
            <p:cNvSpPr>
              <a:spLocks/>
            </p:cNvSpPr>
            <p:nvPr/>
          </p:nvSpPr>
          <p:spPr bwMode="auto">
            <a:xfrm>
              <a:off x="8177213" y="3038476"/>
              <a:ext cx="134938" cy="188913"/>
            </a:xfrm>
            <a:custGeom>
              <a:avLst/>
              <a:gdLst>
                <a:gd name="T0" fmla="*/ 99 w 103"/>
                <a:gd name="T1" fmla="*/ 0 h 143"/>
                <a:gd name="T2" fmla="*/ 99 w 103"/>
                <a:gd name="T3" fmla="*/ 15 h 143"/>
                <a:gd name="T4" fmla="*/ 48 w 103"/>
                <a:gd name="T5" fmla="*/ 15 h 143"/>
                <a:gd name="T6" fmla="*/ 16 w 103"/>
                <a:gd name="T7" fmla="*/ 39 h 143"/>
                <a:gd name="T8" fmla="*/ 48 w 103"/>
                <a:gd name="T9" fmla="*/ 61 h 143"/>
                <a:gd name="T10" fmla="*/ 59 w 103"/>
                <a:gd name="T11" fmla="*/ 62 h 143"/>
                <a:gd name="T12" fmla="*/ 103 w 103"/>
                <a:gd name="T13" fmla="*/ 102 h 143"/>
                <a:gd name="T14" fmla="*/ 51 w 103"/>
                <a:gd name="T15" fmla="*/ 143 h 143"/>
                <a:gd name="T16" fmla="*/ 4 w 103"/>
                <a:gd name="T17" fmla="*/ 143 h 143"/>
                <a:gd name="T18" fmla="*/ 4 w 103"/>
                <a:gd name="T19" fmla="*/ 128 h 143"/>
                <a:gd name="T20" fmla="*/ 51 w 103"/>
                <a:gd name="T21" fmla="*/ 128 h 143"/>
                <a:gd name="T22" fmla="*/ 87 w 103"/>
                <a:gd name="T23" fmla="*/ 102 h 143"/>
                <a:gd name="T24" fmla="*/ 58 w 103"/>
                <a:gd name="T25" fmla="*/ 78 h 143"/>
                <a:gd name="T26" fmla="*/ 46 w 103"/>
                <a:gd name="T27" fmla="*/ 76 h 143"/>
                <a:gd name="T28" fmla="*/ 0 w 103"/>
                <a:gd name="T29" fmla="*/ 39 h 143"/>
                <a:gd name="T30" fmla="*/ 48 w 103"/>
                <a:gd name="T31" fmla="*/ 0 h 143"/>
                <a:gd name="T32" fmla="*/ 99 w 103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3">
                  <a:moveTo>
                    <a:pt x="99" y="0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29" y="15"/>
                    <a:pt x="16" y="22"/>
                    <a:pt x="16" y="39"/>
                  </a:cubicBezTo>
                  <a:cubicBezTo>
                    <a:pt x="16" y="53"/>
                    <a:pt x="29" y="59"/>
                    <a:pt x="48" y="61"/>
                  </a:cubicBezTo>
                  <a:cubicBezTo>
                    <a:pt x="52" y="61"/>
                    <a:pt x="56" y="62"/>
                    <a:pt x="59" y="62"/>
                  </a:cubicBezTo>
                  <a:cubicBezTo>
                    <a:pt x="88" y="66"/>
                    <a:pt x="103" y="79"/>
                    <a:pt x="103" y="102"/>
                  </a:cubicBezTo>
                  <a:cubicBezTo>
                    <a:pt x="103" y="132"/>
                    <a:pt x="81" y="143"/>
                    <a:pt x="5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5" y="128"/>
                    <a:pt x="87" y="121"/>
                    <a:pt x="87" y="102"/>
                  </a:cubicBezTo>
                  <a:cubicBezTo>
                    <a:pt x="87" y="88"/>
                    <a:pt x="78" y="80"/>
                    <a:pt x="58" y="78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20" y="74"/>
                    <a:pt x="0" y="63"/>
                    <a:pt x="0" y="39"/>
                  </a:cubicBezTo>
                  <a:cubicBezTo>
                    <a:pt x="0" y="10"/>
                    <a:pt x="23" y="0"/>
                    <a:pt x="48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8" name="Freeform 182"/>
            <p:cNvSpPr>
              <a:spLocks/>
            </p:cNvSpPr>
            <p:nvPr/>
          </p:nvSpPr>
          <p:spPr bwMode="auto">
            <a:xfrm>
              <a:off x="8332788" y="3000376"/>
              <a:ext cx="109538" cy="227013"/>
            </a:xfrm>
            <a:custGeom>
              <a:avLst/>
              <a:gdLst>
                <a:gd name="T0" fmla="*/ 38 w 83"/>
                <a:gd name="T1" fmla="*/ 0 h 174"/>
                <a:gd name="T2" fmla="*/ 38 w 83"/>
                <a:gd name="T3" fmla="*/ 32 h 174"/>
                <a:gd name="T4" fmla="*/ 83 w 83"/>
                <a:gd name="T5" fmla="*/ 32 h 174"/>
                <a:gd name="T6" fmla="*/ 83 w 83"/>
                <a:gd name="T7" fmla="*/ 47 h 174"/>
                <a:gd name="T8" fmla="*/ 38 w 83"/>
                <a:gd name="T9" fmla="*/ 47 h 174"/>
                <a:gd name="T10" fmla="*/ 38 w 83"/>
                <a:gd name="T11" fmla="*/ 127 h 174"/>
                <a:gd name="T12" fmla="*/ 65 w 83"/>
                <a:gd name="T13" fmla="*/ 158 h 174"/>
                <a:gd name="T14" fmla="*/ 83 w 83"/>
                <a:gd name="T15" fmla="*/ 158 h 174"/>
                <a:gd name="T16" fmla="*/ 83 w 83"/>
                <a:gd name="T17" fmla="*/ 174 h 174"/>
                <a:gd name="T18" fmla="*/ 65 w 83"/>
                <a:gd name="T19" fmla="*/ 174 h 174"/>
                <a:gd name="T20" fmla="*/ 22 w 83"/>
                <a:gd name="T21" fmla="*/ 127 h 174"/>
                <a:gd name="T22" fmla="*/ 22 w 83"/>
                <a:gd name="T23" fmla="*/ 47 h 174"/>
                <a:gd name="T24" fmla="*/ 0 w 83"/>
                <a:gd name="T25" fmla="*/ 47 h 174"/>
                <a:gd name="T26" fmla="*/ 0 w 83"/>
                <a:gd name="T27" fmla="*/ 32 h 174"/>
                <a:gd name="T28" fmla="*/ 22 w 83"/>
                <a:gd name="T29" fmla="*/ 32 h 174"/>
                <a:gd name="T30" fmla="*/ 22 w 83"/>
                <a:gd name="T31" fmla="*/ 0 h 174"/>
                <a:gd name="T32" fmla="*/ 38 w 83"/>
                <a:gd name="T3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174">
                  <a:moveTo>
                    <a:pt x="38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49"/>
                    <a:pt x="45" y="158"/>
                    <a:pt x="65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34" y="174"/>
                    <a:pt x="22" y="156"/>
                    <a:pt x="22" y="12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399" name="Freeform 183"/>
            <p:cNvSpPr>
              <a:spLocks noEditPoints="1"/>
            </p:cNvSpPr>
            <p:nvPr/>
          </p:nvSpPr>
          <p:spPr bwMode="auto">
            <a:xfrm>
              <a:off x="8482013" y="2973388"/>
              <a:ext cx="20638" cy="252413"/>
            </a:xfrm>
            <a:custGeom>
              <a:avLst/>
              <a:gdLst>
                <a:gd name="T0" fmla="*/ 13 w 13"/>
                <a:gd name="T1" fmla="*/ 0 h 159"/>
                <a:gd name="T2" fmla="*/ 13 w 13"/>
                <a:gd name="T3" fmla="*/ 17 h 159"/>
                <a:gd name="T4" fmla="*/ 0 w 13"/>
                <a:gd name="T5" fmla="*/ 17 h 159"/>
                <a:gd name="T6" fmla="*/ 0 w 13"/>
                <a:gd name="T7" fmla="*/ 0 h 159"/>
                <a:gd name="T8" fmla="*/ 13 w 13"/>
                <a:gd name="T9" fmla="*/ 0 h 159"/>
                <a:gd name="T10" fmla="*/ 13 w 13"/>
                <a:gd name="T11" fmla="*/ 43 h 159"/>
                <a:gd name="T12" fmla="*/ 13 w 13"/>
                <a:gd name="T13" fmla="*/ 159 h 159"/>
                <a:gd name="T14" fmla="*/ 0 w 13"/>
                <a:gd name="T15" fmla="*/ 159 h 159"/>
                <a:gd name="T16" fmla="*/ 0 w 13"/>
                <a:gd name="T17" fmla="*/ 43 h 159"/>
                <a:gd name="T18" fmla="*/ 13 w 13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59">
                  <a:moveTo>
                    <a:pt x="13" y="0"/>
                  </a:moveTo>
                  <a:lnTo>
                    <a:pt x="1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3" y="0"/>
                  </a:lnTo>
                  <a:close/>
                  <a:moveTo>
                    <a:pt x="13" y="43"/>
                  </a:moveTo>
                  <a:lnTo>
                    <a:pt x="13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0" name="Freeform 184"/>
            <p:cNvSpPr>
              <a:spLocks/>
            </p:cNvSpPr>
            <p:nvPr/>
          </p:nvSpPr>
          <p:spPr bwMode="auto">
            <a:xfrm>
              <a:off x="3906838" y="3479801"/>
              <a:ext cx="139700" cy="187325"/>
            </a:xfrm>
            <a:custGeom>
              <a:avLst/>
              <a:gdLst>
                <a:gd name="T0" fmla="*/ 63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1 w 107"/>
                <a:gd name="T7" fmla="*/ 142 h 142"/>
                <a:gd name="T8" fmla="*/ 91 w 107"/>
                <a:gd name="T9" fmla="*/ 47 h 142"/>
                <a:gd name="T10" fmla="*/ 63 w 107"/>
                <a:gd name="T11" fmla="*/ 15 h 142"/>
                <a:gd name="T12" fmla="*/ 45 w 107"/>
                <a:gd name="T13" fmla="*/ 15 h 142"/>
                <a:gd name="T14" fmla="*/ 17 w 107"/>
                <a:gd name="T15" fmla="*/ 44 h 142"/>
                <a:gd name="T16" fmla="*/ 17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4 w 107"/>
                <a:gd name="T25" fmla="*/ 18 h 142"/>
                <a:gd name="T26" fmla="*/ 45 w 107"/>
                <a:gd name="T27" fmla="*/ 0 h 142"/>
                <a:gd name="T28" fmla="*/ 63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3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8"/>
                    <a:pt x="78" y="15"/>
                    <a:pt x="63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7" y="28"/>
                    <a:pt x="17" y="44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9" y="8"/>
                    <a:pt x="31" y="0"/>
                    <a:pt x="4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1" name="Freeform 185"/>
            <p:cNvSpPr>
              <a:spLocks noEditPoints="1"/>
            </p:cNvSpPr>
            <p:nvPr/>
          </p:nvSpPr>
          <p:spPr bwMode="auto">
            <a:xfrm>
              <a:off x="4079876" y="3482976"/>
              <a:ext cx="136525" cy="184150"/>
            </a:xfrm>
            <a:custGeom>
              <a:avLst/>
              <a:gdLst>
                <a:gd name="T0" fmla="*/ 66 w 104"/>
                <a:gd name="T1" fmla="*/ 0 h 140"/>
                <a:gd name="T2" fmla="*/ 104 w 104"/>
                <a:gd name="T3" fmla="*/ 40 h 140"/>
                <a:gd name="T4" fmla="*/ 104 w 104"/>
                <a:gd name="T5" fmla="*/ 140 h 140"/>
                <a:gd name="T6" fmla="*/ 92 w 104"/>
                <a:gd name="T7" fmla="*/ 140 h 140"/>
                <a:gd name="T8" fmla="*/ 91 w 104"/>
                <a:gd name="T9" fmla="*/ 125 h 140"/>
                <a:gd name="T10" fmla="*/ 63 w 104"/>
                <a:gd name="T11" fmla="*/ 140 h 140"/>
                <a:gd name="T12" fmla="*/ 41 w 104"/>
                <a:gd name="T13" fmla="*/ 140 h 140"/>
                <a:gd name="T14" fmla="*/ 0 w 104"/>
                <a:gd name="T15" fmla="*/ 100 h 140"/>
                <a:gd name="T16" fmla="*/ 41 w 104"/>
                <a:gd name="T17" fmla="*/ 59 h 140"/>
                <a:gd name="T18" fmla="*/ 88 w 104"/>
                <a:gd name="T19" fmla="*/ 59 h 140"/>
                <a:gd name="T20" fmla="*/ 88 w 104"/>
                <a:gd name="T21" fmla="*/ 40 h 140"/>
                <a:gd name="T22" fmla="*/ 66 w 104"/>
                <a:gd name="T23" fmla="*/ 15 h 140"/>
                <a:gd name="T24" fmla="*/ 8 w 104"/>
                <a:gd name="T25" fmla="*/ 15 h 140"/>
                <a:gd name="T26" fmla="*/ 8 w 104"/>
                <a:gd name="T27" fmla="*/ 0 h 140"/>
                <a:gd name="T28" fmla="*/ 66 w 104"/>
                <a:gd name="T29" fmla="*/ 0 h 140"/>
                <a:gd name="T30" fmla="*/ 88 w 104"/>
                <a:gd name="T31" fmla="*/ 74 h 140"/>
                <a:gd name="T32" fmla="*/ 41 w 104"/>
                <a:gd name="T33" fmla="*/ 74 h 140"/>
                <a:gd name="T34" fmla="*/ 16 w 104"/>
                <a:gd name="T35" fmla="*/ 100 h 140"/>
                <a:gd name="T36" fmla="*/ 41 w 104"/>
                <a:gd name="T37" fmla="*/ 124 h 140"/>
                <a:gd name="T38" fmla="*/ 63 w 104"/>
                <a:gd name="T39" fmla="*/ 124 h 140"/>
                <a:gd name="T40" fmla="*/ 88 w 104"/>
                <a:gd name="T41" fmla="*/ 101 h 140"/>
                <a:gd name="T42" fmla="*/ 88 w 104"/>
                <a:gd name="T43" fmla="*/ 7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40">
                  <a:moveTo>
                    <a:pt x="66" y="0"/>
                  </a:moveTo>
                  <a:cubicBezTo>
                    <a:pt x="89" y="0"/>
                    <a:pt x="104" y="17"/>
                    <a:pt x="104" y="40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6" y="140"/>
                    <a:pt x="63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7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27" y="74"/>
                    <a:pt x="16" y="86"/>
                    <a:pt x="16" y="100"/>
                  </a:cubicBezTo>
                  <a:cubicBezTo>
                    <a:pt x="16" y="114"/>
                    <a:pt x="27" y="124"/>
                    <a:pt x="41" y="124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76" y="124"/>
                    <a:pt x="88" y="113"/>
                    <a:pt x="88" y="101"/>
                  </a:cubicBezTo>
                  <a:lnTo>
                    <a:pt x="88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2" name="Freeform 186"/>
            <p:cNvSpPr>
              <a:spLocks noEditPoints="1"/>
            </p:cNvSpPr>
            <p:nvPr/>
          </p:nvSpPr>
          <p:spPr bwMode="auto">
            <a:xfrm>
              <a:off x="4249738" y="3397251"/>
              <a:ext cx="136525" cy="269875"/>
            </a:xfrm>
            <a:custGeom>
              <a:avLst/>
              <a:gdLst>
                <a:gd name="T0" fmla="*/ 99 w 104"/>
                <a:gd name="T1" fmla="*/ 63 h 206"/>
                <a:gd name="T2" fmla="*/ 99 w 104"/>
                <a:gd name="T3" fmla="*/ 78 h 206"/>
                <a:gd name="T4" fmla="*/ 49 w 104"/>
                <a:gd name="T5" fmla="*/ 78 h 206"/>
                <a:gd name="T6" fmla="*/ 17 w 104"/>
                <a:gd name="T7" fmla="*/ 102 h 206"/>
                <a:gd name="T8" fmla="*/ 48 w 104"/>
                <a:gd name="T9" fmla="*/ 124 h 206"/>
                <a:gd name="T10" fmla="*/ 60 w 104"/>
                <a:gd name="T11" fmla="*/ 125 h 206"/>
                <a:gd name="T12" fmla="*/ 104 w 104"/>
                <a:gd name="T13" fmla="*/ 165 h 206"/>
                <a:gd name="T14" fmla="*/ 52 w 104"/>
                <a:gd name="T15" fmla="*/ 206 h 206"/>
                <a:gd name="T16" fmla="*/ 5 w 104"/>
                <a:gd name="T17" fmla="*/ 206 h 206"/>
                <a:gd name="T18" fmla="*/ 5 w 104"/>
                <a:gd name="T19" fmla="*/ 191 h 206"/>
                <a:gd name="T20" fmla="*/ 52 w 104"/>
                <a:gd name="T21" fmla="*/ 191 h 206"/>
                <a:gd name="T22" fmla="*/ 88 w 104"/>
                <a:gd name="T23" fmla="*/ 165 h 206"/>
                <a:gd name="T24" fmla="*/ 58 w 104"/>
                <a:gd name="T25" fmla="*/ 141 h 206"/>
                <a:gd name="T26" fmla="*/ 47 w 104"/>
                <a:gd name="T27" fmla="*/ 139 h 206"/>
                <a:gd name="T28" fmla="*/ 0 w 104"/>
                <a:gd name="T29" fmla="*/ 102 h 206"/>
                <a:gd name="T30" fmla="*/ 49 w 104"/>
                <a:gd name="T31" fmla="*/ 63 h 206"/>
                <a:gd name="T32" fmla="*/ 99 w 104"/>
                <a:gd name="T33" fmla="*/ 63 h 206"/>
                <a:gd name="T34" fmla="*/ 92 w 104"/>
                <a:gd name="T35" fmla="*/ 0 h 206"/>
                <a:gd name="T36" fmla="*/ 58 w 104"/>
                <a:gd name="T37" fmla="*/ 39 h 206"/>
                <a:gd name="T38" fmla="*/ 47 w 104"/>
                <a:gd name="T39" fmla="*/ 39 h 206"/>
                <a:gd name="T40" fmla="*/ 13 w 104"/>
                <a:gd name="T41" fmla="*/ 0 h 206"/>
                <a:gd name="T42" fmla="*/ 31 w 104"/>
                <a:gd name="T43" fmla="*/ 0 h 206"/>
                <a:gd name="T44" fmla="*/ 52 w 104"/>
                <a:gd name="T45" fmla="*/ 27 h 206"/>
                <a:gd name="T46" fmla="*/ 74 w 104"/>
                <a:gd name="T47" fmla="*/ 0 h 206"/>
                <a:gd name="T48" fmla="*/ 92 w 104"/>
                <a:gd name="T4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206">
                  <a:moveTo>
                    <a:pt x="99" y="63"/>
                  </a:moveTo>
                  <a:cubicBezTo>
                    <a:pt x="99" y="78"/>
                    <a:pt x="99" y="78"/>
                    <a:pt x="9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30" y="78"/>
                    <a:pt x="17" y="85"/>
                    <a:pt x="17" y="102"/>
                  </a:cubicBezTo>
                  <a:cubicBezTo>
                    <a:pt x="17" y="116"/>
                    <a:pt x="30" y="122"/>
                    <a:pt x="48" y="124"/>
                  </a:cubicBezTo>
                  <a:cubicBezTo>
                    <a:pt x="52" y="124"/>
                    <a:pt x="57" y="125"/>
                    <a:pt x="60" y="125"/>
                  </a:cubicBezTo>
                  <a:cubicBezTo>
                    <a:pt x="88" y="129"/>
                    <a:pt x="104" y="142"/>
                    <a:pt x="104" y="165"/>
                  </a:cubicBezTo>
                  <a:cubicBezTo>
                    <a:pt x="104" y="195"/>
                    <a:pt x="82" y="206"/>
                    <a:pt x="52" y="206"/>
                  </a:cubicBezTo>
                  <a:cubicBezTo>
                    <a:pt x="5" y="206"/>
                    <a:pt x="5" y="206"/>
                    <a:pt x="5" y="206"/>
                  </a:cubicBezTo>
                  <a:cubicBezTo>
                    <a:pt x="5" y="191"/>
                    <a:pt x="5" y="191"/>
                    <a:pt x="5" y="191"/>
                  </a:cubicBezTo>
                  <a:cubicBezTo>
                    <a:pt x="52" y="191"/>
                    <a:pt x="52" y="191"/>
                    <a:pt x="52" y="191"/>
                  </a:cubicBezTo>
                  <a:cubicBezTo>
                    <a:pt x="75" y="191"/>
                    <a:pt x="88" y="184"/>
                    <a:pt x="88" y="165"/>
                  </a:cubicBezTo>
                  <a:cubicBezTo>
                    <a:pt x="88" y="151"/>
                    <a:pt x="79" y="143"/>
                    <a:pt x="58" y="141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21" y="137"/>
                    <a:pt x="0" y="126"/>
                    <a:pt x="0" y="102"/>
                  </a:cubicBezTo>
                  <a:cubicBezTo>
                    <a:pt x="0" y="73"/>
                    <a:pt x="24" y="63"/>
                    <a:pt x="49" y="63"/>
                  </a:cubicBezTo>
                  <a:lnTo>
                    <a:pt x="99" y="63"/>
                  </a:lnTo>
                  <a:close/>
                  <a:moveTo>
                    <a:pt x="92" y="0"/>
                  </a:moveTo>
                  <a:cubicBezTo>
                    <a:pt x="58" y="39"/>
                    <a:pt x="58" y="39"/>
                    <a:pt x="5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3" name="Freeform 187"/>
            <p:cNvSpPr>
              <a:spLocks noEditPoints="1"/>
            </p:cNvSpPr>
            <p:nvPr/>
          </p:nvSpPr>
          <p:spPr bwMode="auto">
            <a:xfrm>
              <a:off x="4425951" y="3414713"/>
              <a:ext cx="20638" cy="252413"/>
            </a:xfrm>
            <a:custGeom>
              <a:avLst/>
              <a:gdLst>
                <a:gd name="T0" fmla="*/ 13 w 13"/>
                <a:gd name="T1" fmla="*/ 0 h 159"/>
                <a:gd name="T2" fmla="*/ 13 w 13"/>
                <a:gd name="T3" fmla="*/ 17 h 159"/>
                <a:gd name="T4" fmla="*/ 0 w 13"/>
                <a:gd name="T5" fmla="*/ 17 h 159"/>
                <a:gd name="T6" fmla="*/ 0 w 13"/>
                <a:gd name="T7" fmla="*/ 0 h 159"/>
                <a:gd name="T8" fmla="*/ 13 w 13"/>
                <a:gd name="T9" fmla="*/ 0 h 159"/>
                <a:gd name="T10" fmla="*/ 13 w 13"/>
                <a:gd name="T11" fmla="*/ 43 h 159"/>
                <a:gd name="T12" fmla="*/ 13 w 13"/>
                <a:gd name="T13" fmla="*/ 159 h 159"/>
                <a:gd name="T14" fmla="*/ 0 w 13"/>
                <a:gd name="T15" fmla="*/ 159 h 159"/>
                <a:gd name="T16" fmla="*/ 0 w 13"/>
                <a:gd name="T17" fmla="*/ 43 h 159"/>
                <a:gd name="T18" fmla="*/ 13 w 13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59">
                  <a:moveTo>
                    <a:pt x="13" y="0"/>
                  </a:moveTo>
                  <a:lnTo>
                    <a:pt x="1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3" y="0"/>
                  </a:lnTo>
                  <a:close/>
                  <a:moveTo>
                    <a:pt x="13" y="43"/>
                  </a:moveTo>
                  <a:lnTo>
                    <a:pt x="13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4" name="Freeform 188"/>
            <p:cNvSpPr>
              <a:spLocks/>
            </p:cNvSpPr>
            <p:nvPr/>
          </p:nvSpPr>
          <p:spPr bwMode="auto">
            <a:xfrm>
              <a:off x="4595813" y="3479801"/>
              <a:ext cx="134938" cy="187325"/>
            </a:xfrm>
            <a:custGeom>
              <a:avLst/>
              <a:gdLst>
                <a:gd name="T0" fmla="*/ 99 w 103"/>
                <a:gd name="T1" fmla="*/ 0 h 143"/>
                <a:gd name="T2" fmla="*/ 99 w 103"/>
                <a:gd name="T3" fmla="*/ 15 h 143"/>
                <a:gd name="T4" fmla="*/ 48 w 103"/>
                <a:gd name="T5" fmla="*/ 15 h 143"/>
                <a:gd name="T6" fmla="*/ 16 w 103"/>
                <a:gd name="T7" fmla="*/ 39 h 143"/>
                <a:gd name="T8" fmla="*/ 47 w 103"/>
                <a:gd name="T9" fmla="*/ 61 h 143"/>
                <a:gd name="T10" fmla="*/ 59 w 103"/>
                <a:gd name="T11" fmla="*/ 62 h 143"/>
                <a:gd name="T12" fmla="*/ 103 w 103"/>
                <a:gd name="T13" fmla="*/ 102 h 143"/>
                <a:gd name="T14" fmla="*/ 51 w 103"/>
                <a:gd name="T15" fmla="*/ 143 h 143"/>
                <a:gd name="T16" fmla="*/ 4 w 103"/>
                <a:gd name="T17" fmla="*/ 143 h 143"/>
                <a:gd name="T18" fmla="*/ 4 w 103"/>
                <a:gd name="T19" fmla="*/ 128 h 143"/>
                <a:gd name="T20" fmla="*/ 51 w 103"/>
                <a:gd name="T21" fmla="*/ 128 h 143"/>
                <a:gd name="T22" fmla="*/ 87 w 103"/>
                <a:gd name="T23" fmla="*/ 102 h 143"/>
                <a:gd name="T24" fmla="*/ 58 w 103"/>
                <a:gd name="T25" fmla="*/ 78 h 143"/>
                <a:gd name="T26" fmla="*/ 46 w 103"/>
                <a:gd name="T27" fmla="*/ 76 h 143"/>
                <a:gd name="T28" fmla="*/ 0 w 103"/>
                <a:gd name="T29" fmla="*/ 39 h 143"/>
                <a:gd name="T30" fmla="*/ 48 w 103"/>
                <a:gd name="T31" fmla="*/ 0 h 143"/>
                <a:gd name="T32" fmla="*/ 99 w 103"/>
                <a:gd name="T33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3">
                  <a:moveTo>
                    <a:pt x="99" y="0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29" y="15"/>
                    <a:pt x="16" y="22"/>
                    <a:pt x="16" y="39"/>
                  </a:cubicBezTo>
                  <a:cubicBezTo>
                    <a:pt x="16" y="53"/>
                    <a:pt x="29" y="59"/>
                    <a:pt x="47" y="61"/>
                  </a:cubicBezTo>
                  <a:cubicBezTo>
                    <a:pt x="51" y="61"/>
                    <a:pt x="56" y="62"/>
                    <a:pt x="59" y="62"/>
                  </a:cubicBezTo>
                  <a:cubicBezTo>
                    <a:pt x="88" y="66"/>
                    <a:pt x="103" y="79"/>
                    <a:pt x="103" y="102"/>
                  </a:cubicBezTo>
                  <a:cubicBezTo>
                    <a:pt x="103" y="132"/>
                    <a:pt x="81" y="143"/>
                    <a:pt x="51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5" y="128"/>
                    <a:pt x="87" y="121"/>
                    <a:pt x="87" y="102"/>
                  </a:cubicBezTo>
                  <a:cubicBezTo>
                    <a:pt x="87" y="88"/>
                    <a:pt x="78" y="80"/>
                    <a:pt x="58" y="78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20" y="74"/>
                    <a:pt x="0" y="63"/>
                    <a:pt x="0" y="39"/>
                  </a:cubicBezTo>
                  <a:cubicBezTo>
                    <a:pt x="0" y="10"/>
                    <a:pt x="23" y="0"/>
                    <a:pt x="48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5" name="Freeform 189"/>
            <p:cNvSpPr>
              <a:spLocks noEditPoints="1"/>
            </p:cNvSpPr>
            <p:nvPr/>
          </p:nvSpPr>
          <p:spPr bwMode="auto">
            <a:xfrm>
              <a:off x="4768851" y="3479801"/>
              <a:ext cx="138113" cy="255588"/>
            </a:xfrm>
            <a:custGeom>
              <a:avLst/>
              <a:gdLst>
                <a:gd name="T0" fmla="*/ 61 w 106"/>
                <a:gd name="T1" fmla="*/ 0 h 194"/>
                <a:gd name="T2" fmla="*/ 106 w 106"/>
                <a:gd name="T3" fmla="*/ 53 h 194"/>
                <a:gd name="T4" fmla="*/ 106 w 106"/>
                <a:gd name="T5" fmla="*/ 96 h 194"/>
                <a:gd name="T6" fmla="*/ 62 w 106"/>
                <a:gd name="T7" fmla="*/ 143 h 194"/>
                <a:gd name="T8" fmla="*/ 47 w 106"/>
                <a:gd name="T9" fmla="*/ 143 h 194"/>
                <a:gd name="T10" fmla="*/ 16 w 106"/>
                <a:gd name="T11" fmla="*/ 125 h 194"/>
                <a:gd name="T12" fmla="*/ 16 w 106"/>
                <a:gd name="T13" fmla="*/ 194 h 194"/>
                <a:gd name="T14" fmla="*/ 0 w 106"/>
                <a:gd name="T15" fmla="*/ 194 h 194"/>
                <a:gd name="T16" fmla="*/ 0 w 106"/>
                <a:gd name="T17" fmla="*/ 0 h 194"/>
                <a:gd name="T18" fmla="*/ 13 w 106"/>
                <a:gd name="T19" fmla="*/ 0 h 194"/>
                <a:gd name="T20" fmla="*/ 13 w 106"/>
                <a:gd name="T21" fmla="*/ 15 h 194"/>
                <a:gd name="T22" fmla="*/ 41 w 106"/>
                <a:gd name="T23" fmla="*/ 0 h 194"/>
                <a:gd name="T24" fmla="*/ 61 w 106"/>
                <a:gd name="T25" fmla="*/ 0 h 194"/>
                <a:gd name="T26" fmla="*/ 90 w 106"/>
                <a:gd name="T27" fmla="*/ 53 h 194"/>
                <a:gd name="T28" fmla="*/ 61 w 106"/>
                <a:gd name="T29" fmla="*/ 15 h 194"/>
                <a:gd name="T30" fmla="*/ 41 w 106"/>
                <a:gd name="T31" fmla="*/ 15 h 194"/>
                <a:gd name="T32" fmla="*/ 16 w 106"/>
                <a:gd name="T33" fmla="*/ 38 h 194"/>
                <a:gd name="T34" fmla="*/ 16 w 106"/>
                <a:gd name="T35" fmla="*/ 97 h 194"/>
                <a:gd name="T36" fmla="*/ 44 w 106"/>
                <a:gd name="T37" fmla="*/ 128 h 194"/>
                <a:gd name="T38" fmla="*/ 62 w 106"/>
                <a:gd name="T39" fmla="*/ 128 h 194"/>
                <a:gd name="T40" fmla="*/ 90 w 106"/>
                <a:gd name="T41" fmla="*/ 96 h 194"/>
                <a:gd name="T42" fmla="*/ 90 w 106"/>
                <a:gd name="T43" fmla="*/ 5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4">
                  <a:moveTo>
                    <a:pt x="61" y="0"/>
                  </a:moveTo>
                  <a:cubicBezTo>
                    <a:pt x="87" y="0"/>
                    <a:pt x="106" y="21"/>
                    <a:pt x="106" y="53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124"/>
                    <a:pt x="85" y="143"/>
                    <a:pt x="62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33" y="143"/>
                    <a:pt x="21" y="135"/>
                    <a:pt x="16" y="125"/>
                  </a:cubicBezTo>
                  <a:cubicBezTo>
                    <a:pt x="16" y="194"/>
                    <a:pt x="16" y="194"/>
                    <a:pt x="16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8" y="6"/>
                    <a:pt x="29" y="0"/>
                    <a:pt x="41" y="0"/>
                  </a:cubicBezTo>
                  <a:lnTo>
                    <a:pt x="61" y="0"/>
                  </a:lnTo>
                  <a:close/>
                  <a:moveTo>
                    <a:pt x="90" y="53"/>
                  </a:moveTo>
                  <a:cubicBezTo>
                    <a:pt x="90" y="29"/>
                    <a:pt x="77" y="15"/>
                    <a:pt x="61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28" y="15"/>
                    <a:pt x="17" y="25"/>
                    <a:pt x="16" y="38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115"/>
                    <a:pt x="30" y="128"/>
                    <a:pt x="44" y="128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77" y="128"/>
                    <a:pt x="90" y="115"/>
                    <a:pt x="90" y="96"/>
                  </a:cubicBezTo>
                  <a:lnTo>
                    <a:pt x="9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6" name="Freeform 190"/>
            <p:cNvSpPr>
              <a:spLocks noEditPoints="1"/>
            </p:cNvSpPr>
            <p:nvPr/>
          </p:nvSpPr>
          <p:spPr bwMode="auto">
            <a:xfrm>
              <a:off x="4938713" y="3479801"/>
              <a:ext cx="144463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2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2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2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2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5"/>
                    <a:pt x="111" y="52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1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1"/>
                    <a:pt x="0" y="9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5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2"/>
                  </a:moveTo>
                  <a:cubicBezTo>
                    <a:pt x="95" y="33"/>
                    <a:pt x="81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7" name="Rectangle 191"/>
            <p:cNvSpPr>
              <a:spLocks noChangeArrowheads="1"/>
            </p:cNvSpPr>
            <p:nvPr/>
          </p:nvSpPr>
          <p:spPr bwMode="auto">
            <a:xfrm>
              <a:off x="5124451" y="3409951"/>
              <a:ext cx="20638" cy="257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8" name="Freeform 192"/>
            <p:cNvSpPr>
              <a:spLocks/>
            </p:cNvSpPr>
            <p:nvPr/>
          </p:nvSpPr>
          <p:spPr bwMode="auto">
            <a:xfrm>
              <a:off x="5189538" y="3482976"/>
              <a:ext cx="139700" cy="185738"/>
            </a:xfrm>
            <a:custGeom>
              <a:avLst/>
              <a:gdLst>
                <a:gd name="T0" fmla="*/ 106 w 106"/>
                <a:gd name="T1" fmla="*/ 0 h 142"/>
                <a:gd name="T2" fmla="*/ 106 w 106"/>
                <a:gd name="T3" fmla="*/ 141 h 142"/>
                <a:gd name="T4" fmla="*/ 94 w 106"/>
                <a:gd name="T5" fmla="*/ 141 h 142"/>
                <a:gd name="T6" fmla="*/ 93 w 106"/>
                <a:gd name="T7" fmla="*/ 124 h 142"/>
                <a:gd name="T8" fmla="*/ 62 w 106"/>
                <a:gd name="T9" fmla="*/ 142 h 142"/>
                <a:gd name="T10" fmla="*/ 44 w 106"/>
                <a:gd name="T11" fmla="*/ 142 h 142"/>
                <a:gd name="T12" fmla="*/ 0 w 106"/>
                <a:gd name="T13" fmla="*/ 94 h 142"/>
                <a:gd name="T14" fmla="*/ 0 w 106"/>
                <a:gd name="T15" fmla="*/ 0 h 142"/>
                <a:gd name="T16" fmla="*/ 16 w 106"/>
                <a:gd name="T17" fmla="*/ 0 h 142"/>
                <a:gd name="T18" fmla="*/ 16 w 106"/>
                <a:gd name="T19" fmla="*/ 94 h 142"/>
                <a:gd name="T20" fmla="*/ 44 w 106"/>
                <a:gd name="T21" fmla="*/ 127 h 142"/>
                <a:gd name="T22" fmla="*/ 62 w 106"/>
                <a:gd name="T23" fmla="*/ 127 h 142"/>
                <a:gd name="T24" fmla="*/ 90 w 106"/>
                <a:gd name="T25" fmla="*/ 98 h 142"/>
                <a:gd name="T26" fmla="*/ 90 w 106"/>
                <a:gd name="T27" fmla="*/ 0 h 142"/>
                <a:gd name="T28" fmla="*/ 106 w 106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42">
                  <a:moveTo>
                    <a:pt x="106" y="0"/>
                  </a:moveTo>
                  <a:cubicBezTo>
                    <a:pt x="106" y="141"/>
                    <a:pt x="106" y="141"/>
                    <a:pt x="106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8" y="134"/>
                    <a:pt x="76" y="142"/>
                    <a:pt x="62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20" y="142"/>
                    <a:pt x="0" y="123"/>
                    <a:pt x="0" y="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29" y="127"/>
                    <a:pt x="44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76" y="127"/>
                    <a:pt x="90" y="114"/>
                    <a:pt x="90" y="98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09" name="Freeform 193"/>
            <p:cNvSpPr>
              <a:spLocks noEditPoints="1"/>
            </p:cNvSpPr>
            <p:nvPr/>
          </p:nvSpPr>
          <p:spPr bwMode="auto">
            <a:xfrm>
              <a:off x="5373688" y="3479801"/>
              <a:ext cx="139700" cy="255588"/>
            </a:xfrm>
            <a:custGeom>
              <a:avLst/>
              <a:gdLst>
                <a:gd name="T0" fmla="*/ 62 w 107"/>
                <a:gd name="T1" fmla="*/ 0 h 194"/>
                <a:gd name="T2" fmla="*/ 107 w 107"/>
                <a:gd name="T3" fmla="*/ 53 h 194"/>
                <a:gd name="T4" fmla="*/ 107 w 107"/>
                <a:gd name="T5" fmla="*/ 96 h 194"/>
                <a:gd name="T6" fmla="*/ 62 w 107"/>
                <a:gd name="T7" fmla="*/ 143 h 194"/>
                <a:gd name="T8" fmla="*/ 47 w 107"/>
                <a:gd name="T9" fmla="*/ 143 h 194"/>
                <a:gd name="T10" fmla="*/ 17 w 107"/>
                <a:gd name="T11" fmla="*/ 125 h 194"/>
                <a:gd name="T12" fmla="*/ 17 w 107"/>
                <a:gd name="T13" fmla="*/ 194 h 194"/>
                <a:gd name="T14" fmla="*/ 0 w 107"/>
                <a:gd name="T15" fmla="*/ 194 h 194"/>
                <a:gd name="T16" fmla="*/ 0 w 107"/>
                <a:gd name="T17" fmla="*/ 0 h 194"/>
                <a:gd name="T18" fmla="*/ 13 w 107"/>
                <a:gd name="T19" fmla="*/ 0 h 194"/>
                <a:gd name="T20" fmla="*/ 14 w 107"/>
                <a:gd name="T21" fmla="*/ 15 h 194"/>
                <a:gd name="T22" fmla="*/ 42 w 107"/>
                <a:gd name="T23" fmla="*/ 0 h 194"/>
                <a:gd name="T24" fmla="*/ 62 w 107"/>
                <a:gd name="T25" fmla="*/ 0 h 194"/>
                <a:gd name="T26" fmla="*/ 90 w 107"/>
                <a:gd name="T27" fmla="*/ 53 h 194"/>
                <a:gd name="T28" fmla="*/ 62 w 107"/>
                <a:gd name="T29" fmla="*/ 15 h 194"/>
                <a:gd name="T30" fmla="*/ 42 w 107"/>
                <a:gd name="T31" fmla="*/ 15 h 194"/>
                <a:gd name="T32" fmla="*/ 17 w 107"/>
                <a:gd name="T33" fmla="*/ 38 h 194"/>
                <a:gd name="T34" fmla="*/ 17 w 107"/>
                <a:gd name="T35" fmla="*/ 97 h 194"/>
                <a:gd name="T36" fmla="*/ 45 w 107"/>
                <a:gd name="T37" fmla="*/ 128 h 194"/>
                <a:gd name="T38" fmla="*/ 62 w 107"/>
                <a:gd name="T39" fmla="*/ 128 h 194"/>
                <a:gd name="T40" fmla="*/ 90 w 107"/>
                <a:gd name="T41" fmla="*/ 96 h 194"/>
                <a:gd name="T42" fmla="*/ 90 w 107"/>
                <a:gd name="T43" fmla="*/ 5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94">
                  <a:moveTo>
                    <a:pt x="62" y="0"/>
                  </a:moveTo>
                  <a:cubicBezTo>
                    <a:pt x="88" y="0"/>
                    <a:pt x="107" y="21"/>
                    <a:pt x="107" y="53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7" y="124"/>
                    <a:pt x="86" y="143"/>
                    <a:pt x="62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33" y="143"/>
                    <a:pt x="22" y="135"/>
                    <a:pt x="17" y="125"/>
                  </a:cubicBezTo>
                  <a:cubicBezTo>
                    <a:pt x="17" y="194"/>
                    <a:pt x="17" y="194"/>
                    <a:pt x="17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9" y="6"/>
                    <a:pt x="29" y="0"/>
                    <a:pt x="42" y="0"/>
                  </a:cubicBezTo>
                  <a:lnTo>
                    <a:pt x="62" y="0"/>
                  </a:lnTo>
                  <a:close/>
                  <a:moveTo>
                    <a:pt x="90" y="53"/>
                  </a:moveTo>
                  <a:cubicBezTo>
                    <a:pt x="90" y="29"/>
                    <a:pt x="78" y="15"/>
                    <a:pt x="6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29" y="15"/>
                    <a:pt x="17" y="25"/>
                    <a:pt x="17" y="38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17" y="115"/>
                    <a:pt x="31" y="128"/>
                    <a:pt x="45" y="128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77" y="128"/>
                    <a:pt x="90" y="115"/>
                    <a:pt x="90" y="96"/>
                  </a:cubicBezTo>
                  <a:lnTo>
                    <a:pt x="90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0" name="Freeform 194"/>
            <p:cNvSpPr>
              <a:spLocks/>
            </p:cNvSpPr>
            <p:nvPr/>
          </p:nvSpPr>
          <p:spPr bwMode="auto">
            <a:xfrm>
              <a:off x="5551488" y="3478213"/>
              <a:ext cx="95250" cy="188913"/>
            </a:xfrm>
            <a:custGeom>
              <a:avLst/>
              <a:gdLst>
                <a:gd name="T0" fmla="*/ 72 w 72"/>
                <a:gd name="T1" fmla="*/ 0 h 143"/>
                <a:gd name="T2" fmla="*/ 72 w 72"/>
                <a:gd name="T3" fmla="*/ 16 h 143"/>
                <a:gd name="T4" fmla="*/ 55 w 72"/>
                <a:gd name="T5" fmla="*/ 16 h 143"/>
                <a:gd name="T6" fmla="*/ 16 w 72"/>
                <a:gd name="T7" fmla="*/ 54 h 143"/>
                <a:gd name="T8" fmla="*/ 16 w 72"/>
                <a:gd name="T9" fmla="*/ 143 h 143"/>
                <a:gd name="T10" fmla="*/ 0 w 72"/>
                <a:gd name="T11" fmla="*/ 143 h 143"/>
                <a:gd name="T12" fmla="*/ 0 w 72"/>
                <a:gd name="T13" fmla="*/ 1 h 143"/>
                <a:gd name="T14" fmla="*/ 13 w 72"/>
                <a:gd name="T15" fmla="*/ 1 h 143"/>
                <a:gd name="T16" fmla="*/ 13 w 72"/>
                <a:gd name="T17" fmla="*/ 23 h 143"/>
                <a:gd name="T18" fmla="*/ 55 w 72"/>
                <a:gd name="T19" fmla="*/ 0 h 143"/>
                <a:gd name="T20" fmla="*/ 72 w 72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43">
                  <a:moveTo>
                    <a:pt x="72" y="0"/>
                  </a:moveTo>
                  <a:cubicBezTo>
                    <a:pt x="72" y="16"/>
                    <a:pt x="72" y="16"/>
                    <a:pt x="72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29" y="16"/>
                    <a:pt x="16" y="31"/>
                    <a:pt x="16" y="54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9" y="11"/>
                    <a:pt x="31" y="0"/>
                    <a:pt x="55" y="0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1" name="Freeform 195"/>
            <p:cNvSpPr>
              <a:spLocks noEditPoints="1"/>
            </p:cNvSpPr>
            <p:nvPr/>
          </p:nvSpPr>
          <p:spPr bwMode="auto">
            <a:xfrm>
              <a:off x="5665788" y="3394076"/>
              <a:ext cx="136525" cy="273050"/>
            </a:xfrm>
            <a:custGeom>
              <a:avLst/>
              <a:gdLst>
                <a:gd name="T0" fmla="*/ 65 w 104"/>
                <a:gd name="T1" fmla="*/ 67 h 207"/>
                <a:gd name="T2" fmla="*/ 104 w 104"/>
                <a:gd name="T3" fmla="*/ 107 h 207"/>
                <a:gd name="T4" fmla="*/ 104 w 104"/>
                <a:gd name="T5" fmla="*/ 207 h 207"/>
                <a:gd name="T6" fmla="*/ 92 w 104"/>
                <a:gd name="T7" fmla="*/ 207 h 207"/>
                <a:gd name="T8" fmla="*/ 91 w 104"/>
                <a:gd name="T9" fmla="*/ 192 h 207"/>
                <a:gd name="T10" fmla="*/ 63 w 104"/>
                <a:gd name="T11" fmla="*/ 207 h 207"/>
                <a:gd name="T12" fmla="*/ 40 w 104"/>
                <a:gd name="T13" fmla="*/ 207 h 207"/>
                <a:gd name="T14" fmla="*/ 0 w 104"/>
                <a:gd name="T15" fmla="*/ 167 h 207"/>
                <a:gd name="T16" fmla="*/ 40 w 104"/>
                <a:gd name="T17" fmla="*/ 126 h 207"/>
                <a:gd name="T18" fmla="*/ 88 w 104"/>
                <a:gd name="T19" fmla="*/ 126 h 207"/>
                <a:gd name="T20" fmla="*/ 88 w 104"/>
                <a:gd name="T21" fmla="*/ 107 h 207"/>
                <a:gd name="T22" fmla="*/ 65 w 104"/>
                <a:gd name="T23" fmla="*/ 82 h 207"/>
                <a:gd name="T24" fmla="*/ 7 w 104"/>
                <a:gd name="T25" fmla="*/ 82 h 207"/>
                <a:gd name="T26" fmla="*/ 7 w 104"/>
                <a:gd name="T27" fmla="*/ 67 h 207"/>
                <a:gd name="T28" fmla="*/ 65 w 104"/>
                <a:gd name="T29" fmla="*/ 67 h 207"/>
                <a:gd name="T30" fmla="*/ 88 w 104"/>
                <a:gd name="T31" fmla="*/ 141 h 207"/>
                <a:gd name="T32" fmla="*/ 40 w 104"/>
                <a:gd name="T33" fmla="*/ 141 h 207"/>
                <a:gd name="T34" fmla="*/ 16 w 104"/>
                <a:gd name="T35" fmla="*/ 167 h 207"/>
                <a:gd name="T36" fmla="*/ 40 w 104"/>
                <a:gd name="T37" fmla="*/ 191 h 207"/>
                <a:gd name="T38" fmla="*/ 63 w 104"/>
                <a:gd name="T39" fmla="*/ 191 h 207"/>
                <a:gd name="T40" fmla="*/ 88 w 104"/>
                <a:gd name="T41" fmla="*/ 168 h 207"/>
                <a:gd name="T42" fmla="*/ 88 w 104"/>
                <a:gd name="T43" fmla="*/ 141 h 207"/>
                <a:gd name="T44" fmla="*/ 79 w 104"/>
                <a:gd name="T45" fmla="*/ 0 h 207"/>
                <a:gd name="T46" fmla="*/ 83 w 104"/>
                <a:gd name="T47" fmla="*/ 12 h 207"/>
                <a:gd name="T48" fmla="*/ 32 w 104"/>
                <a:gd name="T49" fmla="*/ 35 h 207"/>
                <a:gd name="T50" fmla="*/ 27 w 104"/>
                <a:gd name="T51" fmla="*/ 23 h 207"/>
                <a:gd name="T52" fmla="*/ 79 w 104"/>
                <a:gd name="T5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207">
                  <a:moveTo>
                    <a:pt x="65" y="67"/>
                  </a:moveTo>
                  <a:cubicBezTo>
                    <a:pt x="88" y="67"/>
                    <a:pt x="104" y="84"/>
                    <a:pt x="104" y="107"/>
                  </a:cubicBezTo>
                  <a:cubicBezTo>
                    <a:pt x="104" y="207"/>
                    <a:pt x="104" y="207"/>
                    <a:pt x="104" y="207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6" y="200"/>
                    <a:pt x="75" y="207"/>
                    <a:pt x="63" y="207"/>
                  </a:cubicBezTo>
                  <a:cubicBezTo>
                    <a:pt x="40" y="207"/>
                    <a:pt x="40" y="207"/>
                    <a:pt x="40" y="207"/>
                  </a:cubicBezTo>
                  <a:cubicBezTo>
                    <a:pt x="18" y="207"/>
                    <a:pt x="0" y="189"/>
                    <a:pt x="0" y="167"/>
                  </a:cubicBezTo>
                  <a:cubicBezTo>
                    <a:pt x="0" y="144"/>
                    <a:pt x="18" y="126"/>
                    <a:pt x="40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93"/>
                    <a:pt x="79" y="82"/>
                    <a:pt x="65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67"/>
                    <a:pt x="7" y="67"/>
                    <a:pt x="7" y="67"/>
                  </a:cubicBezTo>
                  <a:lnTo>
                    <a:pt x="65" y="67"/>
                  </a:lnTo>
                  <a:close/>
                  <a:moveTo>
                    <a:pt x="88" y="141"/>
                  </a:moveTo>
                  <a:cubicBezTo>
                    <a:pt x="40" y="141"/>
                    <a:pt x="40" y="141"/>
                    <a:pt x="40" y="141"/>
                  </a:cubicBezTo>
                  <a:cubicBezTo>
                    <a:pt x="27" y="141"/>
                    <a:pt x="16" y="153"/>
                    <a:pt x="16" y="167"/>
                  </a:cubicBezTo>
                  <a:cubicBezTo>
                    <a:pt x="16" y="181"/>
                    <a:pt x="27" y="191"/>
                    <a:pt x="40" y="191"/>
                  </a:cubicBezTo>
                  <a:cubicBezTo>
                    <a:pt x="63" y="191"/>
                    <a:pt x="63" y="191"/>
                    <a:pt x="63" y="191"/>
                  </a:cubicBezTo>
                  <a:cubicBezTo>
                    <a:pt x="76" y="191"/>
                    <a:pt x="88" y="180"/>
                    <a:pt x="88" y="168"/>
                  </a:cubicBezTo>
                  <a:lnTo>
                    <a:pt x="88" y="141"/>
                  </a:lnTo>
                  <a:close/>
                  <a:moveTo>
                    <a:pt x="79" y="0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2" name="Freeform 196"/>
            <p:cNvSpPr>
              <a:spLocks/>
            </p:cNvSpPr>
            <p:nvPr/>
          </p:nvSpPr>
          <p:spPr bwMode="auto">
            <a:xfrm>
              <a:off x="5838826" y="3478213"/>
              <a:ext cx="123825" cy="188913"/>
            </a:xfrm>
            <a:custGeom>
              <a:avLst/>
              <a:gdLst>
                <a:gd name="T0" fmla="*/ 95 w 95"/>
                <a:gd name="T1" fmla="*/ 0 h 144"/>
                <a:gd name="T2" fmla="*/ 95 w 95"/>
                <a:gd name="T3" fmla="*/ 16 h 144"/>
                <a:gd name="T4" fmla="*/ 55 w 95"/>
                <a:gd name="T5" fmla="*/ 16 h 144"/>
                <a:gd name="T6" fmla="*/ 16 w 95"/>
                <a:gd name="T7" fmla="*/ 58 h 144"/>
                <a:gd name="T8" fmla="*/ 16 w 95"/>
                <a:gd name="T9" fmla="*/ 86 h 144"/>
                <a:gd name="T10" fmla="*/ 55 w 95"/>
                <a:gd name="T11" fmla="*/ 129 h 144"/>
                <a:gd name="T12" fmla="*/ 95 w 95"/>
                <a:gd name="T13" fmla="*/ 129 h 144"/>
                <a:gd name="T14" fmla="*/ 95 w 95"/>
                <a:gd name="T15" fmla="*/ 144 h 144"/>
                <a:gd name="T16" fmla="*/ 55 w 95"/>
                <a:gd name="T17" fmla="*/ 144 h 144"/>
                <a:gd name="T18" fmla="*/ 0 w 95"/>
                <a:gd name="T19" fmla="*/ 86 h 144"/>
                <a:gd name="T20" fmla="*/ 0 w 95"/>
                <a:gd name="T21" fmla="*/ 58 h 144"/>
                <a:gd name="T22" fmla="*/ 55 w 95"/>
                <a:gd name="T23" fmla="*/ 0 h 144"/>
                <a:gd name="T24" fmla="*/ 95 w 95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44">
                  <a:moveTo>
                    <a:pt x="95" y="0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29" y="16"/>
                    <a:pt x="16" y="29"/>
                    <a:pt x="16" y="58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116"/>
                    <a:pt x="29" y="129"/>
                    <a:pt x="55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9" y="144"/>
                    <a:pt x="0" y="125"/>
                    <a:pt x="0" y="8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1"/>
                    <a:pt x="19" y="0"/>
                    <a:pt x="55" y="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3" name="Freeform 197"/>
            <p:cNvSpPr>
              <a:spLocks noEditPoints="1"/>
            </p:cNvSpPr>
            <p:nvPr/>
          </p:nvSpPr>
          <p:spPr bwMode="auto">
            <a:xfrm>
              <a:off x="5991226" y="3478213"/>
              <a:ext cx="139700" cy="188913"/>
            </a:xfrm>
            <a:custGeom>
              <a:avLst/>
              <a:gdLst>
                <a:gd name="T0" fmla="*/ 0 w 107"/>
                <a:gd name="T1" fmla="*/ 54 h 143"/>
                <a:gd name="T2" fmla="*/ 53 w 107"/>
                <a:gd name="T3" fmla="*/ 0 h 143"/>
                <a:gd name="T4" fmla="*/ 107 w 107"/>
                <a:gd name="T5" fmla="*/ 54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7 h 143"/>
                <a:gd name="T14" fmla="*/ 104 w 107"/>
                <a:gd name="T15" fmla="*/ 127 h 143"/>
                <a:gd name="T16" fmla="*/ 104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4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4 h 143"/>
                <a:gd name="T32" fmla="*/ 91 w 107"/>
                <a:gd name="T33" fmla="*/ 64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4"/>
                  </a:moveTo>
                  <a:cubicBezTo>
                    <a:pt x="0" y="20"/>
                    <a:pt x="24" y="0"/>
                    <a:pt x="53" y="0"/>
                  </a:cubicBezTo>
                  <a:cubicBezTo>
                    <a:pt x="88" y="0"/>
                    <a:pt x="107" y="20"/>
                    <a:pt x="107" y="54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5" y="127"/>
                    <a:pt x="52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2" y="143"/>
                    <a:pt x="0" y="119"/>
                    <a:pt x="0" y="76"/>
                  </a:cubicBezTo>
                  <a:lnTo>
                    <a:pt x="0" y="54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7" y="29"/>
                    <a:pt x="16" y="5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91" y="64"/>
                    <a:pt x="91" y="64"/>
                    <a:pt x="91" y="64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4" name="Rectangle 198"/>
            <p:cNvSpPr>
              <a:spLocks noChangeArrowheads="1"/>
            </p:cNvSpPr>
            <p:nvPr/>
          </p:nvSpPr>
          <p:spPr bwMode="auto">
            <a:xfrm>
              <a:off x="6159501" y="3622676"/>
              <a:ext cx="22225" cy="44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8424" name="Skupina 8423"/>
          <p:cNvGrpSpPr/>
          <p:nvPr/>
        </p:nvGrpSpPr>
        <p:grpSpPr>
          <a:xfrm>
            <a:off x="3340101" y="4511676"/>
            <a:ext cx="3394074" cy="1141412"/>
            <a:chOff x="3340101" y="4511676"/>
            <a:chExt cx="3394074" cy="1141412"/>
          </a:xfrm>
        </p:grpSpPr>
        <p:sp>
          <p:nvSpPr>
            <p:cNvPr id="8415" name="Freeform 199"/>
            <p:cNvSpPr>
              <a:spLocks/>
            </p:cNvSpPr>
            <p:nvPr/>
          </p:nvSpPr>
          <p:spPr bwMode="auto">
            <a:xfrm>
              <a:off x="3340101" y="4584701"/>
              <a:ext cx="252413" cy="184150"/>
            </a:xfrm>
            <a:custGeom>
              <a:avLst/>
              <a:gdLst>
                <a:gd name="T0" fmla="*/ 159 w 159"/>
                <a:gd name="T1" fmla="*/ 0 h 116"/>
                <a:gd name="T2" fmla="*/ 121 w 159"/>
                <a:gd name="T3" fmla="*/ 116 h 116"/>
                <a:gd name="T4" fmla="*/ 109 w 159"/>
                <a:gd name="T5" fmla="*/ 116 h 116"/>
                <a:gd name="T6" fmla="*/ 80 w 159"/>
                <a:gd name="T7" fmla="*/ 25 h 116"/>
                <a:gd name="T8" fmla="*/ 51 w 159"/>
                <a:gd name="T9" fmla="*/ 116 h 116"/>
                <a:gd name="T10" fmla="*/ 38 w 159"/>
                <a:gd name="T11" fmla="*/ 116 h 116"/>
                <a:gd name="T12" fmla="*/ 0 w 159"/>
                <a:gd name="T13" fmla="*/ 0 h 116"/>
                <a:gd name="T14" fmla="*/ 14 w 159"/>
                <a:gd name="T15" fmla="*/ 0 h 116"/>
                <a:gd name="T16" fmla="*/ 44 w 159"/>
                <a:gd name="T17" fmla="*/ 92 h 116"/>
                <a:gd name="T18" fmla="*/ 74 w 159"/>
                <a:gd name="T19" fmla="*/ 0 h 116"/>
                <a:gd name="T20" fmla="*/ 85 w 159"/>
                <a:gd name="T21" fmla="*/ 0 h 116"/>
                <a:gd name="T22" fmla="*/ 115 w 159"/>
                <a:gd name="T23" fmla="*/ 92 h 116"/>
                <a:gd name="T24" fmla="*/ 145 w 159"/>
                <a:gd name="T25" fmla="*/ 0 h 116"/>
                <a:gd name="T26" fmla="*/ 159 w 159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116">
                  <a:moveTo>
                    <a:pt x="159" y="0"/>
                  </a:moveTo>
                  <a:lnTo>
                    <a:pt x="121" y="116"/>
                  </a:lnTo>
                  <a:lnTo>
                    <a:pt x="109" y="116"/>
                  </a:lnTo>
                  <a:lnTo>
                    <a:pt x="80" y="25"/>
                  </a:lnTo>
                  <a:lnTo>
                    <a:pt x="51" y="116"/>
                  </a:lnTo>
                  <a:lnTo>
                    <a:pt x="38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44" y="92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15" y="92"/>
                  </a:lnTo>
                  <a:lnTo>
                    <a:pt x="145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6" name="Freeform 200"/>
            <p:cNvSpPr>
              <a:spLocks/>
            </p:cNvSpPr>
            <p:nvPr/>
          </p:nvSpPr>
          <p:spPr bwMode="auto">
            <a:xfrm>
              <a:off x="3605213" y="4584701"/>
              <a:ext cx="252413" cy="184150"/>
            </a:xfrm>
            <a:custGeom>
              <a:avLst/>
              <a:gdLst>
                <a:gd name="T0" fmla="*/ 159 w 159"/>
                <a:gd name="T1" fmla="*/ 0 h 116"/>
                <a:gd name="T2" fmla="*/ 121 w 159"/>
                <a:gd name="T3" fmla="*/ 116 h 116"/>
                <a:gd name="T4" fmla="*/ 109 w 159"/>
                <a:gd name="T5" fmla="*/ 116 h 116"/>
                <a:gd name="T6" fmla="*/ 80 w 159"/>
                <a:gd name="T7" fmla="*/ 25 h 116"/>
                <a:gd name="T8" fmla="*/ 51 w 159"/>
                <a:gd name="T9" fmla="*/ 116 h 116"/>
                <a:gd name="T10" fmla="*/ 38 w 159"/>
                <a:gd name="T11" fmla="*/ 116 h 116"/>
                <a:gd name="T12" fmla="*/ 0 w 159"/>
                <a:gd name="T13" fmla="*/ 0 h 116"/>
                <a:gd name="T14" fmla="*/ 14 w 159"/>
                <a:gd name="T15" fmla="*/ 0 h 116"/>
                <a:gd name="T16" fmla="*/ 44 w 159"/>
                <a:gd name="T17" fmla="*/ 92 h 116"/>
                <a:gd name="T18" fmla="*/ 74 w 159"/>
                <a:gd name="T19" fmla="*/ 0 h 116"/>
                <a:gd name="T20" fmla="*/ 85 w 159"/>
                <a:gd name="T21" fmla="*/ 0 h 116"/>
                <a:gd name="T22" fmla="*/ 115 w 159"/>
                <a:gd name="T23" fmla="*/ 92 h 116"/>
                <a:gd name="T24" fmla="*/ 145 w 159"/>
                <a:gd name="T25" fmla="*/ 0 h 116"/>
                <a:gd name="T26" fmla="*/ 159 w 159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116">
                  <a:moveTo>
                    <a:pt x="159" y="0"/>
                  </a:moveTo>
                  <a:lnTo>
                    <a:pt x="121" y="116"/>
                  </a:lnTo>
                  <a:lnTo>
                    <a:pt x="109" y="116"/>
                  </a:lnTo>
                  <a:lnTo>
                    <a:pt x="80" y="25"/>
                  </a:lnTo>
                  <a:lnTo>
                    <a:pt x="51" y="116"/>
                  </a:lnTo>
                  <a:lnTo>
                    <a:pt x="38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44" y="92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15" y="92"/>
                  </a:lnTo>
                  <a:lnTo>
                    <a:pt x="145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7" name="Freeform 201"/>
            <p:cNvSpPr>
              <a:spLocks/>
            </p:cNvSpPr>
            <p:nvPr/>
          </p:nvSpPr>
          <p:spPr bwMode="auto">
            <a:xfrm>
              <a:off x="3870326" y="4584701"/>
              <a:ext cx="252413" cy="184150"/>
            </a:xfrm>
            <a:custGeom>
              <a:avLst/>
              <a:gdLst>
                <a:gd name="T0" fmla="*/ 159 w 159"/>
                <a:gd name="T1" fmla="*/ 0 h 116"/>
                <a:gd name="T2" fmla="*/ 121 w 159"/>
                <a:gd name="T3" fmla="*/ 116 h 116"/>
                <a:gd name="T4" fmla="*/ 109 w 159"/>
                <a:gd name="T5" fmla="*/ 116 h 116"/>
                <a:gd name="T6" fmla="*/ 80 w 159"/>
                <a:gd name="T7" fmla="*/ 25 h 116"/>
                <a:gd name="T8" fmla="*/ 51 w 159"/>
                <a:gd name="T9" fmla="*/ 116 h 116"/>
                <a:gd name="T10" fmla="*/ 38 w 159"/>
                <a:gd name="T11" fmla="*/ 116 h 116"/>
                <a:gd name="T12" fmla="*/ 0 w 159"/>
                <a:gd name="T13" fmla="*/ 0 h 116"/>
                <a:gd name="T14" fmla="*/ 14 w 159"/>
                <a:gd name="T15" fmla="*/ 0 h 116"/>
                <a:gd name="T16" fmla="*/ 45 w 159"/>
                <a:gd name="T17" fmla="*/ 92 h 116"/>
                <a:gd name="T18" fmla="*/ 74 w 159"/>
                <a:gd name="T19" fmla="*/ 0 h 116"/>
                <a:gd name="T20" fmla="*/ 85 w 159"/>
                <a:gd name="T21" fmla="*/ 0 h 116"/>
                <a:gd name="T22" fmla="*/ 115 w 159"/>
                <a:gd name="T23" fmla="*/ 92 h 116"/>
                <a:gd name="T24" fmla="*/ 145 w 159"/>
                <a:gd name="T25" fmla="*/ 0 h 116"/>
                <a:gd name="T26" fmla="*/ 159 w 159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116">
                  <a:moveTo>
                    <a:pt x="159" y="0"/>
                  </a:moveTo>
                  <a:lnTo>
                    <a:pt x="121" y="116"/>
                  </a:lnTo>
                  <a:lnTo>
                    <a:pt x="109" y="116"/>
                  </a:lnTo>
                  <a:lnTo>
                    <a:pt x="80" y="25"/>
                  </a:lnTo>
                  <a:lnTo>
                    <a:pt x="51" y="116"/>
                  </a:lnTo>
                  <a:lnTo>
                    <a:pt x="38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45" y="92"/>
                  </a:lnTo>
                  <a:lnTo>
                    <a:pt x="74" y="0"/>
                  </a:lnTo>
                  <a:lnTo>
                    <a:pt x="85" y="0"/>
                  </a:lnTo>
                  <a:lnTo>
                    <a:pt x="115" y="92"/>
                  </a:lnTo>
                  <a:lnTo>
                    <a:pt x="145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8" name="Rectangle 202"/>
            <p:cNvSpPr>
              <a:spLocks noChangeArrowheads="1"/>
            </p:cNvSpPr>
            <p:nvPr/>
          </p:nvSpPr>
          <p:spPr bwMode="auto">
            <a:xfrm>
              <a:off x="4144963" y="4725988"/>
              <a:ext cx="22225" cy="4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19" name="Freeform 203"/>
            <p:cNvSpPr>
              <a:spLocks noEditPoints="1"/>
            </p:cNvSpPr>
            <p:nvPr/>
          </p:nvSpPr>
          <p:spPr bwMode="auto">
            <a:xfrm>
              <a:off x="4197351" y="4511676"/>
              <a:ext cx="139700" cy="257175"/>
            </a:xfrm>
            <a:custGeom>
              <a:avLst/>
              <a:gdLst>
                <a:gd name="T0" fmla="*/ 106 w 106"/>
                <a:gd name="T1" fmla="*/ 0 h 196"/>
                <a:gd name="T2" fmla="*/ 106 w 106"/>
                <a:gd name="T3" fmla="*/ 196 h 196"/>
                <a:gd name="T4" fmla="*/ 93 w 106"/>
                <a:gd name="T5" fmla="*/ 196 h 196"/>
                <a:gd name="T6" fmla="*/ 93 w 106"/>
                <a:gd name="T7" fmla="*/ 180 h 196"/>
                <a:gd name="T8" fmla="*/ 65 w 106"/>
                <a:gd name="T9" fmla="*/ 196 h 196"/>
                <a:gd name="T10" fmla="*/ 45 w 106"/>
                <a:gd name="T11" fmla="*/ 196 h 196"/>
                <a:gd name="T12" fmla="*/ 0 w 106"/>
                <a:gd name="T13" fmla="*/ 143 h 196"/>
                <a:gd name="T14" fmla="*/ 0 w 106"/>
                <a:gd name="T15" fmla="*/ 101 h 196"/>
                <a:gd name="T16" fmla="*/ 44 w 106"/>
                <a:gd name="T17" fmla="*/ 54 h 196"/>
                <a:gd name="T18" fmla="*/ 59 w 106"/>
                <a:gd name="T19" fmla="*/ 54 h 196"/>
                <a:gd name="T20" fmla="*/ 90 w 106"/>
                <a:gd name="T21" fmla="*/ 72 h 196"/>
                <a:gd name="T22" fmla="*/ 90 w 106"/>
                <a:gd name="T23" fmla="*/ 0 h 196"/>
                <a:gd name="T24" fmla="*/ 106 w 106"/>
                <a:gd name="T25" fmla="*/ 0 h 196"/>
                <a:gd name="T26" fmla="*/ 90 w 106"/>
                <a:gd name="T27" fmla="*/ 100 h 196"/>
                <a:gd name="T28" fmla="*/ 62 w 106"/>
                <a:gd name="T29" fmla="*/ 69 h 196"/>
                <a:gd name="T30" fmla="*/ 44 w 106"/>
                <a:gd name="T31" fmla="*/ 69 h 196"/>
                <a:gd name="T32" fmla="*/ 16 w 106"/>
                <a:gd name="T33" fmla="*/ 101 h 196"/>
                <a:gd name="T34" fmla="*/ 16 w 106"/>
                <a:gd name="T35" fmla="*/ 143 h 196"/>
                <a:gd name="T36" fmla="*/ 45 w 106"/>
                <a:gd name="T37" fmla="*/ 181 h 196"/>
                <a:gd name="T38" fmla="*/ 65 w 106"/>
                <a:gd name="T39" fmla="*/ 181 h 196"/>
                <a:gd name="T40" fmla="*/ 90 w 106"/>
                <a:gd name="T41" fmla="*/ 157 h 196"/>
                <a:gd name="T42" fmla="*/ 90 w 106"/>
                <a:gd name="T43" fmla="*/ 10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6">
                  <a:moveTo>
                    <a:pt x="106" y="0"/>
                  </a:moveTo>
                  <a:cubicBezTo>
                    <a:pt x="106" y="196"/>
                    <a:pt x="106" y="196"/>
                    <a:pt x="106" y="196"/>
                  </a:cubicBezTo>
                  <a:cubicBezTo>
                    <a:pt x="93" y="196"/>
                    <a:pt x="93" y="196"/>
                    <a:pt x="93" y="19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88" y="189"/>
                    <a:pt x="77" y="196"/>
                    <a:pt x="6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19" y="196"/>
                    <a:pt x="0" y="174"/>
                    <a:pt x="0" y="14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3"/>
                    <a:pt x="21" y="54"/>
                    <a:pt x="44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73" y="54"/>
                    <a:pt x="85" y="62"/>
                    <a:pt x="90" y="7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6" y="0"/>
                  </a:lnTo>
                  <a:close/>
                  <a:moveTo>
                    <a:pt x="90" y="100"/>
                  </a:moveTo>
                  <a:cubicBezTo>
                    <a:pt x="90" y="82"/>
                    <a:pt x="76" y="69"/>
                    <a:pt x="62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29" y="69"/>
                    <a:pt x="16" y="82"/>
                    <a:pt x="16" y="101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6"/>
                    <a:pt x="29" y="181"/>
                    <a:pt x="45" y="181"/>
                  </a:cubicBezTo>
                  <a:cubicBezTo>
                    <a:pt x="65" y="181"/>
                    <a:pt x="65" y="181"/>
                    <a:pt x="65" y="181"/>
                  </a:cubicBezTo>
                  <a:cubicBezTo>
                    <a:pt x="78" y="181"/>
                    <a:pt x="89" y="170"/>
                    <a:pt x="90" y="157"/>
                  </a:cubicBezTo>
                  <a:lnTo>
                    <a:pt x="9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20" name="Freeform 204"/>
            <p:cNvSpPr>
              <a:spLocks noEditPoints="1"/>
            </p:cNvSpPr>
            <p:nvPr/>
          </p:nvSpPr>
          <p:spPr bwMode="auto">
            <a:xfrm>
              <a:off x="4373563" y="4584701"/>
              <a:ext cx="136525" cy="184150"/>
            </a:xfrm>
            <a:custGeom>
              <a:avLst/>
              <a:gdLst>
                <a:gd name="T0" fmla="*/ 65 w 104"/>
                <a:gd name="T1" fmla="*/ 0 h 140"/>
                <a:gd name="T2" fmla="*/ 104 w 104"/>
                <a:gd name="T3" fmla="*/ 41 h 140"/>
                <a:gd name="T4" fmla="*/ 104 w 104"/>
                <a:gd name="T5" fmla="*/ 140 h 140"/>
                <a:gd name="T6" fmla="*/ 91 w 104"/>
                <a:gd name="T7" fmla="*/ 140 h 140"/>
                <a:gd name="T8" fmla="*/ 91 w 104"/>
                <a:gd name="T9" fmla="*/ 125 h 140"/>
                <a:gd name="T10" fmla="*/ 63 w 104"/>
                <a:gd name="T11" fmla="*/ 140 h 140"/>
                <a:gd name="T12" fmla="*/ 40 w 104"/>
                <a:gd name="T13" fmla="*/ 140 h 140"/>
                <a:gd name="T14" fmla="*/ 0 w 104"/>
                <a:gd name="T15" fmla="*/ 100 h 140"/>
                <a:gd name="T16" fmla="*/ 40 w 104"/>
                <a:gd name="T17" fmla="*/ 59 h 140"/>
                <a:gd name="T18" fmla="*/ 88 w 104"/>
                <a:gd name="T19" fmla="*/ 59 h 140"/>
                <a:gd name="T20" fmla="*/ 88 w 104"/>
                <a:gd name="T21" fmla="*/ 41 h 140"/>
                <a:gd name="T22" fmla="*/ 65 w 104"/>
                <a:gd name="T23" fmla="*/ 15 h 140"/>
                <a:gd name="T24" fmla="*/ 7 w 104"/>
                <a:gd name="T25" fmla="*/ 15 h 140"/>
                <a:gd name="T26" fmla="*/ 7 w 104"/>
                <a:gd name="T27" fmla="*/ 0 h 140"/>
                <a:gd name="T28" fmla="*/ 65 w 104"/>
                <a:gd name="T29" fmla="*/ 0 h 140"/>
                <a:gd name="T30" fmla="*/ 88 w 104"/>
                <a:gd name="T31" fmla="*/ 75 h 140"/>
                <a:gd name="T32" fmla="*/ 40 w 104"/>
                <a:gd name="T33" fmla="*/ 75 h 140"/>
                <a:gd name="T34" fmla="*/ 16 w 104"/>
                <a:gd name="T35" fmla="*/ 100 h 140"/>
                <a:gd name="T36" fmla="*/ 40 w 104"/>
                <a:gd name="T37" fmla="*/ 125 h 140"/>
                <a:gd name="T38" fmla="*/ 63 w 104"/>
                <a:gd name="T39" fmla="*/ 125 h 140"/>
                <a:gd name="T40" fmla="*/ 88 w 104"/>
                <a:gd name="T41" fmla="*/ 101 h 140"/>
                <a:gd name="T42" fmla="*/ 88 w 104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40">
                  <a:moveTo>
                    <a:pt x="65" y="0"/>
                  </a:moveTo>
                  <a:cubicBezTo>
                    <a:pt x="88" y="0"/>
                    <a:pt x="104" y="18"/>
                    <a:pt x="104" y="41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5" y="140"/>
                    <a:pt x="63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0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26"/>
                    <a:pt x="79" y="15"/>
                    <a:pt x="6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65" y="0"/>
                  </a:lnTo>
                  <a:close/>
                  <a:moveTo>
                    <a:pt x="88" y="75"/>
                  </a:moveTo>
                  <a:cubicBezTo>
                    <a:pt x="40" y="75"/>
                    <a:pt x="40" y="75"/>
                    <a:pt x="40" y="75"/>
                  </a:cubicBezTo>
                  <a:cubicBezTo>
                    <a:pt x="27" y="75"/>
                    <a:pt x="16" y="86"/>
                    <a:pt x="16" y="100"/>
                  </a:cubicBezTo>
                  <a:cubicBezTo>
                    <a:pt x="16" y="114"/>
                    <a:pt x="27" y="125"/>
                    <a:pt x="40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76" y="125"/>
                    <a:pt x="88" y="114"/>
                    <a:pt x="88" y="101"/>
                  </a:cubicBezTo>
                  <a:lnTo>
                    <a:pt x="88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421" name="Freeform 205"/>
            <p:cNvSpPr>
              <a:spLocks/>
            </p:cNvSpPr>
            <p:nvPr/>
          </p:nvSpPr>
          <p:spPr bwMode="auto">
            <a:xfrm>
              <a:off x="4554538" y="4583113"/>
              <a:ext cx="239713" cy="185738"/>
            </a:xfrm>
            <a:custGeom>
              <a:avLst/>
              <a:gdLst>
                <a:gd name="T0" fmla="*/ 139 w 183"/>
                <a:gd name="T1" fmla="*/ 0 h 142"/>
                <a:gd name="T2" fmla="*/ 183 w 183"/>
                <a:gd name="T3" fmla="*/ 47 h 142"/>
                <a:gd name="T4" fmla="*/ 183 w 183"/>
                <a:gd name="T5" fmla="*/ 142 h 142"/>
                <a:gd name="T6" fmla="*/ 167 w 183"/>
                <a:gd name="T7" fmla="*/ 142 h 142"/>
                <a:gd name="T8" fmla="*/ 167 w 183"/>
                <a:gd name="T9" fmla="*/ 47 h 142"/>
                <a:gd name="T10" fmla="*/ 139 w 183"/>
                <a:gd name="T11" fmla="*/ 15 h 142"/>
                <a:gd name="T12" fmla="*/ 128 w 183"/>
                <a:gd name="T13" fmla="*/ 15 h 142"/>
                <a:gd name="T14" fmla="*/ 99 w 183"/>
                <a:gd name="T15" fmla="*/ 46 h 142"/>
                <a:gd name="T16" fmla="*/ 99 w 183"/>
                <a:gd name="T17" fmla="*/ 142 h 142"/>
                <a:gd name="T18" fmla="*/ 83 w 183"/>
                <a:gd name="T19" fmla="*/ 142 h 142"/>
                <a:gd name="T20" fmla="*/ 83 w 183"/>
                <a:gd name="T21" fmla="*/ 46 h 142"/>
                <a:gd name="T22" fmla="*/ 55 w 183"/>
                <a:gd name="T23" fmla="*/ 15 h 142"/>
                <a:gd name="T24" fmla="*/ 44 w 183"/>
                <a:gd name="T25" fmla="*/ 15 h 142"/>
                <a:gd name="T26" fmla="*/ 16 w 183"/>
                <a:gd name="T27" fmla="*/ 44 h 142"/>
                <a:gd name="T28" fmla="*/ 16 w 183"/>
                <a:gd name="T29" fmla="*/ 142 h 142"/>
                <a:gd name="T30" fmla="*/ 0 w 183"/>
                <a:gd name="T31" fmla="*/ 142 h 142"/>
                <a:gd name="T32" fmla="*/ 0 w 183"/>
                <a:gd name="T33" fmla="*/ 1 h 142"/>
                <a:gd name="T34" fmla="*/ 12 w 183"/>
                <a:gd name="T35" fmla="*/ 1 h 142"/>
                <a:gd name="T36" fmla="*/ 13 w 183"/>
                <a:gd name="T37" fmla="*/ 18 h 142"/>
                <a:gd name="T38" fmla="*/ 45 w 183"/>
                <a:gd name="T39" fmla="*/ 0 h 142"/>
                <a:gd name="T40" fmla="*/ 55 w 183"/>
                <a:gd name="T41" fmla="*/ 0 h 142"/>
                <a:gd name="T42" fmla="*/ 91 w 183"/>
                <a:gd name="T43" fmla="*/ 23 h 142"/>
                <a:gd name="T44" fmla="*/ 128 w 183"/>
                <a:gd name="T45" fmla="*/ 0 h 142"/>
                <a:gd name="T46" fmla="*/ 139 w 183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142">
                  <a:moveTo>
                    <a:pt x="139" y="0"/>
                  </a:moveTo>
                  <a:cubicBezTo>
                    <a:pt x="163" y="0"/>
                    <a:pt x="183" y="19"/>
                    <a:pt x="183" y="47"/>
                  </a:cubicBezTo>
                  <a:cubicBezTo>
                    <a:pt x="183" y="142"/>
                    <a:pt x="183" y="142"/>
                    <a:pt x="183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99" y="27"/>
                    <a:pt x="99" y="46"/>
                  </a:cubicBezTo>
                  <a:cubicBezTo>
                    <a:pt x="99" y="142"/>
                    <a:pt x="99" y="142"/>
                    <a:pt x="99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28"/>
                    <a:pt x="69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29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0" y="0"/>
                    <a:pt x="84" y="9"/>
                    <a:pt x="91" y="23"/>
                  </a:cubicBezTo>
                  <a:cubicBezTo>
                    <a:pt x="98" y="9"/>
                    <a:pt x="112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5" name="Freeform 207"/>
            <p:cNvSpPr>
              <a:spLocks noEditPoints="1"/>
            </p:cNvSpPr>
            <p:nvPr/>
          </p:nvSpPr>
          <p:spPr bwMode="auto">
            <a:xfrm>
              <a:off x="4830763" y="4581526"/>
              <a:ext cx="141288" cy="187325"/>
            </a:xfrm>
            <a:custGeom>
              <a:avLst/>
              <a:gdLst>
                <a:gd name="T0" fmla="*/ 0 w 108"/>
                <a:gd name="T1" fmla="*/ 55 h 143"/>
                <a:gd name="T2" fmla="*/ 53 w 108"/>
                <a:gd name="T3" fmla="*/ 0 h 143"/>
                <a:gd name="T4" fmla="*/ 108 w 108"/>
                <a:gd name="T5" fmla="*/ 55 h 143"/>
                <a:gd name="T6" fmla="*/ 108 w 108"/>
                <a:gd name="T7" fmla="*/ 79 h 143"/>
                <a:gd name="T8" fmla="*/ 16 w 108"/>
                <a:gd name="T9" fmla="*/ 79 h 143"/>
                <a:gd name="T10" fmla="*/ 16 w 108"/>
                <a:gd name="T11" fmla="*/ 81 h 143"/>
                <a:gd name="T12" fmla="*/ 52 w 108"/>
                <a:gd name="T13" fmla="*/ 128 h 143"/>
                <a:gd name="T14" fmla="*/ 104 w 108"/>
                <a:gd name="T15" fmla="*/ 128 h 143"/>
                <a:gd name="T16" fmla="*/ 104 w 108"/>
                <a:gd name="T17" fmla="*/ 143 h 143"/>
                <a:gd name="T18" fmla="*/ 52 w 108"/>
                <a:gd name="T19" fmla="*/ 143 h 143"/>
                <a:gd name="T20" fmla="*/ 0 w 108"/>
                <a:gd name="T21" fmla="*/ 76 h 143"/>
                <a:gd name="T22" fmla="*/ 0 w 108"/>
                <a:gd name="T23" fmla="*/ 55 h 143"/>
                <a:gd name="T24" fmla="*/ 91 w 108"/>
                <a:gd name="T25" fmla="*/ 54 h 143"/>
                <a:gd name="T26" fmla="*/ 53 w 108"/>
                <a:gd name="T27" fmla="*/ 16 h 143"/>
                <a:gd name="T28" fmla="*/ 16 w 108"/>
                <a:gd name="T29" fmla="*/ 54 h 143"/>
                <a:gd name="T30" fmla="*/ 16 w 108"/>
                <a:gd name="T31" fmla="*/ 65 h 143"/>
                <a:gd name="T32" fmla="*/ 91 w 108"/>
                <a:gd name="T33" fmla="*/ 65 h 143"/>
                <a:gd name="T34" fmla="*/ 91 w 108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" h="143">
                  <a:moveTo>
                    <a:pt x="0" y="55"/>
                  </a:moveTo>
                  <a:cubicBezTo>
                    <a:pt x="0" y="20"/>
                    <a:pt x="24" y="0"/>
                    <a:pt x="53" y="0"/>
                  </a:cubicBezTo>
                  <a:cubicBezTo>
                    <a:pt x="88" y="0"/>
                    <a:pt x="108" y="20"/>
                    <a:pt x="108" y="55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5" y="128"/>
                    <a:pt x="52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2" y="143"/>
                    <a:pt x="0" y="119"/>
                    <a:pt x="0" y="76"/>
                  </a:cubicBezTo>
                  <a:lnTo>
                    <a:pt x="0" y="55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7" y="29"/>
                    <a:pt x="16" y="54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1" y="65"/>
                    <a:pt x="91" y="65"/>
                    <a:pt x="91" y="65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4987925" y="4584701"/>
              <a:ext cx="158750" cy="184150"/>
            </a:xfrm>
            <a:custGeom>
              <a:avLst/>
              <a:gdLst>
                <a:gd name="T0" fmla="*/ 100 w 100"/>
                <a:gd name="T1" fmla="*/ 0 h 116"/>
                <a:gd name="T2" fmla="*/ 57 w 100"/>
                <a:gd name="T3" fmla="*/ 116 h 116"/>
                <a:gd name="T4" fmla="*/ 42 w 100"/>
                <a:gd name="T5" fmla="*/ 116 h 116"/>
                <a:gd name="T6" fmla="*/ 0 w 100"/>
                <a:gd name="T7" fmla="*/ 0 h 116"/>
                <a:gd name="T8" fmla="*/ 14 w 100"/>
                <a:gd name="T9" fmla="*/ 0 h 116"/>
                <a:gd name="T10" fmla="*/ 50 w 100"/>
                <a:gd name="T11" fmla="*/ 100 h 116"/>
                <a:gd name="T12" fmla="*/ 86 w 100"/>
                <a:gd name="T13" fmla="*/ 0 h 116"/>
                <a:gd name="T14" fmla="*/ 100 w 100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16">
                  <a:moveTo>
                    <a:pt x="100" y="0"/>
                  </a:moveTo>
                  <a:lnTo>
                    <a:pt x="57" y="116"/>
                  </a:lnTo>
                  <a:lnTo>
                    <a:pt x="42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50" y="100"/>
                  </a:lnTo>
                  <a:lnTo>
                    <a:pt x="86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7" name="Freeform 209"/>
            <p:cNvSpPr>
              <a:spLocks noEditPoints="1"/>
            </p:cNvSpPr>
            <p:nvPr/>
          </p:nvSpPr>
          <p:spPr bwMode="auto">
            <a:xfrm>
              <a:off x="5164138" y="4584701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1 h 140"/>
                <a:gd name="T4" fmla="*/ 105 w 105"/>
                <a:gd name="T5" fmla="*/ 140 h 140"/>
                <a:gd name="T6" fmla="*/ 92 w 105"/>
                <a:gd name="T7" fmla="*/ 140 h 140"/>
                <a:gd name="T8" fmla="*/ 91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8 w 105"/>
                <a:gd name="T19" fmla="*/ 59 h 140"/>
                <a:gd name="T20" fmla="*/ 88 w 105"/>
                <a:gd name="T21" fmla="*/ 41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8 w 105"/>
                <a:gd name="T31" fmla="*/ 75 h 140"/>
                <a:gd name="T32" fmla="*/ 41 w 105"/>
                <a:gd name="T33" fmla="*/ 75 h 140"/>
                <a:gd name="T34" fmla="*/ 16 w 105"/>
                <a:gd name="T35" fmla="*/ 100 h 140"/>
                <a:gd name="T36" fmla="*/ 41 w 105"/>
                <a:gd name="T37" fmla="*/ 125 h 140"/>
                <a:gd name="T38" fmla="*/ 64 w 105"/>
                <a:gd name="T39" fmla="*/ 125 h 140"/>
                <a:gd name="T40" fmla="*/ 88 w 105"/>
                <a:gd name="T41" fmla="*/ 101 h 140"/>
                <a:gd name="T42" fmla="*/ 88 w 105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8"/>
                    <a:pt x="105" y="41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7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5"/>
                  </a:moveTo>
                  <a:cubicBezTo>
                    <a:pt x="41" y="75"/>
                    <a:pt x="41" y="75"/>
                    <a:pt x="41" y="75"/>
                  </a:cubicBezTo>
                  <a:cubicBezTo>
                    <a:pt x="27" y="75"/>
                    <a:pt x="16" y="86"/>
                    <a:pt x="16" y="100"/>
                  </a:cubicBezTo>
                  <a:cubicBezTo>
                    <a:pt x="16" y="114"/>
                    <a:pt x="27" y="125"/>
                    <a:pt x="41" y="125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77" y="125"/>
                    <a:pt x="88" y="114"/>
                    <a:pt x="88" y="101"/>
                  </a:cubicBezTo>
                  <a:lnTo>
                    <a:pt x="88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" name="Freeform 210"/>
            <p:cNvSpPr>
              <a:spLocks/>
            </p:cNvSpPr>
            <p:nvPr/>
          </p:nvSpPr>
          <p:spPr bwMode="auto">
            <a:xfrm>
              <a:off x="5345113" y="4583113"/>
              <a:ext cx="241300" cy="185738"/>
            </a:xfrm>
            <a:custGeom>
              <a:avLst/>
              <a:gdLst>
                <a:gd name="T0" fmla="*/ 139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8 w 184"/>
                <a:gd name="T7" fmla="*/ 142 h 142"/>
                <a:gd name="T8" fmla="*/ 168 w 184"/>
                <a:gd name="T9" fmla="*/ 47 h 142"/>
                <a:gd name="T10" fmla="*/ 139 w 184"/>
                <a:gd name="T11" fmla="*/ 15 h 142"/>
                <a:gd name="T12" fmla="*/ 128 w 184"/>
                <a:gd name="T13" fmla="*/ 15 h 142"/>
                <a:gd name="T14" fmla="*/ 100 w 184"/>
                <a:gd name="T15" fmla="*/ 46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6 w 184"/>
                <a:gd name="T23" fmla="*/ 15 h 142"/>
                <a:gd name="T24" fmla="*/ 45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6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39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39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4" y="15"/>
                    <a:pt x="100" y="27"/>
                    <a:pt x="100" y="4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9" y="8"/>
                    <a:pt x="31" y="0"/>
                    <a:pt x="4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8" y="9"/>
                    <a:pt x="113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5629275" y="4583113"/>
              <a:ext cx="141288" cy="185738"/>
            </a:xfrm>
            <a:custGeom>
              <a:avLst/>
              <a:gdLst>
                <a:gd name="T0" fmla="*/ 63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1 w 107"/>
                <a:gd name="T7" fmla="*/ 142 h 142"/>
                <a:gd name="T8" fmla="*/ 91 w 107"/>
                <a:gd name="T9" fmla="*/ 47 h 142"/>
                <a:gd name="T10" fmla="*/ 63 w 107"/>
                <a:gd name="T11" fmla="*/ 15 h 142"/>
                <a:gd name="T12" fmla="*/ 45 w 107"/>
                <a:gd name="T13" fmla="*/ 15 h 142"/>
                <a:gd name="T14" fmla="*/ 16 w 107"/>
                <a:gd name="T15" fmla="*/ 44 h 142"/>
                <a:gd name="T16" fmla="*/ 16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3 w 107"/>
                <a:gd name="T25" fmla="*/ 18 h 142"/>
                <a:gd name="T26" fmla="*/ 45 w 107"/>
                <a:gd name="T27" fmla="*/ 0 h 142"/>
                <a:gd name="T28" fmla="*/ 63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3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8"/>
                    <a:pt x="77" y="15"/>
                    <a:pt x="63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6" y="28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9" y="8"/>
                    <a:pt x="31" y="0"/>
                    <a:pt x="4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" name="Freeform 212"/>
            <p:cNvSpPr>
              <a:spLocks noEditPoints="1"/>
            </p:cNvSpPr>
            <p:nvPr/>
          </p:nvSpPr>
          <p:spPr bwMode="auto">
            <a:xfrm>
              <a:off x="5802313" y="4584701"/>
              <a:ext cx="136525" cy="184150"/>
            </a:xfrm>
            <a:custGeom>
              <a:avLst/>
              <a:gdLst>
                <a:gd name="T0" fmla="*/ 65 w 104"/>
                <a:gd name="T1" fmla="*/ 0 h 140"/>
                <a:gd name="T2" fmla="*/ 104 w 104"/>
                <a:gd name="T3" fmla="*/ 41 h 140"/>
                <a:gd name="T4" fmla="*/ 104 w 104"/>
                <a:gd name="T5" fmla="*/ 140 h 140"/>
                <a:gd name="T6" fmla="*/ 92 w 104"/>
                <a:gd name="T7" fmla="*/ 140 h 140"/>
                <a:gd name="T8" fmla="*/ 91 w 104"/>
                <a:gd name="T9" fmla="*/ 125 h 140"/>
                <a:gd name="T10" fmla="*/ 63 w 104"/>
                <a:gd name="T11" fmla="*/ 140 h 140"/>
                <a:gd name="T12" fmla="*/ 41 w 104"/>
                <a:gd name="T13" fmla="*/ 140 h 140"/>
                <a:gd name="T14" fmla="*/ 0 w 104"/>
                <a:gd name="T15" fmla="*/ 100 h 140"/>
                <a:gd name="T16" fmla="*/ 41 w 104"/>
                <a:gd name="T17" fmla="*/ 59 h 140"/>
                <a:gd name="T18" fmla="*/ 88 w 104"/>
                <a:gd name="T19" fmla="*/ 59 h 140"/>
                <a:gd name="T20" fmla="*/ 88 w 104"/>
                <a:gd name="T21" fmla="*/ 41 h 140"/>
                <a:gd name="T22" fmla="*/ 65 w 104"/>
                <a:gd name="T23" fmla="*/ 15 h 140"/>
                <a:gd name="T24" fmla="*/ 8 w 104"/>
                <a:gd name="T25" fmla="*/ 15 h 140"/>
                <a:gd name="T26" fmla="*/ 8 w 104"/>
                <a:gd name="T27" fmla="*/ 0 h 140"/>
                <a:gd name="T28" fmla="*/ 65 w 104"/>
                <a:gd name="T29" fmla="*/ 0 h 140"/>
                <a:gd name="T30" fmla="*/ 88 w 104"/>
                <a:gd name="T31" fmla="*/ 75 h 140"/>
                <a:gd name="T32" fmla="*/ 41 w 104"/>
                <a:gd name="T33" fmla="*/ 75 h 140"/>
                <a:gd name="T34" fmla="*/ 16 w 104"/>
                <a:gd name="T35" fmla="*/ 100 h 140"/>
                <a:gd name="T36" fmla="*/ 41 w 104"/>
                <a:gd name="T37" fmla="*/ 125 h 140"/>
                <a:gd name="T38" fmla="*/ 63 w 104"/>
                <a:gd name="T39" fmla="*/ 125 h 140"/>
                <a:gd name="T40" fmla="*/ 88 w 104"/>
                <a:gd name="T41" fmla="*/ 101 h 140"/>
                <a:gd name="T42" fmla="*/ 88 w 104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40">
                  <a:moveTo>
                    <a:pt x="65" y="0"/>
                  </a:moveTo>
                  <a:cubicBezTo>
                    <a:pt x="89" y="0"/>
                    <a:pt x="104" y="18"/>
                    <a:pt x="104" y="41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6" y="140"/>
                    <a:pt x="63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26"/>
                    <a:pt x="79" y="15"/>
                    <a:pt x="65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5" y="0"/>
                  </a:lnTo>
                  <a:close/>
                  <a:moveTo>
                    <a:pt x="88" y="75"/>
                  </a:moveTo>
                  <a:cubicBezTo>
                    <a:pt x="41" y="75"/>
                    <a:pt x="41" y="75"/>
                    <a:pt x="41" y="75"/>
                  </a:cubicBezTo>
                  <a:cubicBezTo>
                    <a:pt x="27" y="75"/>
                    <a:pt x="16" y="86"/>
                    <a:pt x="16" y="100"/>
                  </a:cubicBezTo>
                  <a:cubicBezTo>
                    <a:pt x="16" y="114"/>
                    <a:pt x="27" y="125"/>
                    <a:pt x="41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76" y="125"/>
                    <a:pt x="88" y="114"/>
                    <a:pt x="88" y="101"/>
                  </a:cubicBezTo>
                  <a:lnTo>
                    <a:pt x="88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1" name="Freeform 213"/>
            <p:cNvSpPr>
              <a:spLocks noEditPoints="1"/>
            </p:cNvSpPr>
            <p:nvPr/>
          </p:nvSpPr>
          <p:spPr bwMode="auto">
            <a:xfrm>
              <a:off x="5983288" y="4511676"/>
              <a:ext cx="139700" cy="257175"/>
            </a:xfrm>
            <a:custGeom>
              <a:avLst/>
              <a:gdLst>
                <a:gd name="T0" fmla="*/ 16 w 106"/>
                <a:gd name="T1" fmla="*/ 0 h 196"/>
                <a:gd name="T2" fmla="*/ 16 w 106"/>
                <a:gd name="T3" fmla="*/ 72 h 196"/>
                <a:gd name="T4" fmla="*/ 46 w 106"/>
                <a:gd name="T5" fmla="*/ 54 h 196"/>
                <a:gd name="T6" fmla="*/ 61 w 106"/>
                <a:gd name="T7" fmla="*/ 54 h 196"/>
                <a:gd name="T8" fmla="*/ 106 w 106"/>
                <a:gd name="T9" fmla="*/ 101 h 196"/>
                <a:gd name="T10" fmla="*/ 106 w 106"/>
                <a:gd name="T11" fmla="*/ 143 h 196"/>
                <a:gd name="T12" fmla="*/ 61 w 106"/>
                <a:gd name="T13" fmla="*/ 196 h 196"/>
                <a:gd name="T14" fmla="*/ 41 w 106"/>
                <a:gd name="T15" fmla="*/ 196 h 196"/>
                <a:gd name="T16" fmla="*/ 13 w 106"/>
                <a:gd name="T17" fmla="*/ 180 h 196"/>
                <a:gd name="T18" fmla="*/ 12 w 106"/>
                <a:gd name="T19" fmla="*/ 196 h 196"/>
                <a:gd name="T20" fmla="*/ 0 w 106"/>
                <a:gd name="T21" fmla="*/ 196 h 196"/>
                <a:gd name="T22" fmla="*/ 0 w 106"/>
                <a:gd name="T23" fmla="*/ 0 h 196"/>
                <a:gd name="T24" fmla="*/ 16 w 106"/>
                <a:gd name="T25" fmla="*/ 0 h 196"/>
                <a:gd name="T26" fmla="*/ 90 w 106"/>
                <a:gd name="T27" fmla="*/ 101 h 196"/>
                <a:gd name="T28" fmla="*/ 61 w 106"/>
                <a:gd name="T29" fmla="*/ 69 h 196"/>
                <a:gd name="T30" fmla="*/ 44 w 106"/>
                <a:gd name="T31" fmla="*/ 69 h 196"/>
                <a:gd name="T32" fmla="*/ 16 w 106"/>
                <a:gd name="T33" fmla="*/ 100 h 196"/>
                <a:gd name="T34" fmla="*/ 16 w 106"/>
                <a:gd name="T35" fmla="*/ 157 h 196"/>
                <a:gd name="T36" fmla="*/ 41 w 106"/>
                <a:gd name="T37" fmla="*/ 181 h 196"/>
                <a:gd name="T38" fmla="*/ 61 w 106"/>
                <a:gd name="T39" fmla="*/ 181 h 196"/>
                <a:gd name="T40" fmla="*/ 90 w 106"/>
                <a:gd name="T41" fmla="*/ 143 h 196"/>
                <a:gd name="T42" fmla="*/ 90 w 106"/>
                <a:gd name="T43" fmla="*/ 10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6">
                  <a:moveTo>
                    <a:pt x="16" y="0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1" y="62"/>
                    <a:pt x="32" y="54"/>
                    <a:pt x="46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85" y="54"/>
                    <a:pt x="106" y="73"/>
                    <a:pt x="106" y="10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6" y="174"/>
                    <a:pt x="87" y="196"/>
                    <a:pt x="61" y="196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29" y="196"/>
                    <a:pt x="18" y="189"/>
                    <a:pt x="13" y="180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  <a:moveTo>
                    <a:pt x="90" y="101"/>
                  </a:moveTo>
                  <a:cubicBezTo>
                    <a:pt x="90" y="82"/>
                    <a:pt x="76" y="69"/>
                    <a:pt x="61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0" y="69"/>
                    <a:pt x="16" y="82"/>
                    <a:pt x="16" y="100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7" y="170"/>
                    <a:pt x="28" y="181"/>
                    <a:pt x="4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77" y="181"/>
                    <a:pt x="90" y="166"/>
                    <a:pt x="90" y="143"/>
                  </a:cubicBezTo>
                  <a:lnTo>
                    <a:pt x="9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2" name="Freeform 214"/>
            <p:cNvSpPr>
              <a:spLocks noEditPoints="1"/>
            </p:cNvSpPr>
            <p:nvPr/>
          </p:nvSpPr>
          <p:spPr bwMode="auto">
            <a:xfrm>
              <a:off x="6153150" y="4583113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3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3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3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3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1" y="0"/>
                    <a:pt x="111" y="26"/>
                    <a:pt x="111" y="53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2"/>
                    <a:pt x="91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19" y="144"/>
                    <a:pt x="0" y="122"/>
                    <a:pt x="0" y="9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6"/>
                    <a:pt x="19" y="0"/>
                    <a:pt x="47" y="0"/>
                  </a:cubicBezTo>
                  <a:lnTo>
                    <a:pt x="64" y="0"/>
                  </a:lnTo>
                  <a:close/>
                  <a:moveTo>
                    <a:pt x="95" y="53"/>
                  </a:moveTo>
                  <a:cubicBezTo>
                    <a:pt x="95" y="33"/>
                    <a:pt x="81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29" y="15"/>
                    <a:pt x="16" y="33"/>
                    <a:pt x="16" y="53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29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1" y="129"/>
                    <a:pt x="95" y="114"/>
                    <a:pt x="95" y="94"/>
                  </a:cubicBezTo>
                  <a:lnTo>
                    <a:pt x="9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3" name="Freeform 215"/>
            <p:cNvSpPr>
              <a:spLocks noEditPoints="1"/>
            </p:cNvSpPr>
            <p:nvPr/>
          </p:nvSpPr>
          <p:spPr bwMode="auto">
            <a:xfrm>
              <a:off x="6299200" y="4516438"/>
              <a:ext cx="61913" cy="325438"/>
            </a:xfrm>
            <a:custGeom>
              <a:avLst/>
              <a:gdLst>
                <a:gd name="T0" fmla="*/ 47 w 47"/>
                <a:gd name="T1" fmla="*/ 52 h 248"/>
                <a:gd name="T2" fmla="*/ 47 w 47"/>
                <a:gd name="T3" fmla="*/ 175 h 248"/>
                <a:gd name="T4" fmla="*/ 34 w 47"/>
                <a:gd name="T5" fmla="*/ 219 h 248"/>
                <a:gd name="T6" fmla="*/ 14 w 47"/>
                <a:gd name="T7" fmla="*/ 248 h 248"/>
                <a:gd name="T8" fmla="*/ 0 w 47"/>
                <a:gd name="T9" fmla="*/ 239 h 248"/>
                <a:gd name="T10" fmla="*/ 21 w 47"/>
                <a:gd name="T11" fmla="*/ 210 h 248"/>
                <a:gd name="T12" fmla="*/ 31 w 47"/>
                <a:gd name="T13" fmla="*/ 175 h 248"/>
                <a:gd name="T14" fmla="*/ 31 w 47"/>
                <a:gd name="T15" fmla="*/ 52 h 248"/>
                <a:gd name="T16" fmla="*/ 47 w 47"/>
                <a:gd name="T17" fmla="*/ 52 h 248"/>
                <a:gd name="T18" fmla="*/ 47 w 47"/>
                <a:gd name="T19" fmla="*/ 0 h 248"/>
                <a:gd name="T20" fmla="*/ 47 w 47"/>
                <a:gd name="T21" fmla="*/ 21 h 248"/>
                <a:gd name="T22" fmla="*/ 31 w 47"/>
                <a:gd name="T23" fmla="*/ 21 h 248"/>
                <a:gd name="T24" fmla="*/ 31 w 47"/>
                <a:gd name="T25" fmla="*/ 0 h 248"/>
                <a:gd name="T26" fmla="*/ 47 w 47"/>
                <a:gd name="T2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248">
                  <a:moveTo>
                    <a:pt x="47" y="52"/>
                  </a:moveTo>
                  <a:cubicBezTo>
                    <a:pt x="47" y="175"/>
                    <a:pt x="47" y="175"/>
                    <a:pt x="47" y="175"/>
                  </a:cubicBezTo>
                  <a:cubicBezTo>
                    <a:pt x="47" y="191"/>
                    <a:pt x="44" y="203"/>
                    <a:pt x="34" y="219"/>
                  </a:cubicBezTo>
                  <a:cubicBezTo>
                    <a:pt x="14" y="248"/>
                    <a:pt x="14" y="248"/>
                    <a:pt x="14" y="24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9" y="198"/>
                    <a:pt x="31" y="189"/>
                    <a:pt x="31" y="175"/>
                  </a:cubicBezTo>
                  <a:cubicBezTo>
                    <a:pt x="31" y="52"/>
                    <a:pt x="31" y="52"/>
                    <a:pt x="31" y="52"/>
                  </a:cubicBezTo>
                  <a:lnTo>
                    <a:pt x="47" y="52"/>
                  </a:lnTo>
                  <a:close/>
                  <a:moveTo>
                    <a:pt x="47" y="0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4" name="Rectangle 216"/>
            <p:cNvSpPr>
              <a:spLocks noChangeArrowheads="1"/>
            </p:cNvSpPr>
            <p:nvPr/>
          </p:nvSpPr>
          <p:spPr bwMode="auto">
            <a:xfrm>
              <a:off x="6400800" y="4725988"/>
              <a:ext cx="22225" cy="4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6453188" y="4583113"/>
              <a:ext cx="122238" cy="188913"/>
            </a:xfrm>
            <a:custGeom>
              <a:avLst/>
              <a:gdLst>
                <a:gd name="T0" fmla="*/ 94 w 94"/>
                <a:gd name="T1" fmla="*/ 0 h 144"/>
                <a:gd name="T2" fmla="*/ 94 w 94"/>
                <a:gd name="T3" fmla="*/ 15 h 144"/>
                <a:gd name="T4" fmla="*/ 55 w 94"/>
                <a:gd name="T5" fmla="*/ 15 h 144"/>
                <a:gd name="T6" fmla="*/ 16 w 94"/>
                <a:gd name="T7" fmla="*/ 57 h 144"/>
                <a:gd name="T8" fmla="*/ 16 w 94"/>
                <a:gd name="T9" fmla="*/ 85 h 144"/>
                <a:gd name="T10" fmla="*/ 55 w 94"/>
                <a:gd name="T11" fmla="*/ 128 h 144"/>
                <a:gd name="T12" fmla="*/ 94 w 94"/>
                <a:gd name="T13" fmla="*/ 128 h 144"/>
                <a:gd name="T14" fmla="*/ 94 w 94"/>
                <a:gd name="T15" fmla="*/ 144 h 144"/>
                <a:gd name="T16" fmla="*/ 55 w 94"/>
                <a:gd name="T17" fmla="*/ 144 h 144"/>
                <a:gd name="T18" fmla="*/ 0 w 94"/>
                <a:gd name="T19" fmla="*/ 85 h 144"/>
                <a:gd name="T20" fmla="*/ 0 w 94"/>
                <a:gd name="T21" fmla="*/ 57 h 144"/>
                <a:gd name="T22" fmla="*/ 55 w 94"/>
                <a:gd name="T23" fmla="*/ 0 h 144"/>
                <a:gd name="T24" fmla="*/ 94 w 94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44">
                  <a:moveTo>
                    <a:pt x="94" y="0"/>
                  </a:moveTo>
                  <a:cubicBezTo>
                    <a:pt x="94" y="15"/>
                    <a:pt x="94" y="15"/>
                    <a:pt x="94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28" y="15"/>
                    <a:pt x="16" y="28"/>
                    <a:pt x="16" y="5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115"/>
                    <a:pt x="28" y="128"/>
                    <a:pt x="55" y="128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9" y="144"/>
                    <a:pt x="0" y="124"/>
                    <a:pt x="0" y="8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0"/>
                    <a:pt x="18" y="0"/>
                    <a:pt x="55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604000" y="4584701"/>
              <a:ext cx="130175" cy="184150"/>
            </a:xfrm>
            <a:custGeom>
              <a:avLst/>
              <a:gdLst>
                <a:gd name="T0" fmla="*/ 81 w 82"/>
                <a:gd name="T1" fmla="*/ 0 h 116"/>
                <a:gd name="T2" fmla="*/ 81 w 82"/>
                <a:gd name="T3" fmla="*/ 10 h 116"/>
                <a:gd name="T4" fmla="*/ 18 w 82"/>
                <a:gd name="T5" fmla="*/ 104 h 116"/>
                <a:gd name="T6" fmla="*/ 82 w 82"/>
                <a:gd name="T7" fmla="*/ 104 h 116"/>
                <a:gd name="T8" fmla="*/ 82 w 82"/>
                <a:gd name="T9" fmla="*/ 116 h 116"/>
                <a:gd name="T10" fmla="*/ 0 w 82"/>
                <a:gd name="T11" fmla="*/ 116 h 116"/>
                <a:gd name="T12" fmla="*/ 0 w 82"/>
                <a:gd name="T13" fmla="*/ 107 h 116"/>
                <a:gd name="T14" fmla="*/ 63 w 82"/>
                <a:gd name="T15" fmla="*/ 13 h 116"/>
                <a:gd name="T16" fmla="*/ 1 w 82"/>
                <a:gd name="T17" fmla="*/ 13 h 116"/>
                <a:gd name="T18" fmla="*/ 1 w 82"/>
                <a:gd name="T19" fmla="*/ 0 h 116"/>
                <a:gd name="T20" fmla="*/ 81 w 82"/>
                <a:gd name="T2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116">
                  <a:moveTo>
                    <a:pt x="81" y="0"/>
                  </a:moveTo>
                  <a:lnTo>
                    <a:pt x="81" y="10"/>
                  </a:lnTo>
                  <a:lnTo>
                    <a:pt x="18" y="104"/>
                  </a:lnTo>
                  <a:lnTo>
                    <a:pt x="82" y="104"/>
                  </a:lnTo>
                  <a:lnTo>
                    <a:pt x="82" y="116"/>
                  </a:lnTo>
                  <a:lnTo>
                    <a:pt x="0" y="116"/>
                  </a:lnTo>
                  <a:lnTo>
                    <a:pt x="0" y="107"/>
                  </a:lnTo>
                  <a:lnTo>
                    <a:pt x="63" y="13"/>
                  </a:lnTo>
                  <a:lnTo>
                    <a:pt x="1" y="13"/>
                  </a:lnTo>
                  <a:lnTo>
                    <a:pt x="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7" name="Freeform 219"/>
            <p:cNvSpPr>
              <a:spLocks noEditPoints="1"/>
            </p:cNvSpPr>
            <p:nvPr/>
          </p:nvSpPr>
          <p:spPr bwMode="auto">
            <a:xfrm>
              <a:off x="3402013" y="4957763"/>
              <a:ext cx="22225" cy="252413"/>
            </a:xfrm>
            <a:custGeom>
              <a:avLst/>
              <a:gdLst>
                <a:gd name="T0" fmla="*/ 14 w 14"/>
                <a:gd name="T1" fmla="*/ 0 h 159"/>
                <a:gd name="T2" fmla="*/ 14 w 14"/>
                <a:gd name="T3" fmla="*/ 18 h 159"/>
                <a:gd name="T4" fmla="*/ 0 w 14"/>
                <a:gd name="T5" fmla="*/ 18 h 159"/>
                <a:gd name="T6" fmla="*/ 0 w 14"/>
                <a:gd name="T7" fmla="*/ 0 h 159"/>
                <a:gd name="T8" fmla="*/ 14 w 14"/>
                <a:gd name="T9" fmla="*/ 0 h 159"/>
                <a:gd name="T10" fmla="*/ 14 w 14"/>
                <a:gd name="T11" fmla="*/ 43 h 159"/>
                <a:gd name="T12" fmla="*/ 14 w 14"/>
                <a:gd name="T13" fmla="*/ 159 h 159"/>
                <a:gd name="T14" fmla="*/ 0 w 14"/>
                <a:gd name="T15" fmla="*/ 159 h 159"/>
                <a:gd name="T16" fmla="*/ 0 w 14"/>
                <a:gd name="T17" fmla="*/ 43 h 159"/>
                <a:gd name="T18" fmla="*/ 14 w 14"/>
                <a:gd name="T19" fmla="*/ 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9">
                  <a:moveTo>
                    <a:pt x="14" y="0"/>
                  </a:moveTo>
                  <a:lnTo>
                    <a:pt x="14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14" y="0"/>
                  </a:lnTo>
                  <a:close/>
                  <a:moveTo>
                    <a:pt x="14" y="43"/>
                  </a:moveTo>
                  <a:lnTo>
                    <a:pt x="14" y="159"/>
                  </a:lnTo>
                  <a:lnTo>
                    <a:pt x="0" y="159"/>
                  </a:lnTo>
                  <a:lnTo>
                    <a:pt x="0" y="43"/>
                  </a:lnTo>
                  <a:lnTo>
                    <a:pt x="1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3470275" y="5024438"/>
              <a:ext cx="141288" cy="185738"/>
            </a:xfrm>
            <a:custGeom>
              <a:avLst/>
              <a:gdLst>
                <a:gd name="T0" fmla="*/ 63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1 w 107"/>
                <a:gd name="T7" fmla="*/ 142 h 142"/>
                <a:gd name="T8" fmla="*/ 91 w 107"/>
                <a:gd name="T9" fmla="*/ 47 h 142"/>
                <a:gd name="T10" fmla="*/ 63 w 107"/>
                <a:gd name="T11" fmla="*/ 15 h 142"/>
                <a:gd name="T12" fmla="*/ 45 w 107"/>
                <a:gd name="T13" fmla="*/ 15 h 142"/>
                <a:gd name="T14" fmla="*/ 17 w 107"/>
                <a:gd name="T15" fmla="*/ 44 h 142"/>
                <a:gd name="T16" fmla="*/ 17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4 w 107"/>
                <a:gd name="T25" fmla="*/ 18 h 142"/>
                <a:gd name="T26" fmla="*/ 45 w 107"/>
                <a:gd name="T27" fmla="*/ 0 h 142"/>
                <a:gd name="T28" fmla="*/ 63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3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28"/>
                    <a:pt x="78" y="15"/>
                    <a:pt x="63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30" y="15"/>
                    <a:pt x="17" y="28"/>
                    <a:pt x="17" y="44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9" y="8"/>
                    <a:pt x="31" y="0"/>
                    <a:pt x="4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3641725" y="4949826"/>
              <a:ext cx="103188" cy="260350"/>
            </a:xfrm>
            <a:custGeom>
              <a:avLst/>
              <a:gdLst>
                <a:gd name="T0" fmla="*/ 19 w 78"/>
                <a:gd name="T1" fmla="*/ 55 h 198"/>
                <a:gd name="T2" fmla="*/ 78 w 78"/>
                <a:gd name="T3" fmla="*/ 0 h 198"/>
                <a:gd name="T4" fmla="*/ 78 w 78"/>
                <a:gd name="T5" fmla="*/ 15 h 198"/>
                <a:gd name="T6" fmla="*/ 35 w 78"/>
                <a:gd name="T7" fmla="*/ 55 h 198"/>
                <a:gd name="T8" fmla="*/ 35 w 78"/>
                <a:gd name="T9" fmla="*/ 58 h 198"/>
                <a:gd name="T10" fmla="*/ 78 w 78"/>
                <a:gd name="T11" fmla="*/ 58 h 198"/>
                <a:gd name="T12" fmla="*/ 78 w 78"/>
                <a:gd name="T13" fmla="*/ 73 h 198"/>
                <a:gd name="T14" fmla="*/ 35 w 78"/>
                <a:gd name="T15" fmla="*/ 73 h 198"/>
                <a:gd name="T16" fmla="*/ 35 w 78"/>
                <a:gd name="T17" fmla="*/ 198 h 198"/>
                <a:gd name="T18" fmla="*/ 18 w 78"/>
                <a:gd name="T19" fmla="*/ 198 h 198"/>
                <a:gd name="T20" fmla="*/ 18 w 78"/>
                <a:gd name="T21" fmla="*/ 73 h 198"/>
                <a:gd name="T22" fmla="*/ 0 w 78"/>
                <a:gd name="T23" fmla="*/ 73 h 198"/>
                <a:gd name="T24" fmla="*/ 0 w 78"/>
                <a:gd name="T25" fmla="*/ 58 h 198"/>
                <a:gd name="T26" fmla="*/ 19 w 78"/>
                <a:gd name="T27" fmla="*/ 58 h 198"/>
                <a:gd name="T28" fmla="*/ 19 w 78"/>
                <a:gd name="T29" fmla="*/ 5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198">
                  <a:moveTo>
                    <a:pt x="19" y="55"/>
                  </a:moveTo>
                  <a:cubicBezTo>
                    <a:pt x="20" y="16"/>
                    <a:pt x="47" y="1"/>
                    <a:pt x="78" y="0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54" y="16"/>
                    <a:pt x="36" y="27"/>
                    <a:pt x="35" y="55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198"/>
                    <a:pt x="35" y="198"/>
                    <a:pt x="35" y="198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9" y="58"/>
                    <a:pt x="19" y="58"/>
                    <a:pt x="19" y="58"/>
                  </a:cubicBezTo>
                  <a:lnTo>
                    <a:pt x="19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0" name="Freeform 222"/>
            <p:cNvSpPr>
              <a:spLocks noEditPoints="1"/>
            </p:cNvSpPr>
            <p:nvPr/>
          </p:nvSpPr>
          <p:spPr bwMode="auto">
            <a:xfrm>
              <a:off x="3759200" y="5024438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3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3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3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3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6"/>
                    <a:pt x="111" y="53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2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2"/>
                    <a:pt x="0" y="9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6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3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3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223"/>
            <p:cNvSpPr>
              <a:spLocks noEditPoints="1"/>
            </p:cNvSpPr>
            <p:nvPr/>
          </p:nvSpPr>
          <p:spPr bwMode="auto">
            <a:xfrm>
              <a:off x="3935413" y="4956176"/>
              <a:ext cx="187325" cy="263525"/>
            </a:xfrm>
            <a:custGeom>
              <a:avLst/>
              <a:gdLst>
                <a:gd name="T0" fmla="*/ 0 w 143"/>
                <a:gd name="T1" fmla="*/ 75 h 201"/>
                <a:gd name="T2" fmla="*/ 72 w 143"/>
                <a:gd name="T3" fmla="*/ 0 h 201"/>
                <a:gd name="T4" fmla="*/ 143 w 143"/>
                <a:gd name="T5" fmla="*/ 75 h 201"/>
                <a:gd name="T6" fmla="*/ 110 w 143"/>
                <a:gd name="T7" fmla="*/ 142 h 201"/>
                <a:gd name="T8" fmla="*/ 95 w 143"/>
                <a:gd name="T9" fmla="*/ 142 h 201"/>
                <a:gd name="T10" fmla="*/ 94 w 143"/>
                <a:gd name="T11" fmla="*/ 133 h 201"/>
                <a:gd name="T12" fmla="*/ 74 w 143"/>
                <a:gd name="T13" fmla="*/ 142 h 201"/>
                <a:gd name="T14" fmla="*/ 62 w 143"/>
                <a:gd name="T15" fmla="*/ 142 h 201"/>
                <a:gd name="T16" fmla="*/ 34 w 143"/>
                <a:gd name="T17" fmla="*/ 115 h 201"/>
                <a:gd name="T18" fmla="*/ 62 w 143"/>
                <a:gd name="T19" fmla="*/ 86 h 201"/>
                <a:gd name="T20" fmla="*/ 91 w 143"/>
                <a:gd name="T21" fmla="*/ 86 h 201"/>
                <a:gd name="T22" fmla="*/ 91 w 143"/>
                <a:gd name="T23" fmla="*/ 75 h 201"/>
                <a:gd name="T24" fmla="*/ 79 w 143"/>
                <a:gd name="T25" fmla="*/ 59 h 201"/>
                <a:gd name="T26" fmla="*/ 42 w 143"/>
                <a:gd name="T27" fmla="*/ 59 h 201"/>
                <a:gd name="T28" fmla="*/ 42 w 143"/>
                <a:gd name="T29" fmla="*/ 47 h 201"/>
                <a:gd name="T30" fmla="*/ 79 w 143"/>
                <a:gd name="T31" fmla="*/ 47 h 201"/>
                <a:gd name="T32" fmla="*/ 105 w 143"/>
                <a:gd name="T33" fmla="*/ 75 h 201"/>
                <a:gd name="T34" fmla="*/ 105 w 143"/>
                <a:gd name="T35" fmla="*/ 125 h 201"/>
                <a:gd name="T36" fmla="*/ 109 w 143"/>
                <a:gd name="T37" fmla="*/ 125 h 201"/>
                <a:gd name="T38" fmla="*/ 129 w 143"/>
                <a:gd name="T39" fmla="*/ 75 h 201"/>
                <a:gd name="T40" fmla="*/ 72 w 143"/>
                <a:gd name="T41" fmla="*/ 13 h 201"/>
                <a:gd name="T42" fmla="*/ 15 w 143"/>
                <a:gd name="T43" fmla="*/ 75 h 201"/>
                <a:gd name="T44" fmla="*/ 15 w 143"/>
                <a:gd name="T45" fmla="*/ 130 h 201"/>
                <a:gd name="T46" fmla="*/ 72 w 143"/>
                <a:gd name="T47" fmla="*/ 188 h 201"/>
                <a:gd name="T48" fmla="*/ 96 w 143"/>
                <a:gd name="T49" fmla="*/ 184 h 201"/>
                <a:gd name="T50" fmla="*/ 100 w 143"/>
                <a:gd name="T51" fmla="*/ 196 h 201"/>
                <a:gd name="T52" fmla="*/ 72 w 143"/>
                <a:gd name="T53" fmla="*/ 201 h 201"/>
                <a:gd name="T54" fmla="*/ 0 w 143"/>
                <a:gd name="T55" fmla="*/ 130 h 201"/>
                <a:gd name="T56" fmla="*/ 0 w 143"/>
                <a:gd name="T57" fmla="*/ 75 h 201"/>
                <a:gd name="T58" fmla="*/ 91 w 143"/>
                <a:gd name="T59" fmla="*/ 99 h 201"/>
                <a:gd name="T60" fmla="*/ 62 w 143"/>
                <a:gd name="T61" fmla="*/ 99 h 201"/>
                <a:gd name="T62" fmla="*/ 48 w 143"/>
                <a:gd name="T63" fmla="*/ 115 h 201"/>
                <a:gd name="T64" fmla="*/ 62 w 143"/>
                <a:gd name="T65" fmla="*/ 129 h 201"/>
                <a:gd name="T66" fmla="*/ 77 w 143"/>
                <a:gd name="T67" fmla="*/ 129 h 201"/>
                <a:gd name="T68" fmla="*/ 91 w 143"/>
                <a:gd name="T69" fmla="*/ 115 h 201"/>
                <a:gd name="T70" fmla="*/ 91 w 143"/>
                <a:gd name="T71" fmla="*/ 9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201">
                  <a:moveTo>
                    <a:pt x="0" y="75"/>
                  </a:moveTo>
                  <a:cubicBezTo>
                    <a:pt x="0" y="25"/>
                    <a:pt x="27" y="0"/>
                    <a:pt x="72" y="0"/>
                  </a:cubicBezTo>
                  <a:cubicBezTo>
                    <a:pt x="117" y="0"/>
                    <a:pt x="143" y="26"/>
                    <a:pt x="143" y="75"/>
                  </a:cubicBezTo>
                  <a:cubicBezTo>
                    <a:pt x="143" y="103"/>
                    <a:pt x="133" y="127"/>
                    <a:pt x="110" y="142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89" y="139"/>
                    <a:pt x="83" y="142"/>
                    <a:pt x="74" y="142"/>
                  </a:cubicBezTo>
                  <a:cubicBezTo>
                    <a:pt x="62" y="142"/>
                    <a:pt x="62" y="142"/>
                    <a:pt x="62" y="142"/>
                  </a:cubicBezTo>
                  <a:cubicBezTo>
                    <a:pt x="46" y="142"/>
                    <a:pt x="34" y="130"/>
                    <a:pt x="34" y="115"/>
                  </a:cubicBezTo>
                  <a:cubicBezTo>
                    <a:pt x="34" y="100"/>
                    <a:pt x="46" y="86"/>
                    <a:pt x="62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66"/>
                    <a:pt x="86" y="59"/>
                    <a:pt x="79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94" y="47"/>
                    <a:pt x="105" y="59"/>
                    <a:pt x="105" y="75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22" y="113"/>
                    <a:pt x="129" y="95"/>
                    <a:pt x="129" y="75"/>
                  </a:cubicBezTo>
                  <a:cubicBezTo>
                    <a:pt x="129" y="34"/>
                    <a:pt x="108" y="13"/>
                    <a:pt x="72" y="13"/>
                  </a:cubicBezTo>
                  <a:cubicBezTo>
                    <a:pt x="36" y="13"/>
                    <a:pt x="15" y="33"/>
                    <a:pt x="15" y="75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69"/>
                    <a:pt x="38" y="188"/>
                    <a:pt x="72" y="188"/>
                  </a:cubicBezTo>
                  <a:cubicBezTo>
                    <a:pt x="80" y="188"/>
                    <a:pt x="88" y="187"/>
                    <a:pt x="96" y="184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88" y="201"/>
                    <a:pt x="80" y="201"/>
                    <a:pt x="72" y="201"/>
                  </a:cubicBezTo>
                  <a:cubicBezTo>
                    <a:pt x="30" y="201"/>
                    <a:pt x="0" y="177"/>
                    <a:pt x="0" y="130"/>
                  </a:cubicBezTo>
                  <a:lnTo>
                    <a:pt x="0" y="75"/>
                  </a:lnTo>
                  <a:close/>
                  <a:moveTo>
                    <a:pt x="91" y="99"/>
                  </a:moveTo>
                  <a:cubicBezTo>
                    <a:pt x="62" y="99"/>
                    <a:pt x="62" y="99"/>
                    <a:pt x="62" y="99"/>
                  </a:cubicBezTo>
                  <a:cubicBezTo>
                    <a:pt x="54" y="99"/>
                    <a:pt x="48" y="106"/>
                    <a:pt x="48" y="115"/>
                  </a:cubicBezTo>
                  <a:cubicBezTo>
                    <a:pt x="48" y="123"/>
                    <a:pt x="54" y="129"/>
                    <a:pt x="62" y="129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85" y="129"/>
                    <a:pt x="91" y="123"/>
                    <a:pt x="91" y="115"/>
                  </a:cubicBezTo>
                  <a:lnTo>
                    <a:pt x="91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" name="Freeform 224"/>
            <p:cNvSpPr>
              <a:spLocks noEditPoints="1"/>
            </p:cNvSpPr>
            <p:nvPr/>
          </p:nvSpPr>
          <p:spPr bwMode="auto">
            <a:xfrm>
              <a:off x="4152900" y="4953001"/>
              <a:ext cx="141288" cy="257175"/>
            </a:xfrm>
            <a:custGeom>
              <a:avLst/>
              <a:gdLst>
                <a:gd name="T0" fmla="*/ 107 w 107"/>
                <a:gd name="T1" fmla="*/ 0 h 196"/>
                <a:gd name="T2" fmla="*/ 107 w 107"/>
                <a:gd name="T3" fmla="*/ 196 h 196"/>
                <a:gd name="T4" fmla="*/ 94 w 107"/>
                <a:gd name="T5" fmla="*/ 196 h 196"/>
                <a:gd name="T6" fmla="*/ 93 w 107"/>
                <a:gd name="T7" fmla="*/ 180 h 196"/>
                <a:gd name="T8" fmla="*/ 65 w 107"/>
                <a:gd name="T9" fmla="*/ 196 h 196"/>
                <a:gd name="T10" fmla="*/ 45 w 107"/>
                <a:gd name="T11" fmla="*/ 196 h 196"/>
                <a:gd name="T12" fmla="*/ 0 w 107"/>
                <a:gd name="T13" fmla="*/ 143 h 196"/>
                <a:gd name="T14" fmla="*/ 0 w 107"/>
                <a:gd name="T15" fmla="*/ 101 h 196"/>
                <a:gd name="T16" fmla="*/ 45 w 107"/>
                <a:gd name="T17" fmla="*/ 54 h 196"/>
                <a:gd name="T18" fmla="*/ 60 w 107"/>
                <a:gd name="T19" fmla="*/ 54 h 196"/>
                <a:gd name="T20" fmla="*/ 90 w 107"/>
                <a:gd name="T21" fmla="*/ 72 h 196"/>
                <a:gd name="T22" fmla="*/ 90 w 107"/>
                <a:gd name="T23" fmla="*/ 0 h 196"/>
                <a:gd name="T24" fmla="*/ 107 w 107"/>
                <a:gd name="T25" fmla="*/ 0 h 196"/>
                <a:gd name="T26" fmla="*/ 90 w 107"/>
                <a:gd name="T27" fmla="*/ 100 h 196"/>
                <a:gd name="T28" fmla="*/ 62 w 107"/>
                <a:gd name="T29" fmla="*/ 69 h 196"/>
                <a:gd name="T30" fmla="*/ 45 w 107"/>
                <a:gd name="T31" fmla="*/ 69 h 196"/>
                <a:gd name="T32" fmla="*/ 17 w 107"/>
                <a:gd name="T33" fmla="*/ 101 h 196"/>
                <a:gd name="T34" fmla="*/ 17 w 107"/>
                <a:gd name="T35" fmla="*/ 143 h 196"/>
                <a:gd name="T36" fmla="*/ 45 w 107"/>
                <a:gd name="T37" fmla="*/ 181 h 196"/>
                <a:gd name="T38" fmla="*/ 65 w 107"/>
                <a:gd name="T39" fmla="*/ 181 h 196"/>
                <a:gd name="T40" fmla="*/ 90 w 107"/>
                <a:gd name="T41" fmla="*/ 157 h 196"/>
                <a:gd name="T42" fmla="*/ 90 w 107"/>
                <a:gd name="T43" fmla="*/ 10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196">
                  <a:moveTo>
                    <a:pt x="107" y="0"/>
                  </a:moveTo>
                  <a:cubicBezTo>
                    <a:pt x="107" y="196"/>
                    <a:pt x="107" y="196"/>
                    <a:pt x="107" y="196"/>
                  </a:cubicBezTo>
                  <a:cubicBezTo>
                    <a:pt x="94" y="196"/>
                    <a:pt x="94" y="196"/>
                    <a:pt x="94" y="196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89" y="189"/>
                    <a:pt x="78" y="196"/>
                    <a:pt x="65" y="196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19" y="196"/>
                    <a:pt x="0" y="174"/>
                    <a:pt x="0" y="14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73"/>
                    <a:pt x="21" y="54"/>
                    <a:pt x="45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74" y="54"/>
                    <a:pt x="85" y="62"/>
                    <a:pt x="90" y="72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107" y="0"/>
                  </a:lnTo>
                  <a:close/>
                  <a:moveTo>
                    <a:pt x="90" y="100"/>
                  </a:moveTo>
                  <a:cubicBezTo>
                    <a:pt x="90" y="82"/>
                    <a:pt x="77" y="69"/>
                    <a:pt x="62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30" y="69"/>
                    <a:pt x="17" y="82"/>
                    <a:pt x="17" y="101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66"/>
                    <a:pt x="29" y="181"/>
                    <a:pt x="45" y="181"/>
                  </a:cubicBezTo>
                  <a:cubicBezTo>
                    <a:pt x="65" y="181"/>
                    <a:pt x="65" y="181"/>
                    <a:pt x="65" y="181"/>
                  </a:cubicBezTo>
                  <a:cubicBezTo>
                    <a:pt x="78" y="181"/>
                    <a:pt x="90" y="170"/>
                    <a:pt x="90" y="157"/>
                  </a:cubicBezTo>
                  <a:lnTo>
                    <a:pt x="9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3" name="Freeform 225"/>
            <p:cNvSpPr>
              <a:spLocks noEditPoints="1"/>
            </p:cNvSpPr>
            <p:nvPr/>
          </p:nvSpPr>
          <p:spPr bwMode="auto">
            <a:xfrm>
              <a:off x="4329113" y="5026026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1 h 140"/>
                <a:gd name="T4" fmla="*/ 105 w 105"/>
                <a:gd name="T5" fmla="*/ 140 h 140"/>
                <a:gd name="T6" fmla="*/ 92 w 105"/>
                <a:gd name="T7" fmla="*/ 140 h 140"/>
                <a:gd name="T8" fmla="*/ 91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8 w 105"/>
                <a:gd name="T19" fmla="*/ 59 h 140"/>
                <a:gd name="T20" fmla="*/ 88 w 105"/>
                <a:gd name="T21" fmla="*/ 41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8 w 105"/>
                <a:gd name="T31" fmla="*/ 75 h 140"/>
                <a:gd name="T32" fmla="*/ 41 w 105"/>
                <a:gd name="T33" fmla="*/ 75 h 140"/>
                <a:gd name="T34" fmla="*/ 16 w 105"/>
                <a:gd name="T35" fmla="*/ 100 h 140"/>
                <a:gd name="T36" fmla="*/ 41 w 105"/>
                <a:gd name="T37" fmla="*/ 125 h 140"/>
                <a:gd name="T38" fmla="*/ 64 w 105"/>
                <a:gd name="T39" fmla="*/ 125 h 140"/>
                <a:gd name="T40" fmla="*/ 88 w 105"/>
                <a:gd name="T41" fmla="*/ 101 h 140"/>
                <a:gd name="T42" fmla="*/ 88 w 105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8"/>
                    <a:pt x="105" y="41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7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1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8" y="75"/>
                  </a:moveTo>
                  <a:cubicBezTo>
                    <a:pt x="41" y="75"/>
                    <a:pt x="41" y="75"/>
                    <a:pt x="41" y="75"/>
                  </a:cubicBezTo>
                  <a:cubicBezTo>
                    <a:pt x="27" y="75"/>
                    <a:pt x="16" y="86"/>
                    <a:pt x="16" y="100"/>
                  </a:cubicBezTo>
                  <a:cubicBezTo>
                    <a:pt x="16" y="114"/>
                    <a:pt x="27" y="125"/>
                    <a:pt x="41" y="125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77" y="125"/>
                    <a:pt x="88" y="114"/>
                    <a:pt x="88" y="101"/>
                  </a:cubicBezTo>
                  <a:lnTo>
                    <a:pt x="88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4510088" y="5024438"/>
              <a:ext cx="241300" cy="185738"/>
            </a:xfrm>
            <a:custGeom>
              <a:avLst/>
              <a:gdLst>
                <a:gd name="T0" fmla="*/ 139 w 184"/>
                <a:gd name="T1" fmla="*/ 0 h 142"/>
                <a:gd name="T2" fmla="*/ 184 w 184"/>
                <a:gd name="T3" fmla="*/ 47 h 142"/>
                <a:gd name="T4" fmla="*/ 184 w 184"/>
                <a:gd name="T5" fmla="*/ 142 h 142"/>
                <a:gd name="T6" fmla="*/ 168 w 184"/>
                <a:gd name="T7" fmla="*/ 142 h 142"/>
                <a:gd name="T8" fmla="*/ 168 w 184"/>
                <a:gd name="T9" fmla="*/ 47 h 142"/>
                <a:gd name="T10" fmla="*/ 139 w 184"/>
                <a:gd name="T11" fmla="*/ 15 h 142"/>
                <a:gd name="T12" fmla="*/ 128 w 184"/>
                <a:gd name="T13" fmla="*/ 15 h 142"/>
                <a:gd name="T14" fmla="*/ 100 w 184"/>
                <a:gd name="T15" fmla="*/ 46 h 142"/>
                <a:gd name="T16" fmla="*/ 100 w 184"/>
                <a:gd name="T17" fmla="*/ 142 h 142"/>
                <a:gd name="T18" fmla="*/ 84 w 184"/>
                <a:gd name="T19" fmla="*/ 142 h 142"/>
                <a:gd name="T20" fmla="*/ 84 w 184"/>
                <a:gd name="T21" fmla="*/ 46 h 142"/>
                <a:gd name="T22" fmla="*/ 56 w 184"/>
                <a:gd name="T23" fmla="*/ 15 h 142"/>
                <a:gd name="T24" fmla="*/ 44 w 184"/>
                <a:gd name="T25" fmla="*/ 15 h 142"/>
                <a:gd name="T26" fmla="*/ 16 w 184"/>
                <a:gd name="T27" fmla="*/ 44 h 142"/>
                <a:gd name="T28" fmla="*/ 16 w 184"/>
                <a:gd name="T29" fmla="*/ 142 h 142"/>
                <a:gd name="T30" fmla="*/ 0 w 184"/>
                <a:gd name="T31" fmla="*/ 142 h 142"/>
                <a:gd name="T32" fmla="*/ 0 w 184"/>
                <a:gd name="T33" fmla="*/ 1 h 142"/>
                <a:gd name="T34" fmla="*/ 13 w 184"/>
                <a:gd name="T35" fmla="*/ 1 h 142"/>
                <a:gd name="T36" fmla="*/ 13 w 184"/>
                <a:gd name="T37" fmla="*/ 18 h 142"/>
                <a:gd name="T38" fmla="*/ 45 w 184"/>
                <a:gd name="T39" fmla="*/ 0 h 142"/>
                <a:gd name="T40" fmla="*/ 56 w 184"/>
                <a:gd name="T41" fmla="*/ 0 h 142"/>
                <a:gd name="T42" fmla="*/ 92 w 184"/>
                <a:gd name="T43" fmla="*/ 23 h 142"/>
                <a:gd name="T44" fmla="*/ 128 w 184"/>
                <a:gd name="T45" fmla="*/ 0 h 142"/>
                <a:gd name="T46" fmla="*/ 139 w 184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4" h="142">
                  <a:moveTo>
                    <a:pt x="139" y="0"/>
                  </a:moveTo>
                  <a:cubicBezTo>
                    <a:pt x="163" y="0"/>
                    <a:pt x="184" y="19"/>
                    <a:pt x="184" y="47"/>
                  </a:cubicBezTo>
                  <a:cubicBezTo>
                    <a:pt x="184" y="142"/>
                    <a:pt x="184" y="142"/>
                    <a:pt x="184" y="142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68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4" y="15"/>
                    <a:pt x="100" y="27"/>
                    <a:pt x="100" y="4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8"/>
                    <a:pt x="70" y="15"/>
                    <a:pt x="56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9" y="8"/>
                    <a:pt x="31" y="0"/>
                    <a:pt x="4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71" y="0"/>
                    <a:pt x="85" y="9"/>
                    <a:pt x="92" y="23"/>
                  </a:cubicBezTo>
                  <a:cubicBezTo>
                    <a:pt x="98" y="9"/>
                    <a:pt x="113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5" name="Freeform 227"/>
            <p:cNvSpPr>
              <a:spLocks noEditPoints="1"/>
            </p:cNvSpPr>
            <p:nvPr/>
          </p:nvSpPr>
          <p:spPr bwMode="auto">
            <a:xfrm>
              <a:off x="4786313" y="5022851"/>
              <a:ext cx="141288" cy="187325"/>
            </a:xfrm>
            <a:custGeom>
              <a:avLst/>
              <a:gdLst>
                <a:gd name="T0" fmla="*/ 0 w 107"/>
                <a:gd name="T1" fmla="*/ 55 h 143"/>
                <a:gd name="T2" fmla="*/ 53 w 107"/>
                <a:gd name="T3" fmla="*/ 0 h 143"/>
                <a:gd name="T4" fmla="*/ 107 w 107"/>
                <a:gd name="T5" fmla="*/ 55 h 143"/>
                <a:gd name="T6" fmla="*/ 107 w 107"/>
                <a:gd name="T7" fmla="*/ 79 h 143"/>
                <a:gd name="T8" fmla="*/ 16 w 107"/>
                <a:gd name="T9" fmla="*/ 79 h 143"/>
                <a:gd name="T10" fmla="*/ 16 w 107"/>
                <a:gd name="T11" fmla="*/ 81 h 143"/>
                <a:gd name="T12" fmla="*/ 52 w 107"/>
                <a:gd name="T13" fmla="*/ 128 h 143"/>
                <a:gd name="T14" fmla="*/ 103 w 107"/>
                <a:gd name="T15" fmla="*/ 128 h 143"/>
                <a:gd name="T16" fmla="*/ 103 w 107"/>
                <a:gd name="T17" fmla="*/ 143 h 143"/>
                <a:gd name="T18" fmla="*/ 52 w 107"/>
                <a:gd name="T19" fmla="*/ 143 h 143"/>
                <a:gd name="T20" fmla="*/ 0 w 107"/>
                <a:gd name="T21" fmla="*/ 76 h 143"/>
                <a:gd name="T22" fmla="*/ 0 w 107"/>
                <a:gd name="T23" fmla="*/ 55 h 143"/>
                <a:gd name="T24" fmla="*/ 91 w 107"/>
                <a:gd name="T25" fmla="*/ 54 h 143"/>
                <a:gd name="T26" fmla="*/ 53 w 107"/>
                <a:gd name="T27" fmla="*/ 16 h 143"/>
                <a:gd name="T28" fmla="*/ 16 w 107"/>
                <a:gd name="T29" fmla="*/ 54 h 143"/>
                <a:gd name="T30" fmla="*/ 16 w 107"/>
                <a:gd name="T31" fmla="*/ 65 h 143"/>
                <a:gd name="T32" fmla="*/ 91 w 107"/>
                <a:gd name="T33" fmla="*/ 65 h 143"/>
                <a:gd name="T34" fmla="*/ 91 w 107"/>
                <a:gd name="T35" fmla="*/ 5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143">
                  <a:moveTo>
                    <a:pt x="0" y="55"/>
                  </a:moveTo>
                  <a:cubicBezTo>
                    <a:pt x="0" y="20"/>
                    <a:pt x="23" y="0"/>
                    <a:pt x="53" y="0"/>
                  </a:cubicBezTo>
                  <a:cubicBezTo>
                    <a:pt x="88" y="0"/>
                    <a:pt x="107" y="20"/>
                    <a:pt x="107" y="55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16" y="112"/>
                    <a:pt x="24" y="128"/>
                    <a:pt x="52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52" y="143"/>
                    <a:pt x="52" y="143"/>
                    <a:pt x="52" y="143"/>
                  </a:cubicBezTo>
                  <a:cubicBezTo>
                    <a:pt x="11" y="143"/>
                    <a:pt x="0" y="119"/>
                    <a:pt x="0" y="76"/>
                  </a:cubicBezTo>
                  <a:lnTo>
                    <a:pt x="0" y="55"/>
                  </a:lnTo>
                  <a:close/>
                  <a:moveTo>
                    <a:pt x="91" y="54"/>
                  </a:moveTo>
                  <a:cubicBezTo>
                    <a:pt x="91" y="28"/>
                    <a:pt x="78" y="16"/>
                    <a:pt x="53" y="16"/>
                  </a:cubicBezTo>
                  <a:cubicBezTo>
                    <a:pt x="32" y="16"/>
                    <a:pt x="16" y="29"/>
                    <a:pt x="16" y="54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91" y="65"/>
                    <a:pt x="91" y="65"/>
                    <a:pt x="91" y="65"/>
                  </a:cubicBezTo>
                  <a:lnTo>
                    <a:pt x="9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6" name="Freeform 228"/>
            <p:cNvSpPr>
              <a:spLocks/>
            </p:cNvSpPr>
            <p:nvPr/>
          </p:nvSpPr>
          <p:spPr bwMode="auto">
            <a:xfrm>
              <a:off x="4943475" y="5026026"/>
              <a:ext cx="160338" cy="184150"/>
            </a:xfrm>
            <a:custGeom>
              <a:avLst/>
              <a:gdLst>
                <a:gd name="T0" fmla="*/ 101 w 101"/>
                <a:gd name="T1" fmla="*/ 0 h 116"/>
                <a:gd name="T2" fmla="*/ 58 w 101"/>
                <a:gd name="T3" fmla="*/ 116 h 116"/>
                <a:gd name="T4" fmla="*/ 43 w 101"/>
                <a:gd name="T5" fmla="*/ 116 h 116"/>
                <a:gd name="T6" fmla="*/ 0 w 101"/>
                <a:gd name="T7" fmla="*/ 0 h 116"/>
                <a:gd name="T8" fmla="*/ 14 w 101"/>
                <a:gd name="T9" fmla="*/ 0 h 116"/>
                <a:gd name="T10" fmla="*/ 50 w 101"/>
                <a:gd name="T11" fmla="*/ 99 h 116"/>
                <a:gd name="T12" fmla="*/ 87 w 101"/>
                <a:gd name="T13" fmla="*/ 0 h 116"/>
                <a:gd name="T14" fmla="*/ 101 w 101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16">
                  <a:moveTo>
                    <a:pt x="101" y="0"/>
                  </a:moveTo>
                  <a:lnTo>
                    <a:pt x="58" y="116"/>
                  </a:lnTo>
                  <a:lnTo>
                    <a:pt x="43" y="116"/>
                  </a:lnTo>
                  <a:lnTo>
                    <a:pt x="0" y="0"/>
                  </a:lnTo>
                  <a:lnTo>
                    <a:pt x="14" y="0"/>
                  </a:lnTo>
                  <a:lnTo>
                    <a:pt x="50" y="99"/>
                  </a:lnTo>
                  <a:lnTo>
                    <a:pt x="87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229"/>
            <p:cNvSpPr>
              <a:spLocks noEditPoints="1"/>
            </p:cNvSpPr>
            <p:nvPr/>
          </p:nvSpPr>
          <p:spPr bwMode="auto">
            <a:xfrm>
              <a:off x="5119688" y="5026026"/>
              <a:ext cx="136525" cy="184150"/>
            </a:xfrm>
            <a:custGeom>
              <a:avLst/>
              <a:gdLst>
                <a:gd name="T0" fmla="*/ 65 w 104"/>
                <a:gd name="T1" fmla="*/ 0 h 140"/>
                <a:gd name="T2" fmla="*/ 104 w 104"/>
                <a:gd name="T3" fmla="*/ 41 h 140"/>
                <a:gd name="T4" fmla="*/ 104 w 104"/>
                <a:gd name="T5" fmla="*/ 140 h 140"/>
                <a:gd name="T6" fmla="*/ 92 w 104"/>
                <a:gd name="T7" fmla="*/ 140 h 140"/>
                <a:gd name="T8" fmla="*/ 91 w 104"/>
                <a:gd name="T9" fmla="*/ 125 h 140"/>
                <a:gd name="T10" fmla="*/ 63 w 104"/>
                <a:gd name="T11" fmla="*/ 140 h 140"/>
                <a:gd name="T12" fmla="*/ 40 w 104"/>
                <a:gd name="T13" fmla="*/ 140 h 140"/>
                <a:gd name="T14" fmla="*/ 0 w 104"/>
                <a:gd name="T15" fmla="*/ 100 h 140"/>
                <a:gd name="T16" fmla="*/ 40 w 104"/>
                <a:gd name="T17" fmla="*/ 59 h 140"/>
                <a:gd name="T18" fmla="*/ 88 w 104"/>
                <a:gd name="T19" fmla="*/ 59 h 140"/>
                <a:gd name="T20" fmla="*/ 88 w 104"/>
                <a:gd name="T21" fmla="*/ 41 h 140"/>
                <a:gd name="T22" fmla="*/ 65 w 104"/>
                <a:gd name="T23" fmla="*/ 15 h 140"/>
                <a:gd name="T24" fmla="*/ 7 w 104"/>
                <a:gd name="T25" fmla="*/ 15 h 140"/>
                <a:gd name="T26" fmla="*/ 7 w 104"/>
                <a:gd name="T27" fmla="*/ 0 h 140"/>
                <a:gd name="T28" fmla="*/ 65 w 104"/>
                <a:gd name="T29" fmla="*/ 0 h 140"/>
                <a:gd name="T30" fmla="*/ 88 w 104"/>
                <a:gd name="T31" fmla="*/ 75 h 140"/>
                <a:gd name="T32" fmla="*/ 40 w 104"/>
                <a:gd name="T33" fmla="*/ 75 h 140"/>
                <a:gd name="T34" fmla="*/ 16 w 104"/>
                <a:gd name="T35" fmla="*/ 100 h 140"/>
                <a:gd name="T36" fmla="*/ 40 w 104"/>
                <a:gd name="T37" fmla="*/ 125 h 140"/>
                <a:gd name="T38" fmla="*/ 63 w 104"/>
                <a:gd name="T39" fmla="*/ 125 h 140"/>
                <a:gd name="T40" fmla="*/ 88 w 104"/>
                <a:gd name="T41" fmla="*/ 101 h 140"/>
                <a:gd name="T42" fmla="*/ 88 w 104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" h="140">
                  <a:moveTo>
                    <a:pt x="65" y="0"/>
                  </a:moveTo>
                  <a:cubicBezTo>
                    <a:pt x="88" y="0"/>
                    <a:pt x="104" y="18"/>
                    <a:pt x="104" y="41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6" y="133"/>
                    <a:pt x="75" y="140"/>
                    <a:pt x="63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0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26"/>
                    <a:pt x="79" y="15"/>
                    <a:pt x="6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65" y="0"/>
                  </a:lnTo>
                  <a:close/>
                  <a:moveTo>
                    <a:pt x="88" y="75"/>
                  </a:moveTo>
                  <a:cubicBezTo>
                    <a:pt x="40" y="75"/>
                    <a:pt x="40" y="75"/>
                    <a:pt x="40" y="75"/>
                  </a:cubicBezTo>
                  <a:cubicBezTo>
                    <a:pt x="27" y="75"/>
                    <a:pt x="16" y="86"/>
                    <a:pt x="16" y="100"/>
                  </a:cubicBezTo>
                  <a:cubicBezTo>
                    <a:pt x="16" y="114"/>
                    <a:pt x="27" y="125"/>
                    <a:pt x="40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76" y="125"/>
                    <a:pt x="88" y="114"/>
                    <a:pt x="88" y="101"/>
                  </a:cubicBezTo>
                  <a:lnTo>
                    <a:pt x="88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5302250" y="5024438"/>
              <a:ext cx="239713" cy="185738"/>
            </a:xfrm>
            <a:custGeom>
              <a:avLst/>
              <a:gdLst>
                <a:gd name="T0" fmla="*/ 139 w 183"/>
                <a:gd name="T1" fmla="*/ 0 h 142"/>
                <a:gd name="T2" fmla="*/ 183 w 183"/>
                <a:gd name="T3" fmla="*/ 47 h 142"/>
                <a:gd name="T4" fmla="*/ 183 w 183"/>
                <a:gd name="T5" fmla="*/ 142 h 142"/>
                <a:gd name="T6" fmla="*/ 167 w 183"/>
                <a:gd name="T7" fmla="*/ 142 h 142"/>
                <a:gd name="T8" fmla="*/ 167 w 183"/>
                <a:gd name="T9" fmla="*/ 47 h 142"/>
                <a:gd name="T10" fmla="*/ 139 w 183"/>
                <a:gd name="T11" fmla="*/ 15 h 142"/>
                <a:gd name="T12" fmla="*/ 128 w 183"/>
                <a:gd name="T13" fmla="*/ 15 h 142"/>
                <a:gd name="T14" fmla="*/ 100 w 183"/>
                <a:gd name="T15" fmla="*/ 46 h 142"/>
                <a:gd name="T16" fmla="*/ 100 w 183"/>
                <a:gd name="T17" fmla="*/ 142 h 142"/>
                <a:gd name="T18" fmla="*/ 83 w 183"/>
                <a:gd name="T19" fmla="*/ 142 h 142"/>
                <a:gd name="T20" fmla="*/ 83 w 183"/>
                <a:gd name="T21" fmla="*/ 46 h 142"/>
                <a:gd name="T22" fmla="*/ 55 w 183"/>
                <a:gd name="T23" fmla="*/ 15 h 142"/>
                <a:gd name="T24" fmla="*/ 44 w 183"/>
                <a:gd name="T25" fmla="*/ 15 h 142"/>
                <a:gd name="T26" fmla="*/ 16 w 183"/>
                <a:gd name="T27" fmla="*/ 44 h 142"/>
                <a:gd name="T28" fmla="*/ 16 w 183"/>
                <a:gd name="T29" fmla="*/ 142 h 142"/>
                <a:gd name="T30" fmla="*/ 0 w 183"/>
                <a:gd name="T31" fmla="*/ 142 h 142"/>
                <a:gd name="T32" fmla="*/ 0 w 183"/>
                <a:gd name="T33" fmla="*/ 1 h 142"/>
                <a:gd name="T34" fmla="*/ 12 w 183"/>
                <a:gd name="T35" fmla="*/ 1 h 142"/>
                <a:gd name="T36" fmla="*/ 13 w 183"/>
                <a:gd name="T37" fmla="*/ 18 h 142"/>
                <a:gd name="T38" fmla="*/ 45 w 183"/>
                <a:gd name="T39" fmla="*/ 0 h 142"/>
                <a:gd name="T40" fmla="*/ 55 w 183"/>
                <a:gd name="T41" fmla="*/ 0 h 142"/>
                <a:gd name="T42" fmla="*/ 91 w 183"/>
                <a:gd name="T43" fmla="*/ 23 h 142"/>
                <a:gd name="T44" fmla="*/ 128 w 183"/>
                <a:gd name="T45" fmla="*/ 0 h 142"/>
                <a:gd name="T46" fmla="*/ 139 w 183"/>
                <a:gd name="T4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142">
                  <a:moveTo>
                    <a:pt x="139" y="0"/>
                  </a:moveTo>
                  <a:cubicBezTo>
                    <a:pt x="163" y="0"/>
                    <a:pt x="183" y="19"/>
                    <a:pt x="183" y="47"/>
                  </a:cubicBezTo>
                  <a:cubicBezTo>
                    <a:pt x="183" y="142"/>
                    <a:pt x="183" y="142"/>
                    <a:pt x="183" y="14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67" y="28"/>
                    <a:pt x="154" y="15"/>
                    <a:pt x="13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13" y="15"/>
                    <a:pt x="100" y="27"/>
                    <a:pt x="100" y="4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3" y="28"/>
                    <a:pt x="70" y="15"/>
                    <a:pt x="5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29" y="15"/>
                    <a:pt x="16" y="27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70" y="0"/>
                    <a:pt x="84" y="9"/>
                    <a:pt x="91" y="23"/>
                  </a:cubicBezTo>
                  <a:cubicBezTo>
                    <a:pt x="98" y="9"/>
                    <a:pt x="112" y="0"/>
                    <a:pt x="128" y="0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9" name="Freeform 231"/>
            <p:cNvSpPr>
              <a:spLocks/>
            </p:cNvSpPr>
            <p:nvPr/>
          </p:nvSpPr>
          <p:spPr bwMode="auto">
            <a:xfrm>
              <a:off x="5586413" y="5024438"/>
              <a:ext cx="139700" cy="185738"/>
            </a:xfrm>
            <a:custGeom>
              <a:avLst/>
              <a:gdLst>
                <a:gd name="T0" fmla="*/ 62 w 107"/>
                <a:gd name="T1" fmla="*/ 0 h 142"/>
                <a:gd name="T2" fmla="*/ 107 w 107"/>
                <a:gd name="T3" fmla="*/ 47 h 142"/>
                <a:gd name="T4" fmla="*/ 107 w 107"/>
                <a:gd name="T5" fmla="*/ 142 h 142"/>
                <a:gd name="T6" fmla="*/ 90 w 107"/>
                <a:gd name="T7" fmla="*/ 142 h 142"/>
                <a:gd name="T8" fmla="*/ 90 w 107"/>
                <a:gd name="T9" fmla="*/ 47 h 142"/>
                <a:gd name="T10" fmla="*/ 62 w 107"/>
                <a:gd name="T11" fmla="*/ 15 h 142"/>
                <a:gd name="T12" fmla="*/ 44 w 107"/>
                <a:gd name="T13" fmla="*/ 15 h 142"/>
                <a:gd name="T14" fmla="*/ 16 w 107"/>
                <a:gd name="T15" fmla="*/ 44 h 142"/>
                <a:gd name="T16" fmla="*/ 16 w 107"/>
                <a:gd name="T17" fmla="*/ 142 h 142"/>
                <a:gd name="T18" fmla="*/ 0 w 107"/>
                <a:gd name="T19" fmla="*/ 142 h 142"/>
                <a:gd name="T20" fmla="*/ 0 w 107"/>
                <a:gd name="T21" fmla="*/ 1 h 142"/>
                <a:gd name="T22" fmla="*/ 13 w 107"/>
                <a:gd name="T23" fmla="*/ 1 h 142"/>
                <a:gd name="T24" fmla="*/ 13 w 107"/>
                <a:gd name="T25" fmla="*/ 18 h 142"/>
                <a:gd name="T26" fmla="*/ 44 w 107"/>
                <a:gd name="T27" fmla="*/ 0 h 142"/>
                <a:gd name="T28" fmla="*/ 62 w 107"/>
                <a:gd name="T2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42">
                  <a:moveTo>
                    <a:pt x="62" y="0"/>
                  </a:moveTo>
                  <a:cubicBezTo>
                    <a:pt x="86" y="0"/>
                    <a:pt x="107" y="19"/>
                    <a:pt x="107" y="47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28"/>
                    <a:pt x="77" y="15"/>
                    <a:pt x="62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0" y="15"/>
                    <a:pt x="16" y="28"/>
                    <a:pt x="16" y="44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8" y="8"/>
                    <a:pt x="30" y="0"/>
                    <a:pt x="44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0" name="Freeform 232"/>
            <p:cNvSpPr>
              <a:spLocks noEditPoints="1"/>
            </p:cNvSpPr>
            <p:nvPr/>
          </p:nvSpPr>
          <p:spPr bwMode="auto">
            <a:xfrm>
              <a:off x="5757863" y="5026026"/>
              <a:ext cx="138113" cy="184150"/>
            </a:xfrm>
            <a:custGeom>
              <a:avLst/>
              <a:gdLst>
                <a:gd name="T0" fmla="*/ 66 w 105"/>
                <a:gd name="T1" fmla="*/ 0 h 140"/>
                <a:gd name="T2" fmla="*/ 105 w 105"/>
                <a:gd name="T3" fmla="*/ 41 h 140"/>
                <a:gd name="T4" fmla="*/ 105 w 105"/>
                <a:gd name="T5" fmla="*/ 140 h 140"/>
                <a:gd name="T6" fmla="*/ 92 w 105"/>
                <a:gd name="T7" fmla="*/ 140 h 140"/>
                <a:gd name="T8" fmla="*/ 92 w 105"/>
                <a:gd name="T9" fmla="*/ 125 h 140"/>
                <a:gd name="T10" fmla="*/ 64 w 105"/>
                <a:gd name="T11" fmla="*/ 140 h 140"/>
                <a:gd name="T12" fmla="*/ 41 w 105"/>
                <a:gd name="T13" fmla="*/ 140 h 140"/>
                <a:gd name="T14" fmla="*/ 0 w 105"/>
                <a:gd name="T15" fmla="*/ 100 h 140"/>
                <a:gd name="T16" fmla="*/ 41 w 105"/>
                <a:gd name="T17" fmla="*/ 59 h 140"/>
                <a:gd name="T18" fmla="*/ 89 w 105"/>
                <a:gd name="T19" fmla="*/ 59 h 140"/>
                <a:gd name="T20" fmla="*/ 89 w 105"/>
                <a:gd name="T21" fmla="*/ 41 h 140"/>
                <a:gd name="T22" fmla="*/ 66 w 105"/>
                <a:gd name="T23" fmla="*/ 15 h 140"/>
                <a:gd name="T24" fmla="*/ 8 w 105"/>
                <a:gd name="T25" fmla="*/ 15 h 140"/>
                <a:gd name="T26" fmla="*/ 8 w 105"/>
                <a:gd name="T27" fmla="*/ 0 h 140"/>
                <a:gd name="T28" fmla="*/ 66 w 105"/>
                <a:gd name="T29" fmla="*/ 0 h 140"/>
                <a:gd name="T30" fmla="*/ 89 w 105"/>
                <a:gd name="T31" fmla="*/ 75 h 140"/>
                <a:gd name="T32" fmla="*/ 41 w 105"/>
                <a:gd name="T33" fmla="*/ 75 h 140"/>
                <a:gd name="T34" fmla="*/ 17 w 105"/>
                <a:gd name="T35" fmla="*/ 100 h 140"/>
                <a:gd name="T36" fmla="*/ 41 w 105"/>
                <a:gd name="T37" fmla="*/ 125 h 140"/>
                <a:gd name="T38" fmla="*/ 64 w 105"/>
                <a:gd name="T39" fmla="*/ 125 h 140"/>
                <a:gd name="T40" fmla="*/ 89 w 105"/>
                <a:gd name="T41" fmla="*/ 101 h 140"/>
                <a:gd name="T42" fmla="*/ 89 w 105"/>
                <a:gd name="T4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66" y="0"/>
                  </a:moveTo>
                  <a:cubicBezTo>
                    <a:pt x="89" y="0"/>
                    <a:pt x="105" y="18"/>
                    <a:pt x="105" y="41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25"/>
                    <a:pt x="92" y="125"/>
                    <a:pt x="92" y="125"/>
                  </a:cubicBezTo>
                  <a:cubicBezTo>
                    <a:pt x="87" y="133"/>
                    <a:pt x="76" y="140"/>
                    <a:pt x="64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18" y="140"/>
                    <a:pt x="0" y="122"/>
                    <a:pt x="0" y="100"/>
                  </a:cubicBezTo>
                  <a:cubicBezTo>
                    <a:pt x="0" y="78"/>
                    <a:pt x="18" y="59"/>
                    <a:pt x="41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26"/>
                    <a:pt x="79" y="15"/>
                    <a:pt x="66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6" y="0"/>
                  </a:lnTo>
                  <a:close/>
                  <a:moveTo>
                    <a:pt x="89" y="75"/>
                  </a:moveTo>
                  <a:cubicBezTo>
                    <a:pt x="41" y="75"/>
                    <a:pt x="41" y="75"/>
                    <a:pt x="41" y="75"/>
                  </a:cubicBezTo>
                  <a:cubicBezTo>
                    <a:pt x="28" y="75"/>
                    <a:pt x="17" y="86"/>
                    <a:pt x="17" y="100"/>
                  </a:cubicBezTo>
                  <a:cubicBezTo>
                    <a:pt x="17" y="114"/>
                    <a:pt x="28" y="125"/>
                    <a:pt x="41" y="125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77" y="125"/>
                    <a:pt x="89" y="114"/>
                    <a:pt x="89" y="101"/>
                  </a:cubicBezTo>
                  <a:lnTo>
                    <a:pt x="89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1" name="Freeform 233"/>
            <p:cNvSpPr>
              <a:spLocks noEditPoints="1"/>
            </p:cNvSpPr>
            <p:nvPr/>
          </p:nvSpPr>
          <p:spPr bwMode="auto">
            <a:xfrm>
              <a:off x="5938838" y="4953001"/>
              <a:ext cx="139700" cy="257175"/>
            </a:xfrm>
            <a:custGeom>
              <a:avLst/>
              <a:gdLst>
                <a:gd name="T0" fmla="*/ 16 w 106"/>
                <a:gd name="T1" fmla="*/ 0 h 196"/>
                <a:gd name="T2" fmla="*/ 16 w 106"/>
                <a:gd name="T3" fmla="*/ 72 h 196"/>
                <a:gd name="T4" fmla="*/ 47 w 106"/>
                <a:gd name="T5" fmla="*/ 54 h 196"/>
                <a:gd name="T6" fmla="*/ 62 w 106"/>
                <a:gd name="T7" fmla="*/ 54 h 196"/>
                <a:gd name="T8" fmla="*/ 106 w 106"/>
                <a:gd name="T9" fmla="*/ 101 h 196"/>
                <a:gd name="T10" fmla="*/ 106 w 106"/>
                <a:gd name="T11" fmla="*/ 143 h 196"/>
                <a:gd name="T12" fmla="*/ 61 w 106"/>
                <a:gd name="T13" fmla="*/ 196 h 196"/>
                <a:gd name="T14" fmla="*/ 41 w 106"/>
                <a:gd name="T15" fmla="*/ 196 h 196"/>
                <a:gd name="T16" fmla="*/ 13 w 106"/>
                <a:gd name="T17" fmla="*/ 180 h 196"/>
                <a:gd name="T18" fmla="*/ 13 w 106"/>
                <a:gd name="T19" fmla="*/ 196 h 196"/>
                <a:gd name="T20" fmla="*/ 0 w 106"/>
                <a:gd name="T21" fmla="*/ 196 h 196"/>
                <a:gd name="T22" fmla="*/ 0 w 106"/>
                <a:gd name="T23" fmla="*/ 0 h 196"/>
                <a:gd name="T24" fmla="*/ 16 w 106"/>
                <a:gd name="T25" fmla="*/ 0 h 196"/>
                <a:gd name="T26" fmla="*/ 90 w 106"/>
                <a:gd name="T27" fmla="*/ 101 h 196"/>
                <a:gd name="T28" fmla="*/ 62 w 106"/>
                <a:gd name="T29" fmla="*/ 69 h 196"/>
                <a:gd name="T30" fmla="*/ 45 w 106"/>
                <a:gd name="T31" fmla="*/ 69 h 196"/>
                <a:gd name="T32" fmla="*/ 16 w 106"/>
                <a:gd name="T33" fmla="*/ 100 h 196"/>
                <a:gd name="T34" fmla="*/ 16 w 106"/>
                <a:gd name="T35" fmla="*/ 157 h 196"/>
                <a:gd name="T36" fmla="*/ 41 w 106"/>
                <a:gd name="T37" fmla="*/ 181 h 196"/>
                <a:gd name="T38" fmla="*/ 61 w 106"/>
                <a:gd name="T39" fmla="*/ 181 h 196"/>
                <a:gd name="T40" fmla="*/ 90 w 106"/>
                <a:gd name="T41" fmla="*/ 143 h 196"/>
                <a:gd name="T42" fmla="*/ 90 w 106"/>
                <a:gd name="T43" fmla="*/ 10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" h="196">
                  <a:moveTo>
                    <a:pt x="16" y="0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62"/>
                    <a:pt x="33" y="54"/>
                    <a:pt x="47" y="5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86" y="54"/>
                    <a:pt x="106" y="73"/>
                    <a:pt x="106" y="101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6" y="174"/>
                    <a:pt x="88" y="196"/>
                    <a:pt x="61" y="196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29" y="196"/>
                    <a:pt x="18" y="189"/>
                    <a:pt x="13" y="180"/>
                  </a:cubicBezTo>
                  <a:cubicBezTo>
                    <a:pt x="13" y="196"/>
                    <a:pt x="13" y="196"/>
                    <a:pt x="13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6" y="0"/>
                  </a:lnTo>
                  <a:close/>
                  <a:moveTo>
                    <a:pt x="90" y="101"/>
                  </a:moveTo>
                  <a:cubicBezTo>
                    <a:pt x="90" y="82"/>
                    <a:pt x="77" y="69"/>
                    <a:pt x="62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30" y="69"/>
                    <a:pt x="16" y="82"/>
                    <a:pt x="16" y="100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17" y="170"/>
                    <a:pt x="28" y="181"/>
                    <a:pt x="4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78" y="181"/>
                    <a:pt x="90" y="166"/>
                    <a:pt x="90" y="143"/>
                  </a:cubicBezTo>
                  <a:lnTo>
                    <a:pt x="9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2" name="Freeform 234"/>
            <p:cNvSpPr>
              <a:spLocks noEditPoints="1"/>
            </p:cNvSpPr>
            <p:nvPr/>
          </p:nvSpPr>
          <p:spPr bwMode="auto">
            <a:xfrm>
              <a:off x="6108700" y="5024438"/>
              <a:ext cx="146050" cy="188913"/>
            </a:xfrm>
            <a:custGeom>
              <a:avLst/>
              <a:gdLst>
                <a:gd name="T0" fmla="*/ 64 w 111"/>
                <a:gd name="T1" fmla="*/ 0 h 144"/>
                <a:gd name="T2" fmla="*/ 111 w 111"/>
                <a:gd name="T3" fmla="*/ 53 h 144"/>
                <a:gd name="T4" fmla="*/ 111 w 111"/>
                <a:gd name="T5" fmla="*/ 94 h 144"/>
                <a:gd name="T6" fmla="*/ 64 w 111"/>
                <a:gd name="T7" fmla="*/ 144 h 144"/>
                <a:gd name="T8" fmla="*/ 47 w 111"/>
                <a:gd name="T9" fmla="*/ 144 h 144"/>
                <a:gd name="T10" fmla="*/ 0 w 111"/>
                <a:gd name="T11" fmla="*/ 94 h 144"/>
                <a:gd name="T12" fmla="*/ 0 w 111"/>
                <a:gd name="T13" fmla="*/ 53 h 144"/>
                <a:gd name="T14" fmla="*/ 47 w 111"/>
                <a:gd name="T15" fmla="*/ 0 h 144"/>
                <a:gd name="T16" fmla="*/ 64 w 111"/>
                <a:gd name="T17" fmla="*/ 0 h 144"/>
                <a:gd name="T18" fmla="*/ 95 w 111"/>
                <a:gd name="T19" fmla="*/ 53 h 144"/>
                <a:gd name="T20" fmla="*/ 64 w 111"/>
                <a:gd name="T21" fmla="*/ 15 h 144"/>
                <a:gd name="T22" fmla="*/ 47 w 111"/>
                <a:gd name="T23" fmla="*/ 15 h 144"/>
                <a:gd name="T24" fmla="*/ 16 w 111"/>
                <a:gd name="T25" fmla="*/ 53 h 144"/>
                <a:gd name="T26" fmla="*/ 16 w 111"/>
                <a:gd name="T27" fmla="*/ 94 h 144"/>
                <a:gd name="T28" fmla="*/ 47 w 111"/>
                <a:gd name="T29" fmla="*/ 129 h 144"/>
                <a:gd name="T30" fmla="*/ 64 w 111"/>
                <a:gd name="T31" fmla="*/ 129 h 144"/>
                <a:gd name="T32" fmla="*/ 95 w 111"/>
                <a:gd name="T33" fmla="*/ 94 h 144"/>
                <a:gd name="T34" fmla="*/ 95 w 111"/>
                <a:gd name="T35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44">
                  <a:moveTo>
                    <a:pt x="64" y="0"/>
                  </a:moveTo>
                  <a:cubicBezTo>
                    <a:pt x="92" y="0"/>
                    <a:pt x="111" y="26"/>
                    <a:pt x="111" y="53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122"/>
                    <a:pt x="92" y="144"/>
                    <a:pt x="64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20" y="144"/>
                    <a:pt x="0" y="122"/>
                    <a:pt x="0" y="9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6"/>
                    <a:pt x="20" y="0"/>
                    <a:pt x="47" y="0"/>
                  </a:cubicBezTo>
                  <a:lnTo>
                    <a:pt x="64" y="0"/>
                  </a:lnTo>
                  <a:close/>
                  <a:moveTo>
                    <a:pt x="95" y="53"/>
                  </a:moveTo>
                  <a:cubicBezTo>
                    <a:pt x="95" y="33"/>
                    <a:pt x="82" y="15"/>
                    <a:pt x="64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30" y="15"/>
                    <a:pt x="16" y="33"/>
                    <a:pt x="16" y="53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114"/>
                    <a:pt x="30" y="129"/>
                    <a:pt x="47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82" y="129"/>
                    <a:pt x="95" y="114"/>
                    <a:pt x="95" y="94"/>
                  </a:cubicBezTo>
                  <a:lnTo>
                    <a:pt x="95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3" name="Freeform 235"/>
            <p:cNvSpPr>
              <a:spLocks noEditPoints="1"/>
            </p:cNvSpPr>
            <p:nvPr/>
          </p:nvSpPr>
          <p:spPr bwMode="auto">
            <a:xfrm>
              <a:off x="6256338" y="4957763"/>
              <a:ext cx="60325" cy="325438"/>
            </a:xfrm>
            <a:custGeom>
              <a:avLst/>
              <a:gdLst>
                <a:gd name="T0" fmla="*/ 46 w 46"/>
                <a:gd name="T1" fmla="*/ 52 h 248"/>
                <a:gd name="T2" fmla="*/ 46 w 46"/>
                <a:gd name="T3" fmla="*/ 175 h 248"/>
                <a:gd name="T4" fmla="*/ 34 w 46"/>
                <a:gd name="T5" fmla="*/ 219 h 248"/>
                <a:gd name="T6" fmla="*/ 13 w 46"/>
                <a:gd name="T7" fmla="*/ 248 h 248"/>
                <a:gd name="T8" fmla="*/ 0 w 46"/>
                <a:gd name="T9" fmla="*/ 239 h 248"/>
                <a:gd name="T10" fmla="*/ 20 w 46"/>
                <a:gd name="T11" fmla="*/ 210 h 248"/>
                <a:gd name="T12" fmla="*/ 30 w 46"/>
                <a:gd name="T13" fmla="*/ 175 h 248"/>
                <a:gd name="T14" fmla="*/ 30 w 46"/>
                <a:gd name="T15" fmla="*/ 52 h 248"/>
                <a:gd name="T16" fmla="*/ 46 w 46"/>
                <a:gd name="T17" fmla="*/ 52 h 248"/>
                <a:gd name="T18" fmla="*/ 46 w 46"/>
                <a:gd name="T19" fmla="*/ 0 h 248"/>
                <a:gd name="T20" fmla="*/ 46 w 46"/>
                <a:gd name="T21" fmla="*/ 21 h 248"/>
                <a:gd name="T22" fmla="*/ 30 w 46"/>
                <a:gd name="T23" fmla="*/ 21 h 248"/>
                <a:gd name="T24" fmla="*/ 30 w 46"/>
                <a:gd name="T25" fmla="*/ 0 h 248"/>
                <a:gd name="T26" fmla="*/ 46 w 46"/>
                <a:gd name="T2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248">
                  <a:moveTo>
                    <a:pt x="46" y="52"/>
                  </a:moveTo>
                  <a:cubicBezTo>
                    <a:pt x="46" y="175"/>
                    <a:pt x="46" y="175"/>
                    <a:pt x="46" y="175"/>
                  </a:cubicBezTo>
                  <a:cubicBezTo>
                    <a:pt x="46" y="191"/>
                    <a:pt x="44" y="203"/>
                    <a:pt x="34" y="219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28" y="198"/>
                    <a:pt x="30" y="189"/>
                    <a:pt x="30" y="175"/>
                  </a:cubicBezTo>
                  <a:cubicBezTo>
                    <a:pt x="30" y="52"/>
                    <a:pt x="30" y="52"/>
                    <a:pt x="30" y="52"/>
                  </a:cubicBezTo>
                  <a:lnTo>
                    <a:pt x="46" y="52"/>
                  </a:lnTo>
                  <a:close/>
                  <a:moveTo>
                    <a:pt x="46" y="0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5" name="Rectangle 236"/>
            <p:cNvSpPr>
              <a:spLocks noChangeArrowheads="1"/>
            </p:cNvSpPr>
            <p:nvPr/>
          </p:nvSpPr>
          <p:spPr bwMode="auto">
            <a:xfrm>
              <a:off x="6354763" y="5167313"/>
              <a:ext cx="23813" cy="42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6" name="Freeform 237"/>
            <p:cNvSpPr>
              <a:spLocks/>
            </p:cNvSpPr>
            <p:nvPr/>
          </p:nvSpPr>
          <p:spPr bwMode="auto">
            <a:xfrm>
              <a:off x="6408738" y="5024438"/>
              <a:ext cx="123825" cy="188913"/>
            </a:xfrm>
            <a:custGeom>
              <a:avLst/>
              <a:gdLst>
                <a:gd name="T0" fmla="*/ 95 w 95"/>
                <a:gd name="T1" fmla="*/ 0 h 144"/>
                <a:gd name="T2" fmla="*/ 95 w 95"/>
                <a:gd name="T3" fmla="*/ 15 h 144"/>
                <a:gd name="T4" fmla="*/ 55 w 95"/>
                <a:gd name="T5" fmla="*/ 15 h 144"/>
                <a:gd name="T6" fmla="*/ 16 w 95"/>
                <a:gd name="T7" fmla="*/ 57 h 144"/>
                <a:gd name="T8" fmla="*/ 16 w 95"/>
                <a:gd name="T9" fmla="*/ 85 h 144"/>
                <a:gd name="T10" fmla="*/ 55 w 95"/>
                <a:gd name="T11" fmla="*/ 128 h 144"/>
                <a:gd name="T12" fmla="*/ 95 w 95"/>
                <a:gd name="T13" fmla="*/ 128 h 144"/>
                <a:gd name="T14" fmla="*/ 95 w 95"/>
                <a:gd name="T15" fmla="*/ 144 h 144"/>
                <a:gd name="T16" fmla="*/ 55 w 95"/>
                <a:gd name="T17" fmla="*/ 144 h 144"/>
                <a:gd name="T18" fmla="*/ 0 w 95"/>
                <a:gd name="T19" fmla="*/ 85 h 144"/>
                <a:gd name="T20" fmla="*/ 0 w 95"/>
                <a:gd name="T21" fmla="*/ 57 h 144"/>
                <a:gd name="T22" fmla="*/ 55 w 95"/>
                <a:gd name="T23" fmla="*/ 0 h 144"/>
                <a:gd name="T24" fmla="*/ 95 w 95"/>
                <a:gd name="T2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44">
                  <a:moveTo>
                    <a:pt x="95" y="0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29" y="15"/>
                    <a:pt x="16" y="28"/>
                    <a:pt x="16" y="5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115"/>
                    <a:pt x="29" y="128"/>
                    <a:pt x="5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19" y="144"/>
                    <a:pt x="0" y="124"/>
                    <a:pt x="0" y="8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0"/>
                    <a:pt x="19" y="0"/>
                    <a:pt x="55" y="0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7" name="Freeform 238"/>
            <p:cNvSpPr>
              <a:spLocks/>
            </p:cNvSpPr>
            <p:nvPr/>
          </p:nvSpPr>
          <p:spPr bwMode="auto">
            <a:xfrm>
              <a:off x="6559550" y="5026026"/>
              <a:ext cx="130175" cy="184150"/>
            </a:xfrm>
            <a:custGeom>
              <a:avLst/>
              <a:gdLst>
                <a:gd name="T0" fmla="*/ 81 w 82"/>
                <a:gd name="T1" fmla="*/ 0 h 116"/>
                <a:gd name="T2" fmla="*/ 81 w 82"/>
                <a:gd name="T3" fmla="*/ 9 h 116"/>
                <a:gd name="T4" fmla="*/ 18 w 82"/>
                <a:gd name="T5" fmla="*/ 104 h 116"/>
                <a:gd name="T6" fmla="*/ 82 w 82"/>
                <a:gd name="T7" fmla="*/ 104 h 116"/>
                <a:gd name="T8" fmla="*/ 82 w 82"/>
                <a:gd name="T9" fmla="*/ 116 h 116"/>
                <a:gd name="T10" fmla="*/ 0 w 82"/>
                <a:gd name="T11" fmla="*/ 116 h 116"/>
                <a:gd name="T12" fmla="*/ 0 w 82"/>
                <a:gd name="T13" fmla="*/ 107 h 116"/>
                <a:gd name="T14" fmla="*/ 63 w 82"/>
                <a:gd name="T15" fmla="*/ 13 h 116"/>
                <a:gd name="T16" fmla="*/ 1 w 82"/>
                <a:gd name="T17" fmla="*/ 13 h 116"/>
                <a:gd name="T18" fmla="*/ 1 w 82"/>
                <a:gd name="T19" fmla="*/ 0 h 116"/>
                <a:gd name="T20" fmla="*/ 81 w 82"/>
                <a:gd name="T2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116">
                  <a:moveTo>
                    <a:pt x="81" y="0"/>
                  </a:moveTo>
                  <a:lnTo>
                    <a:pt x="81" y="9"/>
                  </a:lnTo>
                  <a:lnTo>
                    <a:pt x="18" y="104"/>
                  </a:lnTo>
                  <a:lnTo>
                    <a:pt x="82" y="104"/>
                  </a:lnTo>
                  <a:lnTo>
                    <a:pt x="82" y="116"/>
                  </a:lnTo>
                  <a:lnTo>
                    <a:pt x="0" y="116"/>
                  </a:lnTo>
                  <a:lnTo>
                    <a:pt x="0" y="107"/>
                  </a:lnTo>
                  <a:lnTo>
                    <a:pt x="63" y="13"/>
                  </a:lnTo>
                  <a:lnTo>
                    <a:pt x="1" y="13"/>
                  </a:lnTo>
                  <a:lnTo>
                    <a:pt x="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8" name="Freeform 239"/>
            <p:cNvSpPr>
              <a:spLocks/>
            </p:cNvSpPr>
            <p:nvPr/>
          </p:nvSpPr>
          <p:spPr bwMode="auto">
            <a:xfrm>
              <a:off x="3630613" y="5465763"/>
              <a:ext cx="185738" cy="184150"/>
            </a:xfrm>
            <a:custGeom>
              <a:avLst/>
              <a:gdLst>
                <a:gd name="T0" fmla="*/ 65 w 117"/>
                <a:gd name="T1" fmla="*/ 0 h 116"/>
                <a:gd name="T2" fmla="*/ 65 w 117"/>
                <a:gd name="T3" fmla="*/ 51 h 116"/>
                <a:gd name="T4" fmla="*/ 117 w 117"/>
                <a:gd name="T5" fmla="*/ 51 h 116"/>
                <a:gd name="T6" fmla="*/ 117 w 117"/>
                <a:gd name="T7" fmla="*/ 65 h 116"/>
                <a:gd name="T8" fmla="*/ 65 w 117"/>
                <a:gd name="T9" fmla="*/ 65 h 116"/>
                <a:gd name="T10" fmla="*/ 65 w 117"/>
                <a:gd name="T11" fmla="*/ 116 h 116"/>
                <a:gd name="T12" fmla="*/ 51 w 117"/>
                <a:gd name="T13" fmla="*/ 116 h 116"/>
                <a:gd name="T14" fmla="*/ 51 w 117"/>
                <a:gd name="T15" fmla="*/ 65 h 116"/>
                <a:gd name="T16" fmla="*/ 0 w 117"/>
                <a:gd name="T17" fmla="*/ 65 h 116"/>
                <a:gd name="T18" fmla="*/ 0 w 117"/>
                <a:gd name="T19" fmla="*/ 51 h 116"/>
                <a:gd name="T20" fmla="*/ 51 w 117"/>
                <a:gd name="T21" fmla="*/ 51 h 116"/>
                <a:gd name="T22" fmla="*/ 51 w 117"/>
                <a:gd name="T23" fmla="*/ 0 h 116"/>
                <a:gd name="T24" fmla="*/ 65 w 117"/>
                <a:gd name="T2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6">
                  <a:moveTo>
                    <a:pt x="65" y="0"/>
                  </a:moveTo>
                  <a:lnTo>
                    <a:pt x="65" y="51"/>
                  </a:lnTo>
                  <a:lnTo>
                    <a:pt x="117" y="51"/>
                  </a:lnTo>
                  <a:lnTo>
                    <a:pt x="117" y="65"/>
                  </a:lnTo>
                  <a:lnTo>
                    <a:pt x="65" y="65"/>
                  </a:lnTo>
                  <a:lnTo>
                    <a:pt x="65" y="116"/>
                  </a:lnTo>
                  <a:lnTo>
                    <a:pt x="51" y="116"/>
                  </a:lnTo>
                  <a:lnTo>
                    <a:pt x="51" y="65"/>
                  </a:lnTo>
                  <a:lnTo>
                    <a:pt x="0" y="65"/>
                  </a:lnTo>
                  <a:lnTo>
                    <a:pt x="0" y="51"/>
                  </a:lnTo>
                  <a:lnTo>
                    <a:pt x="51" y="51"/>
                  </a:lnTo>
                  <a:lnTo>
                    <a:pt x="51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199" name="Freeform 240"/>
            <p:cNvSpPr>
              <a:spLocks/>
            </p:cNvSpPr>
            <p:nvPr/>
          </p:nvSpPr>
          <p:spPr bwMode="auto">
            <a:xfrm>
              <a:off x="3838575" y="5397501"/>
              <a:ext cx="185738" cy="254000"/>
            </a:xfrm>
            <a:custGeom>
              <a:avLst/>
              <a:gdLst>
                <a:gd name="T0" fmla="*/ 48 w 117"/>
                <a:gd name="T1" fmla="*/ 0 h 160"/>
                <a:gd name="T2" fmla="*/ 62 w 117"/>
                <a:gd name="T3" fmla="*/ 6 h 160"/>
                <a:gd name="T4" fmla="*/ 17 w 117"/>
                <a:gd name="T5" fmla="*/ 114 h 160"/>
                <a:gd name="T6" fmla="*/ 78 w 117"/>
                <a:gd name="T7" fmla="*/ 114 h 160"/>
                <a:gd name="T8" fmla="*/ 78 w 117"/>
                <a:gd name="T9" fmla="*/ 74 h 160"/>
                <a:gd name="T10" fmla="*/ 92 w 117"/>
                <a:gd name="T11" fmla="*/ 74 h 160"/>
                <a:gd name="T12" fmla="*/ 92 w 117"/>
                <a:gd name="T13" fmla="*/ 114 h 160"/>
                <a:gd name="T14" fmla="*/ 117 w 117"/>
                <a:gd name="T15" fmla="*/ 114 h 160"/>
                <a:gd name="T16" fmla="*/ 117 w 117"/>
                <a:gd name="T17" fmla="*/ 128 h 160"/>
                <a:gd name="T18" fmla="*/ 92 w 117"/>
                <a:gd name="T19" fmla="*/ 128 h 160"/>
                <a:gd name="T20" fmla="*/ 92 w 117"/>
                <a:gd name="T21" fmla="*/ 160 h 160"/>
                <a:gd name="T22" fmla="*/ 78 w 117"/>
                <a:gd name="T23" fmla="*/ 160 h 160"/>
                <a:gd name="T24" fmla="*/ 78 w 117"/>
                <a:gd name="T25" fmla="*/ 128 h 160"/>
                <a:gd name="T26" fmla="*/ 0 w 117"/>
                <a:gd name="T27" fmla="*/ 128 h 160"/>
                <a:gd name="T28" fmla="*/ 0 w 117"/>
                <a:gd name="T29" fmla="*/ 118 h 160"/>
                <a:gd name="T30" fmla="*/ 48 w 117"/>
                <a:gd name="T3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160">
                  <a:moveTo>
                    <a:pt x="48" y="0"/>
                  </a:moveTo>
                  <a:lnTo>
                    <a:pt x="62" y="6"/>
                  </a:lnTo>
                  <a:lnTo>
                    <a:pt x="17" y="114"/>
                  </a:lnTo>
                  <a:lnTo>
                    <a:pt x="78" y="114"/>
                  </a:lnTo>
                  <a:lnTo>
                    <a:pt x="78" y="74"/>
                  </a:lnTo>
                  <a:lnTo>
                    <a:pt x="92" y="74"/>
                  </a:lnTo>
                  <a:lnTo>
                    <a:pt x="92" y="114"/>
                  </a:lnTo>
                  <a:lnTo>
                    <a:pt x="117" y="114"/>
                  </a:lnTo>
                  <a:lnTo>
                    <a:pt x="117" y="128"/>
                  </a:lnTo>
                  <a:lnTo>
                    <a:pt x="92" y="128"/>
                  </a:lnTo>
                  <a:lnTo>
                    <a:pt x="92" y="160"/>
                  </a:lnTo>
                  <a:lnTo>
                    <a:pt x="78" y="160"/>
                  </a:lnTo>
                  <a:lnTo>
                    <a:pt x="78" y="128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0" name="Freeform 241"/>
            <p:cNvSpPr>
              <a:spLocks/>
            </p:cNvSpPr>
            <p:nvPr/>
          </p:nvSpPr>
          <p:spPr bwMode="auto">
            <a:xfrm>
              <a:off x="4037013" y="5402263"/>
              <a:ext cx="163513" cy="249238"/>
            </a:xfrm>
            <a:custGeom>
              <a:avLst/>
              <a:gdLst>
                <a:gd name="T0" fmla="*/ 60 w 124"/>
                <a:gd name="T1" fmla="*/ 0 h 190"/>
                <a:gd name="T2" fmla="*/ 117 w 124"/>
                <a:gd name="T3" fmla="*/ 50 h 190"/>
                <a:gd name="T4" fmla="*/ 117 w 124"/>
                <a:gd name="T5" fmla="*/ 58 h 190"/>
                <a:gd name="T6" fmla="*/ 86 w 124"/>
                <a:gd name="T7" fmla="*/ 118 h 190"/>
                <a:gd name="T8" fmla="*/ 27 w 124"/>
                <a:gd name="T9" fmla="*/ 174 h 190"/>
                <a:gd name="T10" fmla="*/ 124 w 124"/>
                <a:gd name="T11" fmla="*/ 174 h 190"/>
                <a:gd name="T12" fmla="*/ 124 w 124"/>
                <a:gd name="T13" fmla="*/ 190 h 190"/>
                <a:gd name="T14" fmla="*/ 0 w 124"/>
                <a:gd name="T15" fmla="*/ 190 h 190"/>
                <a:gd name="T16" fmla="*/ 0 w 124"/>
                <a:gd name="T17" fmla="*/ 178 h 190"/>
                <a:gd name="T18" fmla="*/ 75 w 124"/>
                <a:gd name="T19" fmla="*/ 107 h 190"/>
                <a:gd name="T20" fmla="*/ 100 w 124"/>
                <a:gd name="T21" fmla="*/ 58 h 190"/>
                <a:gd name="T22" fmla="*/ 100 w 124"/>
                <a:gd name="T23" fmla="*/ 50 h 190"/>
                <a:gd name="T24" fmla="*/ 60 w 124"/>
                <a:gd name="T25" fmla="*/ 16 h 190"/>
                <a:gd name="T26" fmla="*/ 3 w 124"/>
                <a:gd name="T27" fmla="*/ 16 h 190"/>
                <a:gd name="T28" fmla="*/ 3 w 124"/>
                <a:gd name="T29" fmla="*/ 0 h 190"/>
                <a:gd name="T30" fmla="*/ 60 w 124"/>
                <a:gd name="T3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190">
                  <a:moveTo>
                    <a:pt x="60" y="0"/>
                  </a:moveTo>
                  <a:cubicBezTo>
                    <a:pt x="91" y="0"/>
                    <a:pt x="117" y="18"/>
                    <a:pt x="117" y="50"/>
                  </a:cubicBezTo>
                  <a:cubicBezTo>
                    <a:pt x="117" y="58"/>
                    <a:pt x="117" y="58"/>
                    <a:pt x="117" y="58"/>
                  </a:cubicBezTo>
                  <a:cubicBezTo>
                    <a:pt x="117" y="85"/>
                    <a:pt x="102" y="103"/>
                    <a:pt x="86" y="118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90"/>
                    <a:pt x="124" y="190"/>
                    <a:pt x="124" y="19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89" y="93"/>
                    <a:pt x="100" y="79"/>
                    <a:pt x="100" y="58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28"/>
                    <a:pt x="83" y="16"/>
                    <a:pt x="6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1" name="Freeform 242"/>
            <p:cNvSpPr>
              <a:spLocks noEditPoints="1"/>
            </p:cNvSpPr>
            <p:nvPr/>
          </p:nvSpPr>
          <p:spPr bwMode="auto">
            <a:xfrm>
              <a:off x="4225925" y="5402263"/>
              <a:ext cx="177800" cy="250825"/>
            </a:xfrm>
            <a:custGeom>
              <a:avLst/>
              <a:gdLst>
                <a:gd name="T0" fmla="*/ 0 w 136"/>
                <a:gd name="T1" fmla="*/ 72 h 192"/>
                <a:gd name="T2" fmla="*/ 68 w 136"/>
                <a:gd name="T3" fmla="*/ 0 h 192"/>
                <a:gd name="T4" fmla="*/ 136 w 136"/>
                <a:gd name="T5" fmla="*/ 72 h 192"/>
                <a:gd name="T6" fmla="*/ 136 w 136"/>
                <a:gd name="T7" fmla="*/ 124 h 192"/>
                <a:gd name="T8" fmla="*/ 68 w 136"/>
                <a:gd name="T9" fmla="*/ 192 h 192"/>
                <a:gd name="T10" fmla="*/ 0 w 136"/>
                <a:gd name="T11" fmla="*/ 124 h 192"/>
                <a:gd name="T12" fmla="*/ 0 w 136"/>
                <a:gd name="T13" fmla="*/ 72 h 192"/>
                <a:gd name="T14" fmla="*/ 119 w 136"/>
                <a:gd name="T15" fmla="*/ 72 h 192"/>
                <a:gd name="T16" fmla="*/ 68 w 136"/>
                <a:gd name="T17" fmla="*/ 16 h 192"/>
                <a:gd name="T18" fmla="*/ 17 w 136"/>
                <a:gd name="T19" fmla="*/ 72 h 192"/>
                <a:gd name="T20" fmla="*/ 17 w 136"/>
                <a:gd name="T21" fmla="*/ 124 h 192"/>
                <a:gd name="T22" fmla="*/ 68 w 136"/>
                <a:gd name="T23" fmla="*/ 176 h 192"/>
                <a:gd name="T24" fmla="*/ 119 w 136"/>
                <a:gd name="T25" fmla="*/ 124 h 192"/>
                <a:gd name="T26" fmla="*/ 119 w 136"/>
                <a:gd name="T27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92">
                  <a:moveTo>
                    <a:pt x="0" y="72"/>
                  </a:moveTo>
                  <a:cubicBezTo>
                    <a:pt x="0" y="23"/>
                    <a:pt x="27" y="0"/>
                    <a:pt x="68" y="0"/>
                  </a:cubicBezTo>
                  <a:cubicBezTo>
                    <a:pt x="110" y="0"/>
                    <a:pt x="136" y="25"/>
                    <a:pt x="136" y="72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70"/>
                    <a:pt x="109" y="192"/>
                    <a:pt x="68" y="192"/>
                  </a:cubicBezTo>
                  <a:cubicBezTo>
                    <a:pt x="27" y="192"/>
                    <a:pt x="0" y="169"/>
                    <a:pt x="0" y="124"/>
                  </a:cubicBezTo>
                  <a:lnTo>
                    <a:pt x="0" y="72"/>
                  </a:lnTo>
                  <a:close/>
                  <a:moveTo>
                    <a:pt x="119" y="72"/>
                  </a:moveTo>
                  <a:cubicBezTo>
                    <a:pt x="119" y="34"/>
                    <a:pt x="100" y="16"/>
                    <a:pt x="68" y="16"/>
                  </a:cubicBezTo>
                  <a:cubicBezTo>
                    <a:pt x="36" y="16"/>
                    <a:pt x="17" y="33"/>
                    <a:pt x="17" y="7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59"/>
                    <a:pt x="36" y="176"/>
                    <a:pt x="68" y="176"/>
                  </a:cubicBezTo>
                  <a:cubicBezTo>
                    <a:pt x="99" y="176"/>
                    <a:pt x="119" y="160"/>
                    <a:pt x="119" y="124"/>
                  </a:cubicBezTo>
                  <a:lnTo>
                    <a:pt x="119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2" name="Freeform 243"/>
            <p:cNvSpPr>
              <a:spLocks/>
            </p:cNvSpPr>
            <p:nvPr/>
          </p:nvSpPr>
          <p:spPr bwMode="auto">
            <a:xfrm>
              <a:off x="4535488" y="5402263"/>
              <a:ext cx="160338" cy="249238"/>
            </a:xfrm>
            <a:custGeom>
              <a:avLst/>
              <a:gdLst>
                <a:gd name="T0" fmla="*/ 101 w 101"/>
                <a:gd name="T1" fmla="*/ 0 h 157"/>
                <a:gd name="T2" fmla="*/ 101 w 101"/>
                <a:gd name="T3" fmla="*/ 9 h 157"/>
                <a:gd name="T4" fmla="*/ 36 w 101"/>
                <a:gd name="T5" fmla="*/ 157 h 157"/>
                <a:gd name="T6" fmla="*/ 21 w 101"/>
                <a:gd name="T7" fmla="*/ 157 h 157"/>
                <a:gd name="T8" fmla="*/ 83 w 101"/>
                <a:gd name="T9" fmla="*/ 13 h 157"/>
                <a:gd name="T10" fmla="*/ 0 w 101"/>
                <a:gd name="T11" fmla="*/ 13 h 157"/>
                <a:gd name="T12" fmla="*/ 0 w 101"/>
                <a:gd name="T13" fmla="*/ 0 h 157"/>
                <a:gd name="T14" fmla="*/ 101 w 101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7">
                  <a:moveTo>
                    <a:pt x="101" y="0"/>
                  </a:moveTo>
                  <a:lnTo>
                    <a:pt x="101" y="9"/>
                  </a:lnTo>
                  <a:lnTo>
                    <a:pt x="36" y="157"/>
                  </a:lnTo>
                  <a:lnTo>
                    <a:pt x="21" y="157"/>
                  </a:lnTo>
                  <a:lnTo>
                    <a:pt x="8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3" name="Freeform 244"/>
            <p:cNvSpPr>
              <a:spLocks/>
            </p:cNvSpPr>
            <p:nvPr/>
          </p:nvSpPr>
          <p:spPr bwMode="auto">
            <a:xfrm>
              <a:off x="4710113" y="5402263"/>
              <a:ext cx="160338" cy="249238"/>
            </a:xfrm>
            <a:custGeom>
              <a:avLst/>
              <a:gdLst>
                <a:gd name="T0" fmla="*/ 101 w 101"/>
                <a:gd name="T1" fmla="*/ 0 h 157"/>
                <a:gd name="T2" fmla="*/ 101 w 101"/>
                <a:gd name="T3" fmla="*/ 9 h 157"/>
                <a:gd name="T4" fmla="*/ 37 w 101"/>
                <a:gd name="T5" fmla="*/ 157 h 157"/>
                <a:gd name="T6" fmla="*/ 22 w 101"/>
                <a:gd name="T7" fmla="*/ 157 h 157"/>
                <a:gd name="T8" fmla="*/ 84 w 101"/>
                <a:gd name="T9" fmla="*/ 13 h 157"/>
                <a:gd name="T10" fmla="*/ 0 w 101"/>
                <a:gd name="T11" fmla="*/ 13 h 157"/>
                <a:gd name="T12" fmla="*/ 0 w 101"/>
                <a:gd name="T13" fmla="*/ 0 h 157"/>
                <a:gd name="T14" fmla="*/ 101 w 101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7">
                  <a:moveTo>
                    <a:pt x="101" y="0"/>
                  </a:moveTo>
                  <a:lnTo>
                    <a:pt x="101" y="9"/>
                  </a:lnTo>
                  <a:lnTo>
                    <a:pt x="37" y="157"/>
                  </a:lnTo>
                  <a:lnTo>
                    <a:pt x="22" y="157"/>
                  </a:lnTo>
                  <a:lnTo>
                    <a:pt x="8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4" name="Freeform 245"/>
            <p:cNvSpPr>
              <a:spLocks noEditPoints="1"/>
            </p:cNvSpPr>
            <p:nvPr/>
          </p:nvSpPr>
          <p:spPr bwMode="auto">
            <a:xfrm>
              <a:off x="4886325" y="5402263"/>
              <a:ext cx="163513" cy="249238"/>
            </a:xfrm>
            <a:custGeom>
              <a:avLst/>
              <a:gdLst>
                <a:gd name="T0" fmla="*/ 0 w 124"/>
                <a:gd name="T1" fmla="*/ 56 h 190"/>
                <a:gd name="T2" fmla="*/ 61 w 124"/>
                <a:gd name="T3" fmla="*/ 0 h 190"/>
                <a:gd name="T4" fmla="*/ 124 w 124"/>
                <a:gd name="T5" fmla="*/ 66 h 190"/>
                <a:gd name="T6" fmla="*/ 124 w 124"/>
                <a:gd name="T7" fmla="*/ 122 h 190"/>
                <a:gd name="T8" fmla="*/ 54 w 124"/>
                <a:gd name="T9" fmla="*/ 190 h 190"/>
                <a:gd name="T10" fmla="*/ 4 w 124"/>
                <a:gd name="T11" fmla="*/ 190 h 190"/>
                <a:gd name="T12" fmla="*/ 4 w 124"/>
                <a:gd name="T13" fmla="*/ 174 h 190"/>
                <a:gd name="T14" fmla="*/ 54 w 124"/>
                <a:gd name="T15" fmla="*/ 174 h 190"/>
                <a:gd name="T16" fmla="*/ 107 w 124"/>
                <a:gd name="T17" fmla="*/ 122 h 190"/>
                <a:gd name="T18" fmla="*/ 107 w 124"/>
                <a:gd name="T19" fmla="*/ 119 h 190"/>
                <a:gd name="T20" fmla="*/ 60 w 124"/>
                <a:gd name="T21" fmla="*/ 119 h 190"/>
                <a:gd name="T22" fmla="*/ 0 w 124"/>
                <a:gd name="T23" fmla="*/ 68 h 190"/>
                <a:gd name="T24" fmla="*/ 0 w 124"/>
                <a:gd name="T25" fmla="*/ 56 h 190"/>
                <a:gd name="T26" fmla="*/ 107 w 124"/>
                <a:gd name="T27" fmla="*/ 66 h 190"/>
                <a:gd name="T28" fmla="*/ 61 w 124"/>
                <a:gd name="T29" fmla="*/ 16 h 190"/>
                <a:gd name="T30" fmla="*/ 17 w 124"/>
                <a:gd name="T31" fmla="*/ 56 h 190"/>
                <a:gd name="T32" fmla="*/ 17 w 124"/>
                <a:gd name="T33" fmla="*/ 68 h 190"/>
                <a:gd name="T34" fmla="*/ 60 w 124"/>
                <a:gd name="T35" fmla="*/ 103 h 190"/>
                <a:gd name="T36" fmla="*/ 107 w 124"/>
                <a:gd name="T37" fmla="*/ 103 h 190"/>
                <a:gd name="T38" fmla="*/ 107 w 124"/>
                <a:gd name="T39" fmla="*/ 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90">
                  <a:moveTo>
                    <a:pt x="0" y="56"/>
                  </a:moveTo>
                  <a:cubicBezTo>
                    <a:pt x="0" y="23"/>
                    <a:pt x="19" y="0"/>
                    <a:pt x="61" y="0"/>
                  </a:cubicBezTo>
                  <a:cubicBezTo>
                    <a:pt x="103" y="0"/>
                    <a:pt x="124" y="18"/>
                    <a:pt x="124" y="66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4" y="168"/>
                    <a:pt x="98" y="190"/>
                    <a:pt x="54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74"/>
                    <a:pt x="4" y="174"/>
                    <a:pt x="4" y="17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89" y="174"/>
                    <a:pt x="107" y="158"/>
                    <a:pt x="107" y="122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21" y="119"/>
                    <a:pt x="0" y="101"/>
                    <a:pt x="0" y="68"/>
                  </a:cubicBezTo>
                  <a:lnTo>
                    <a:pt x="0" y="56"/>
                  </a:lnTo>
                  <a:close/>
                  <a:moveTo>
                    <a:pt x="107" y="66"/>
                  </a:moveTo>
                  <a:cubicBezTo>
                    <a:pt x="107" y="28"/>
                    <a:pt x="94" y="16"/>
                    <a:pt x="61" y="16"/>
                  </a:cubicBezTo>
                  <a:cubicBezTo>
                    <a:pt x="30" y="16"/>
                    <a:pt x="17" y="31"/>
                    <a:pt x="17" y="5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91"/>
                    <a:pt x="30" y="103"/>
                    <a:pt x="60" y="103"/>
                  </a:cubicBezTo>
                  <a:cubicBezTo>
                    <a:pt x="107" y="103"/>
                    <a:pt x="107" y="103"/>
                    <a:pt x="107" y="103"/>
                  </a:cubicBezTo>
                  <a:lnTo>
                    <a:pt x="10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5" name="Freeform 246"/>
            <p:cNvSpPr>
              <a:spLocks/>
            </p:cNvSpPr>
            <p:nvPr/>
          </p:nvSpPr>
          <p:spPr bwMode="auto">
            <a:xfrm>
              <a:off x="5183188" y="5402263"/>
              <a:ext cx="160338" cy="249238"/>
            </a:xfrm>
            <a:custGeom>
              <a:avLst/>
              <a:gdLst>
                <a:gd name="T0" fmla="*/ 101 w 101"/>
                <a:gd name="T1" fmla="*/ 0 h 157"/>
                <a:gd name="T2" fmla="*/ 101 w 101"/>
                <a:gd name="T3" fmla="*/ 9 h 157"/>
                <a:gd name="T4" fmla="*/ 37 w 101"/>
                <a:gd name="T5" fmla="*/ 157 h 157"/>
                <a:gd name="T6" fmla="*/ 22 w 101"/>
                <a:gd name="T7" fmla="*/ 157 h 157"/>
                <a:gd name="T8" fmla="*/ 84 w 101"/>
                <a:gd name="T9" fmla="*/ 13 h 157"/>
                <a:gd name="T10" fmla="*/ 0 w 101"/>
                <a:gd name="T11" fmla="*/ 13 h 157"/>
                <a:gd name="T12" fmla="*/ 0 w 101"/>
                <a:gd name="T13" fmla="*/ 0 h 157"/>
                <a:gd name="T14" fmla="*/ 101 w 101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7">
                  <a:moveTo>
                    <a:pt x="101" y="0"/>
                  </a:moveTo>
                  <a:lnTo>
                    <a:pt x="101" y="9"/>
                  </a:lnTo>
                  <a:lnTo>
                    <a:pt x="37" y="157"/>
                  </a:lnTo>
                  <a:lnTo>
                    <a:pt x="22" y="157"/>
                  </a:lnTo>
                  <a:lnTo>
                    <a:pt x="84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6" name="Freeform 247"/>
            <p:cNvSpPr>
              <a:spLocks noEditPoints="1"/>
            </p:cNvSpPr>
            <p:nvPr/>
          </p:nvSpPr>
          <p:spPr bwMode="auto">
            <a:xfrm>
              <a:off x="5359400" y="5402263"/>
              <a:ext cx="163513" cy="249238"/>
            </a:xfrm>
            <a:custGeom>
              <a:avLst/>
              <a:gdLst>
                <a:gd name="T0" fmla="*/ 0 w 125"/>
                <a:gd name="T1" fmla="*/ 56 h 190"/>
                <a:gd name="T2" fmla="*/ 62 w 125"/>
                <a:gd name="T3" fmla="*/ 0 h 190"/>
                <a:gd name="T4" fmla="*/ 125 w 125"/>
                <a:gd name="T5" fmla="*/ 66 h 190"/>
                <a:gd name="T6" fmla="*/ 125 w 125"/>
                <a:gd name="T7" fmla="*/ 122 h 190"/>
                <a:gd name="T8" fmla="*/ 55 w 125"/>
                <a:gd name="T9" fmla="*/ 190 h 190"/>
                <a:gd name="T10" fmla="*/ 4 w 125"/>
                <a:gd name="T11" fmla="*/ 190 h 190"/>
                <a:gd name="T12" fmla="*/ 4 w 125"/>
                <a:gd name="T13" fmla="*/ 174 h 190"/>
                <a:gd name="T14" fmla="*/ 55 w 125"/>
                <a:gd name="T15" fmla="*/ 174 h 190"/>
                <a:gd name="T16" fmla="*/ 108 w 125"/>
                <a:gd name="T17" fmla="*/ 122 h 190"/>
                <a:gd name="T18" fmla="*/ 108 w 125"/>
                <a:gd name="T19" fmla="*/ 119 h 190"/>
                <a:gd name="T20" fmla="*/ 61 w 125"/>
                <a:gd name="T21" fmla="*/ 119 h 190"/>
                <a:gd name="T22" fmla="*/ 0 w 125"/>
                <a:gd name="T23" fmla="*/ 68 h 190"/>
                <a:gd name="T24" fmla="*/ 0 w 125"/>
                <a:gd name="T25" fmla="*/ 56 h 190"/>
                <a:gd name="T26" fmla="*/ 108 w 125"/>
                <a:gd name="T27" fmla="*/ 66 h 190"/>
                <a:gd name="T28" fmla="*/ 62 w 125"/>
                <a:gd name="T29" fmla="*/ 16 h 190"/>
                <a:gd name="T30" fmla="*/ 17 w 125"/>
                <a:gd name="T31" fmla="*/ 56 h 190"/>
                <a:gd name="T32" fmla="*/ 17 w 125"/>
                <a:gd name="T33" fmla="*/ 68 h 190"/>
                <a:gd name="T34" fmla="*/ 61 w 125"/>
                <a:gd name="T35" fmla="*/ 103 h 190"/>
                <a:gd name="T36" fmla="*/ 108 w 125"/>
                <a:gd name="T37" fmla="*/ 103 h 190"/>
                <a:gd name="T38" fmla="*/ 108 w 125"/>
                <a:gd name="T39" fmla="*/ 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5" h="190">
                  <a:moveTo>
                    <a:pt x="0" y="56"/>
                  </a:moveTo>
                  <a:cubicBezTo>
                    <a:pt x="0" y="23"/>
                    <a:pt x="19" y="0"/>
                    <a:pt x="62" y="0"/>
                  </a:cubicBezTo>
                  <a:cubicBezTo>
                    <a:pt x="103" y="0"/>
                    <a:pt x="125" y="18"/>
                    <a:pt x="125" y="66"/>
                  </a:cubicBezTo>
                  <a:cubicBezTo>
                    <a:pt x="125" y="122"/>
                    <a:pt x="125" y="122"/>
                    <a:pt x="125" y="122"/>
                  </a:cubicBezTo>
                  <a:cubicBezTo>
                    <a:pt x="125" y="168"/>
                    <a:pt x="98" y="190"/>
                    <a:pt x="55" y="190"/>
                  </a:cubicBezTo>
                  <a:cubicBezTo>
                    <a:pt x="4" y="190"/>
                    <a:pt x="4" y="190"/>
                    <a:pt x="4" y="190"/>
                  </a:cubicBezTo>
                  <a:cubicBezTo>
                    <a:pt x="4" y="174"/>
                    <a:pt x="4" y="174"/>
                    <a:pt x="4" y="174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89" y="174"/>
                    <a:pt x="108" y="158"/>
                    <a:pt x="108" y="122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21" y="119"/>
                    <a:pt x="0" y="101"/>
                    <a:pt x="0" y="68"/>
                  </a:cubicBezTo>
                  <a:lnTo>
                    <a:pt x="0" y="56"/>
                  </a:lnTo>
                  <a:close/>
                  <a:moveTo>
                    <a:pt x="108" y="66"/>
                  </a:moveTo>
                  <a:cubicBezTo>
                    <a:pt x="108" y="28"/>
                    <a:pt x="94" y="16"/>
                    <a:pt x="62" y="16"/>
                  </a:cubicBezTo>
                  <a:cubicBezTo>
                    <a:pt x="30" y="16"/>
                    <a:pt x="17" y="31"/>
                    <a:pt x="17" y="56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91"/>
                    <a:pt x="31" y="103"/>
                    <a:pt x="61" y="103"/>
                  </a:cubicBezTo>
                  <a:cubicBezTo>
                    <a:pt x="108" y="103"/>
                    <a:pt x="108" y="103"/>
                    <a:pt x="108" y="103"/>
                  </a:cubicBezTo>
                  <a:lnTo>
                    <a:pt x="108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7" name="Freeform 248"/>
            <p:cNvSpPr>
              <a:spLocks noEditPoints="1"/>
            </p:cNvSpPr>
            <p:nvPr/>
          </p:nvSpPr>
          <p:spPr bwMode="auto">
            <a:xfrm>
              <a:off x="5551488" y="5402263"/>
              <a:ext cx="177800" cy="250825"/>
            </a:xfrm>
            <a:custGeom>
              <a:avLst/>
              <a:gdLst>
                <a:gd name="T0" fmla="*/ 0 w 136"/>
                <a:gd name="T1" fmla="*/ 72 h 192"/>
                <a:gd name="T2" fmla="*/ 68 w 136"/>
                <a:gd name="T3" fmla="*/ 0 h 192"/>
                <a:gd name="T4" fmla="*/ 136 w 136"/>
                <a:gd name="T5" fmla="*/ 72 h 192"/>
                <a:gd name="T6" fmla="*/ 136 w 136"/>
                <a:gd name="T7" fmla="*/ 124 h 192"/>
                <a:gd name="T8" fmla="*/ 68 w 136"/>
                <a:gd name="T9" fmla="*/ 192 h 192"/>
                <a:gd name="T10" fmla="*/ 0 w 136"/>
                <a:gd name="T11" fmla="*/ 124 h 192"/>
                <a:gd name="T12" fmla="*/ 0 w 136"/>
                <a:gd name="T13" fmla="*/ 72 h 192"/>
                <a:gd name="T14" fmla="*/ 119 w 136"/>
                <a:gd name="T15" fmla="*/ 72 h 192"/>
                <a:gd name="T16" fmla="*/ 68 w 136"/>
                <a:gd name="T17" fmla="*/ 16 h 192"/>
                <a:gd name="T18" fmla="*/ 17 w 136"/>
                <a:gd name="T19" fmla="*/ 72 h 192"/>
                <a:gd name="T20" fmla="*/ 17 w 136"/>
                <a:gd name="T21" fmla="*/ 124 h 192"/>
                <a:gd name="T22" fmla="*/ 68 w 136"/>
                <a:gd name="T23" fmla="*/ 176 h 192"/>
                <a:gd name="T24" fmla="*/ 119 w 136"/>
                <a:gd name="T25" fmla="*/ 124 h 192"/>
                <a:gd name="T26" fmla="*/ 119 w 136"/>
                <a:gd name="T27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92">
                  <a:moveTo>
                    <a:pt x="0" y="72"/>
                  </a:moveTo>
                  <a:cubicBezTo>
                    <a:pt x="0" y="23"/>
                    <a:pt x="27" y="0"/>
                    <a:pt x="68" y="0"/>
                  </a:cubicBezTo>
                  <a:cubicBezTo>
                    <a:pt x="110" y="0"/>
                    <a:pt x="136" y="25"/>
                    <a:pt x="136" y="72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70"/>
                    <a:pt x="109" y="192"/>
                    <a:pt x="68" y="192"/>
                  </a:cubicBezTo>
                  <a:cubicBezTo>
                    <a:pt x="27" y="192"/>
                    <a:pt x="0" y="169"/>
                    <a:pt x="0" y="124"/>
                  </a:cubicBezTo>
                  <a:lnTo>
                    <a:pt x="0" y="72"/>
                  </a:lnTo>
                  <a:close/>
                  <a:moveTo>
                    <a:pt x="119" y="72"/>
                  </a:moveTo>
                  <a:cubicBezTo>
                    <a:pt x="119" y="34"/>
                    <a:pt x="101" y="16"/>
                    <a:pt x="68" y="16"/>
                  </a:cubicBezTo>
                  <a:cubicBezTo>
                    <a:pt x="36" y="16"/>
                    <a:pt x="17" y="33"/>
                    <a:pt x="17" y="7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59"/>
                    <a:pt x="37" y="176"/>
                    <a:pt x="68" y="176"/>
                  </a:cubicBezTo>
                  <a:cubicBezTo>
                    <a:pt x="100" y="176"/>
                    <a:pt x="119" y="160"/>
                    <a:pt x="119" y="124"/>
                  </a:cubicBezTo>
                  <a:lnTo>
                    <a:pt x="119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8" name="Freeform 249"/>
            <p:cNvSpPr>
              <a:spLocks noEditPoints="1"/>
            </p:cNvSpPr>
            <p:nvPr/>
          </p:nvSpPr>
          <p:spPr bwMode="auto">
            <a:xfrm>
              <a:off x="5865813" y="5402263"/>
              <a:ext cx="177800" cy="250825"/>
            </a:xfrm>
            <a:custGeom>
              <a:avLst/>
              <a:gdLst>
                <a:gd name="T0" fmla="*/ 0 w 135"/>
                <a:gd name="T1" fmla="*/ 72 h 192"/>
                <a:gd name="T2" fmla="*/ 67 w 135"/>
                <a:gd name="T3" fmla="*/ 0 h 192"/>
                <a:gd name="T4" fmla="*/ 135 w 135"/>
                <a:gd name="T5" fmla="*/ 72 h 192"/>
                <a:gd name="T6" fmla="*/ 135 w 135"/>
                <a:gd name="T7" fmla="*/ 124 h 192"/>
                <a:gd name="T8" fmla="*/ 68 w 135"/>
                <a:gd name="T9" fmla="*/ 192 h 192"/>
                <a:gd name="T10" fmla="*/ 0 w 135"/>
                <a:gd name="T11" fmla="*/ 124 h 192"/>
                <a:gd name="T12" fmla="*/ 0 w 135"/>
                <a:gd name="T13" fmla="*/ 72 h 192"/>
                <a:gd name="T14" fmla="*/ 118 w 135"/>
                <a:gd name="T15" fmla="*/ 72 h 192"/>
                <a:gd name="T16" fmla="*/ 67 w 135"/>
                <a:gd name="T17" fmla="*/ 16 h 192"/>
                <a:gd name="T18" fmla="*/ 17 w 135"/>
                <a:gd name="T19" fmla="*/ 72 h 192"/>
                <a:gd name="T20" fmla="*/ 17 w 135"/>
                <a:gd name="T21" fmla="*/ 124 h 192"/>
                <a:gd name="T22" fmla="*/ 68 w 135"/>
                <a:gd name="T23" fmla="*/ 176 h 192"/>
                <a:gd name="T24" fmla="*/ 118 w 135"/>
                <a:gd name="T25" fmla="*/ 124 h 192"/>
                <a:gd name="T26" fmla="*/ 118 w 135"/>
                <a:gd name="T27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192">
                  <a:moveTo>
                    <a:pt x="0" y="72"/>
                  </a:moveTo>
                  <a:cubicBezTo>
                    <a:pt x="0" y="23"/>
                    <a:pt x="27" y="0"/>
                    <a:pt x="67" y="0"/>
                  </a:cubicBezTo>
                  <a:cubicBezTo>
                    <a:pt x="110" y="0"/>
                    <a:pt x="135" y="25"/>
                    <a:pt x="135" y="72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5" y="170"/>
                    <a:pt x="109" y="192"/>
                    <a:pt x="68" y="192"/>
                  </a:cubicBezTo>
                  <a:cubicBezTo>
                    <a:pt x="27" y="192"/>
                    <a:pt x="0" y="169"/>
                    <a:pt x="0" y="124"/>
                  </a:cubicBezTo>
                  <a:lnTo>
                    <a:pt x="0" y="72"/>
                  </a:lnTo>
                  <a:close/>
                  <a:moveTo>
                    <a:pt x="118" y="72"/>
                  </a:moveTo>
                  <a:cubicBezTo>
                    <a:pt x="118" y="34"/>
                    <a:pt x="100" y="16"/>
                    <a:pt x="67" y="16"/>
                  </a:cubicBezTo>
                  <a:cubicBezTo>
                    <a:pt x="36" y="16"/>
                    <a:pt x="17" y="33"/>
                    <a:pt x="17" y="7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59"/>
                    <a:pt x="36" y="176"/>
                    <a:pt x="68" y="176"/>
                  </a:cubicBezTo>
                  <a:cubicBezTo>
                    <a:pt x="99" y="176"/>
                    <a:pt x="118" y="160"/>
                    <a:pt x="118" y="124"/>
                  </a:cubicBezTo>
                  <a:lnTo>
                    <a:pt x="11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09" name="Freeform 250"/>
            <p:cNvSpPr>
              <a:spLocks noEditPoints="1"/>
            </p:cNvSpPr>
            <p:nvPr/>
          </p:nvSpPr>
          <p:spPr bwMode="auto">
            <a:xfrm>
              <a:off x="6069013" y="5402263"/>
              <a:ext cx="179388" cy="250825"/>
            </a:xfrm>
            <a:custGeom>
              <a:avLst/>
              <a:gdLst>
                <a:gd name="T0" fmla="*/ 0 w 136"/>
                <a:gd name="T1" fmla="*/ 72 h 192"/>
                <a:gd name="T2" fmla="*/ 68 w 136"/>
                <a:gd name="T3" fmla="*/ 0 h 192"/>
                <a:gd name="T4" fmla="*/ 136 w 136"/>
                <a:gd name="T5" fmla="*/ 72 h 192"/>
                <a:gd name="T6" fmla="*/ 136 w 136"/>
                <a:gd name="T7" fmla="*/ 124 h 192"/>
                <a:gd name="T8" fmla="*/ 68 w 136"/>
                <a:gd name="T9" fmla="*/ 192 h 192"/>
                <a:gd name="T10" fmla="*/ 0 w 136"/>
                <a:gd name="T11" fmla="*/ 124 h 192"/>
                <a:gd name="T12" fmla="*/ 0 w 136"/>
                <a:gd name="T13" fmla="*/ 72 h 192"/>
                <a:gd name="T14" fmla="*/ 119 w 136"/>
                <a:gd name="T15" fmla="*/ 72 h 192"/>
                <a:gd name="T16" fmla="*/ 68 w 136"/>
                <a:gd name="T17" fmla="*/ 16 h 192"/>
                <a:gd name="T18" fmla="*/ 17 w 136"/>
                <a:gd name="T19" fmla="*/ 72 h 192"/>
                <a:gd name="T20" fmla="*/ 17 w 136"/>
                <a:gd name="T21" fmla="*/ 124 h 192"/>
                <a:gd name="T22" fmla="*/ 68 w 136"/>
                <a:gd name="T23" fmla="*/ 176 h 192"/>
                <a:gd name="T24" fmla="*/ 119 w 136"/>
                <a:gd name="T25" fmla="*/ 124 h 192"/>
                <a:gd name="T26" fmla="*/ 119 w 136"/>
                <a:gd name="T27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92">
                  <a:moveTo>
                    <a:pt x="0" y="72"/>
                  </a:moveTo>
                  <a:cubicBezTo>
                    <a:pt x="0" y="23"/>
                    <a:pt x="27" y="0"/>
                    <a:pt x="68" y="0"/>
                  </a:cubicBezTo>
                  <a:cubicBezTo>
                    <a:pt x="111" y="0"/>
                    <a:pt x="136" y="25"/>
                    <a:pt x="136" y="72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70"/>
                    <a:pt x="109" y="192"/>
                    <a:pt x="68" y="192"/>
                  </a:cubicBezTo>
                  <a:cubicBezTo>
                    <a:pt x="28" y="192"/>
                    <a:pt x="0" y="169"/>
                    <a:pt x="0" y="124"/>
                  </a:cubicBezTo>
                  <a:lnTo>
                    <a:pt x="0" y="72"/>
                  </a:lnTo>
                  <a:close/>
                  <a:moveTo>
                    <a:pt x="119" y="72"/>
                  </a:moveTo>
                  <a:cubicBezTo>
                    <a:pt x="119" y="34"/>
                    <a:pt x="101" y="16"/>
                    <a:pt x="68" y="16"/>
                  </a:cubicBezTo>
                  <a:cubicBezTo>
                    <a:pt x="37" y="16"/>
                    <a:pt x="17" y="33"/>
                    <a:pt x="17" y="7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59"/>
                    <a:pt x="37" y="176"/>
                    <a:pt x="68" y="176"/>
                  </a:cubicBezTo>
                  <a:cubicBezTo>
                    <a:pt x="100" y="176"/>
                    <a:pt x="119" y="160"/>
                    <a:pt x="119" y="124"/>
                  </a:cubicBezTo>
                  <a:lnTo>
                    <a:pt x="119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0" name="Freeform 251"/>
            <p:cNvSpPr>
              <a:spLocks noEditPoints="1"/>
            </p:cNvSpPr>
            <p:nvPr/>
          </p:nvSpPr>
          <p:spPr bwMode="auto">
            <a:xfrm>
              <a:off x="6273800" y="5402263"/>
              <a:ext cx="179388" cy="250825"/>
            </a:xfrm>
            <a:custGeom>
              <a:avLst/>
              <a:gdLst>
                <a:gd name="T0" fmla="*/ 0 w 136"/>
                <a:gd name="T1" fmla="*/ 72 h 192"/>
                <a:gd name="T2" fmla="*/ 68 w 136"/>
                <a:gd name="T3" fmla="*/ 0 h 192"/>
                <a:gd name="T4" fmla="*/ 136 w 136"/>
                <a:gd name="T5" fmla="*/ 72 h 192"/>
                <a:gd name="T6" fmla="*/ 136 w 136"/>
                <a:gd name="T7" fmla="*/ 124 h 192"/>
                <a:gd name="T8" fmla="*/ 68 w 136"/>
                <a:gd name="T9" fmla="*/ 192 h 192"/>
                <a:gd name="T10" fmla="*/ 0 w 136"/>
                <a:gd name="T11" fmla="*/ 124 h 192"/>
                <a:gd name="T12" fmla="*/ 0 w 136"/>
                <a:gd name="T13" fmla="*/ 72 h 192"/>
                <a:gd name="T14" fmla="*/ 119 w 136"/>
                <a:gd name="T15" fmla="*/ 72 h 192"/>
                <a:gd name="T16" fmla="*/ 68 w 136"/>
                <a:gd name="T17" fmla="*/ 16 h 192"/>
                <a:gd name="T18" fmla="*/ 17 w 136"/>
                <a:gd name="T19" fmla="*/ 72 h 192"/>
                <a:gd name="T20" fmla="*/ 17 w 136"/>
                <a:gd name="T21" fmla="*/ 124 h 192"/>
                <a:gd name="T22" fmla="*/ 68 w 136"/>
                <a:gd name="T23" fmla="*/ 176 h 192"/>
                <a:gd name="T24" fmla="*/ 119 w 136"/>
                <a:gd name="T25" fmla="*/ 124 h 192"/>
                <a:gd name="T26" fmla="*/ 119 w 136"/>
                <a:gd name="T27" fmla="*/ 7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92">
                  <a:moveTo>
                    <a:pt x="0" y="72"/>
                  </a:moveTo>
                  <a:cubicBezTo>
                    <a:pt x="0" y="23"/>
                    <a:pt x="27" y="0"/>
                    <a:pt x="68" y="0"/>
                  </a:cubicBezTo>
                  <a:cubicBezTo>
                    <a:pt x="110" y="0"/>
                    <a:pt x="136" y="25"/>
                    <a:pt x="136" y="72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70"/>
                    <a:pt x="109" y="192"/>
                    <a:pt x="68" y="192"/>
                  </a:cubicBezTo>
                  <a:cubicBezTo>
                    <a:pt x="27" y="192"/>
                    <a:pt x="0" y="169"/>
                    <a:pt x="0" y="124"/>
                  </a:cubicBezTo>
                  <a:lnTo>
                    <a:pt x="0" y="72"/>
                  </a:lnTo>
                  <a:close/>
                  <a:moveTo>
                    <a:pt x="119" y="72"/>
                  </a:moveTo>
                  <a:cubicBezTo>
                    <a:pt x="119" y="34"/>
                    <a:pt x="101" y="16"/>
                    <a:pt x="68" y="16"/>
                  </a:cubicBezTo>
                  <a:cubicBezTo>
                    <a:pt x="36" y="16"/>
                    <a:pt x="17" y="33"/>
                    <a:pt x="17" y="7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59"/>
                    <a:pt x="37" y="176"/>
                    <a:pt x="68" y="176"/>
                  </a:cubicBezTo>
                  <a:cubicBezTo>
                    <a:pt x="100" y="176"/>
                    <a:pt x="119" y="160"/>
                    <a:pt x="119" y="124"/>
                  </a:cubicBezTo>
                  <a:lnTo>
                    <a:pt x="119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8425" name="Skupina 8424"/>
          <p:cNvGrpSpPr/>
          <p:nvPr/>
        </p:nvGrpSpPr>
        <p:grpSpPr>
          <a:xfrm>
            <a:off x="385763" y="6626226"/>
            <a:ext cx="2713037" cy="615950"/>
            <a:chOff x="385763" y="6626226"/>
            <a:chExt cx="2713037" cy="615950"/>
          </a:xfrm>
        </p:grpSpPr>
        <p:sp>
          <p:nvSpPr>
            <p:cNvPr id="8211" name="Freeform 252"/>
            <p:cNvSpPr>
              <a:spLocks/>
            </p:cNvSpPr>
            <p:nvPr/>
          </p:nvSpPr>
          <p:spPr bwMode="auto">
            <a:xfrm>
              <a:off x="2503488" y="6850063"/>
              <a:ext cx="269875" cy="296863"/>
            </a:xfrm>
            <a:custGeom>
              <a:avLst/>
              <a:gdLst>
                <a:gd name="T0" fmla="*/ 148 w 206"/>
                <a:gd name="T1" fmla="*/ 136 h 227"/>
                <a:gd name="T2" fmla="*/ 205 w 206"/>
                <a:gd name="T3" fmla="*/ 69 h 227"/>
                <a:gd name="T4" fmla="*/ 178 w 206"/>
                <a:gd name="T5" fmla="*/ 13 h 227"/>
                <a:gd name="T6" fmla="*/ 124 w 206"/>
                <a:gd name="T7" fmla="*/ 0 h 227"/>
                <a:gd name="T8" fmla="*/ 45 w 206"/>
                <a:gd name="T9" fmla="*/ 0 h 227"/>
                <a:gd name="T10" fmla="*/ 0 w 206"/>
                <a:gd name="T11" fmla="*/ 227 h 227"/>
                <a:gd name="T12" fmla="*/ 50 w 206"/>
                <a:gd name="T13" fmla="*/ 227 h 227"/>
                <a:gd name="T14" fmla="*/ 86 w 206"/>
                <a:gd name="T15" fmla="*/ 42 h 227"/>
                <a:gd name="T16" fmla="*/ 115 w 206"/>
                <a:gd name="T17" fmla="*/ 42 h 227"/>
                <a:gd name="T18" fmla="*/ 155 w 206"/>
                <a:gd name="T19" fmla="*/ 69 h 227"/>
                <a:gd name="T20" fmla="*/ 120 w 206"/>
                <a:gd name="T21" fmla="*/ 104 h 227"/>
                <a:gd name="T22" fmla="*/ 81 w 206"/>
                <a:gd name="T23" fmla="*/ 111 h 227"/>
                <a:gd name="T24" fmla="*/ 141 w 206"/>
                <a:gd name="T25" fmla="*/ 227 h 227"/>
                <a:gd name="T26" fmla="*/ 194 w 206"/>
                <a:gd name="T27" fmla="*/ 227 h 227"/>
                <a:gd name="T28" fmla="*/ 144 w 206"/>
                <a:gd name="T29" fmla="*/ 137 h 227"/>
                <a:gd name="T30" fmla="*/ 148 w 206"/>
                <a:gd name="T31" fmla="*/ 13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6" h="227">
                  <a:moveTo>
                    <a:pt x="148" y="136"/>
                  </a:moveTo>
                  <a:cubicBezTo>
                    <a:pt x="195" y="124"/>
                    <a:pt x="204" y="89"/>
                    <a:pt x="205" y="69"/>
                  </a:cubicBezTo>
                  <a:cubicBezTo>
                    <a:pt x="206" y="43"/>
                    <a:pt x="191" y="22"/>
                    <a:pt x="178" y="13"/>
                  </a:cubicBezTo>
                  <a:cubicBezTo>
                    <a:pt x="166" y="4"/>
                    <a:pt x="150" y="0"/>
                    <a:pt x="1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50" y="227"/>
                    <a:pt x="50" y="227"/>
                    <a:pt x="50" y="227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39" y="42"/>
                    <a:pt x="155" y="44"/>
                    <a:pt x="155" y="69"/>
                  </a:cubicBezTo>
                  <a:cubicBezTo>
                    <a:pt x="156" y="87"/>
                    <a:pt x="144" y="99"/>
                    <a:pt x="120" y="104"/>
                  </a:cubicBezTo>
                  <a:cubicBezTo>
                    <a:pt x="105" y="107"/>
                    <a:pt x="88" y="110"/>
                    <a:pt x="81" y="111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44" y="137"/>
                    <a:pt x="144" y="137"/>
                    <a:pt x="144" y="137"/>
                  </a:cubicBezTo>
                  <a:lnTo>
                    <a:pt x="148" y="136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2" name="Freeform 253"/>
            <p:cNvSpPr>
              <a:spLocks/>
            </p:cNvSpPr>
            <p:nvPr/>
          </p:nvSpPr>
          <p:spPr bwMode="auto">
            <a:xfrm>
              <a:off x="1163638" y="6850063"/>
              <a:ext cx="288925" cy="303213"/>
            </a:xfrm>
            <a:custGeom>
              <a:avLst/>
              <a:gdLst>
                <a:gd name="T0" fmla="*/ 76 w 220"/>
                <a:gd name="T1" fmla="*/ 0 h 231"/>
                <a:gd name="T2" fmla="*/ 52 w 220"/>
                <a:gd name="T3" fmla="*/ 125 h 231"/>
                <a:gd name="T4" fmla="*/ 50 w 220"/>
                <a:gd name="T5" fmla="*/ 152 h 231"/>
                <a:gd name="T6" fmla="*/ 88 w 220"/>
                <a:gd name="T7" fmla="*/ 189 h 231"/>
                <a:gd name="T8" fmla="*/ 146 w 220"/>
                <a:gd name="T9" fmla="*/ 125 h 231"/>
                <a:gd name="T10" fmla="*/ 169 w 220"/>
                <a:gd name="T11" fmla="*/ 0 h 231"/>
                <a:gd name="T12" fmla="*/ 220 w 220"/>
                <a:gd name="T13" fmla="*/ 0 h 231"/>
                <a:gd name="T14" fmla="*/ 196 w 220"/>
                <a:gd name="T15" fmla="*/ 124 h 231"/>
                <a:gd name="T16" fmla="*/ 82 w 220"/>
                <a:gd name="T17" fmla="*/ 231 h 231"/>
                <a:gd name="T18" fmla="*/ 0 w 220"/>
                <a:gd name="T19" fmla="*/ 152 h 231"/>
                <a:gd name="T20" fmla="*/ 3 w 220"/>
                <a:gd name="T21" fmla="*/ 122 h 231"/>
                <a:gd name="T22" fmla="*/ 26 w 220"/>
                <a:gd name="T23" fmla="*/ 0 h 231"/>
                <a:gd name="T24" fmla="*/ 76 w 220"/>
                <a:gd name="T25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231">
                  <a:moveTo>
                    <a:pt x="76" y="0"/>
                  </a:moveTo>
                  <a:cubicBezTo>
                    <a:pt x="52" y="125"/>
                    <a:pt x="52" y="125"/>
                    <a:pt x="52" y="125"/>
                  </a:cubicBezTo>
                  <a:cubicBezTo>
                    <a:pt x="51" y="132"/>
                    <a:pt x="50" y="141"/>
                    <a:pt x="50" y="152"/>
                  </a:cubicBezTo>
                  <a:cubicBezTo>
                    <a:pt x="50" y="172"/>
                    <a:pt x="63" y="189"/>
                    <a:pt x="88" y="189"/>
                  </a:cubicBezTo>
                  <a:cubicBezTo>
                    <a:pt x="118" y="189"/>
                    <a:pt x="137" y="170"/>
                    <a:pt x="146" y="125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82" y="197"/>
                    <a:pt x="149" y="231"/>
                    <a:pt x="82" y="231"/>
                  </a:cubicBezTo>
                  <a:cubicBezTo>
                    <a:pt x="32" y="231"/>
                    <a:pt x="0" y="205"/>
                    <a:pt x="0" y="152"/>
                  </a:cubicBezTo>
                  <a:cubicBezTo>
                    <a:pt x="0" y="142"/>
                    <a:pt x="1" y="131"/>
                    <a:pt x="3" y="122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3" name="Freeform 254"/>
            <p:cNvSpPr>
              <a:spLocks/>
            </p:cNvSpPr>
            <p:nvPr/>
          </p:nvSpPr>
          <p:spPr bwMode="auto">
            <a:xfrm>
              <a:off x="1457325" y="6850063"/>
              <a:ext cx="312738" cy="296863"/>
            </a:xfrm>
            <a:custGeom>
              <a:avLst/>
              <a:gdLst>
                <a:gd name="T0" fmla="*/ 0 w 239"/>
                <a:gd name="T1" fmla="*/ 227 h 227"/>
                <a:gd name="T2" fmla="*/ 43 w 239"/>
                <a:gd name="T3" fmla="*/ 0 h 227"/>
                <a:gd name="T4" fmla="*/ 106 w 239"/>
                <a:gd name="T5" fmla="*/ 0 h 227"/>
                <a:gd name="T6" fmla="*/ 140 w 239"/>
                <a:gd name="T7" fmla="*/ 85 h 227"/>
                <a:gd name="T8" fmla="*/ 164 w 239"/>
                <a:gd name="T9" fmla="*/ 165 h 227"/>
                <a:gd name="T10" fmla="*/ 165 w 239"/>
                <a:gd name="T11" fmla="*/ 165 h 227"/>
                <a:gd name="T12" fmla="*/ 174 w 239"/>
                <a:gd name="T13" fmla="*/ 90 h 227"/>
                <a:gd name="T14" fmla="*/ 191 w 239"/>
                <a:gd name="T15" fmla="*/ 0 h 227"/>
                <a:gd name="T16" fmla="*/ 239 w 239"/>
                <a:gd name="T17" fmla="*/ 0 h 227"/>
                <a:gd name="T18" fmla="*/ 197 w 239"/>
                <a:gd name="T19" fmla="*/ 227 h 227"/>
                <a:gd name="T20" fmla="*/ 142 w 239"/>
                <a:gd name="T21" fmla="*/ 227 h 227"/>
                <a:gd name="T22" fmla="*/ 106 w 239"/>
                <a:gd name="T23" fmla="*/ 134 h 227"/>
                <a:gd name="T24" fmla="*/ 80 w 239"/>
                <a:gd name="T25" fmla="*/ 54 h 227"/>
                <a:gd name="T26" fmla="*/ 79 w 239"/>
                <a:gd name="T27" fmla="*/ 54 h 227"/>
                <a:gd name="T28" fmla="*/ 64 w 239"/>
                <a:gd name="T29" fmla="*/ 141 h 227"/>
                <a:gd name="T30" fmla="*/ 48 w 239"/>
                <a:gd name="T31" fmla="*/ 227 h 227"/>
                <a:gd name="T32" fmla="*/ 0 w 239"/>
                <a:gd name="T33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9" h="227">
                  <a:moveTo>
                    <a:pt x="0" y="227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51" y="114"/>
                    <a:pt x="157" y="138"/>
                    <a:pt x="164" y="165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42"/>
                    <a:pt x="168" y="122"/>
                    <a:pt x="174" y="9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197" y="227"/>
                    <a:pt x="197" y="227"/>
                    <a:pt x="197" y="227"/>
                  </a:cubicBezTo>
                  <a:cubicBezTo>
                    <a:pt x="142" y="227"/>
                    <a:pt x="142" y="227"/>
                    <a:pt x="142" y="2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95" y="104"/>
                    <a:pt x="87" y="82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6" y="76"/>
                    <a:pt x="71" y="106"/>
                    <a:pt x="64" y="141"/>
                  </a:cubicBezTo>
                  <a:cubicBezTo>
                    <a:pt x="48" y="227"/>
                    <a:pt x="48" y="227"/>
                    <a:pt x="48" y="227"/>
                  </a:cubicBezTo>
                  <a:lnTo>
                    <a:pt x="0" y="227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4" name="Freeform 255"/>
            <p:cNvSpPr>
              <a:spLocks/>
            </p:cNvSpPr>
            <p:nvPr/>
          </p:nvSpPr>
          <p:spPr bwMode="auto">
            <a:xfrm>
              <a:off x="1778000" y="6850063"/>
              <a:ext cx="122238" cy="296863"/>
            </a:xfrm>
            <a:custGeom>
              <a:avLst/>
              <a:gdLst>
                <a:gd name="T0" fmla="*/ 77 w 77"/>
                <a:gd name="T1" fmla="*/ 0 h 187"/>
                <a:gd name="T2" fmla="*/ 42 w 77"/>
                <a:gd name="T3" fmla="*/ 187 h 187"/>
                <a:gd name="T4" fmla="*/ 0 w 77"/>
                <a:gd name="T5" fmla="*/ 187 h 187"/>
                <a:gd name="T6" fmla="*/ 36 w 77"/>
                <a:gd name="T7" fmla="*/ 0 h 187"/>
                <a:gd name="T8" fmla="*/ 77 w 77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87">
                  <a:moveTo>
                    <a:pt x="77" y="0"/>
                  </a:moveTo>
                  <a:lnTo>
                    <a:pt x="42" y="187"/>
                  </a:lnTo>
                  <a:lnTo>
                    <a:pt x="0" y="187"/>
                  </a:lnTo>
                  <a:lnTo>
                    <a:pt x="36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5" name="Freeform 256"/>
            <p:cNvSpPr>
              <a:spLocks/>
            </p:cNvSpPr>
            <p:nvPr/>
          </p:nvSpPr>
          <p:spPr bwMode="auto">
            <a:xfrm>
              <a:off x="1920875" y="6843713"/>
              <a:ext cx="265113" cy="309563"/>
            </a:xfrm>
            <a:custGeom>
              <a:avLst/>
              <a:gdLst>
                <a:gd name="T0" fmla="*/ 163 w 203"/>
                <a:gd name="T1" fmla="*/ 230 h 235"/>
                <a:gd name="T2" fmla="*/ 111 w 203"/>
                <a:gd name="T3" fmla="*/ 235 h 235"/>
                <a:gd name="T4" fmla="*/ 0 w 203"/>
                <a:gd name="T5" fmla="*/ 132 h 235"/>
                <a:gd name="T6" fmla="*/ 62 w 203"/>
                <a:gd name="T7" fmla="*/ 22 h 235"/>
                <a:gd name="T8" fmla="*/ 150 w 203"/>
                <a:gd name="T9" fmla="*/ 0 h 235"/>
                <a:gd name="T10" fmla="*/ 203 w 203"/>
                <a:gd name="T11" fmla="*/ 9 h 235"/>
                <a:gd name="T12" fmla="*/ 194 w 203"/>
                <a:gd name="T13" fmla="*/ 51 h 235"/>
                <a:gd name="T14" fmla="*/ 146 w 203"/>
                <a:gd name="T15" fmla="*/ 43 h 235"/>
                <a:gd name="T16" fmla="*/ 88 w 203"/>
                <a:gd name="T17" fmla="*/ 60 h 235"/>
                <a:gd name="T18" fmla="*/ 55 w 203"/>
                <a:gd name="T19" fmla="*/ 128 h 235"/>
                <a:gd name="T20" fmla="*/ 125 w 203"/>
                <a:gd name="T21" fmla="*/ 192 h 235"/>
                <a:gd name="T22" fmla="*/ 171 w 203"/>
                <a:gd name="T23" fmla="*/ 186 h 235"/>
                <a:gd name="T24" fmla="*/ 163 w 203"/>
                <a:gd name="T25" fmla="*/ 23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35">
                  <a:moveTo>
                    <a:pt x="163" y="230"/>
                  </a:moveTo>
                  <a:cubicBezTo>
                    <a:pt x="153" y="232"/>
                    <a:pt x="140" y="235"/>
                    <a:pt x="111" y="235"/>
                  </a:cubicBezTo>
                  <a:cubicBezTo>
                    <a:pt x="51" y="235"/>
                    <a:pt x="0" y="203"/>
                    <a:pt x="0" y="132"/>
                  </a:cubicBezTo>
                  <a:cubicBezTo>
                    <a:pt x="0" y="82"/>
                    <a:pt x="24" y="44"/>
                    <a:pt x="62" y="22"/>
                  </a:cubicBezTo>
                  <a:cubicBezTo>
                    <a:pt x="87" y="7"/>
                    <a:pt x="115" y="0"/>
                    <a:pt x="150" y="0"/>
                  </a:cubicBezTo>
                  <a:cubicBezTo>
                    <a:pt x="179" y="0"/>
                    <a:pt x="191" y="5"/>
                    <a:pt x="203" y="9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87" y="48"/>
                    <a:pt x="169" y="43"/>
                    <a:pt x="146" y="43"/>
                  </a:cubicBezTo>
                  <a:cubicBezTo>
                    <a:pt x="124" y="43"/>
                    <a:pt x="103" y="48"/>
                    <a:pt x="88" y="60"/>
                  </a:cubicBezTo>
                  <a:cubicBezTo>
                    <a:pt x="68" y="74"/>
                    <a:pt x="55" y="98"/>
                    <a:pt x="55" y="128"/>
                  </a:cubicBezTo>
                  <a:cubicBezTo>
                    <a:pt x="55" y="166"/>
                    <a:pt x="79" y="192"/>
                    <a:pt x="125" y="192"/>
                  </a:cubicBezTo>
                  <a:cubicBezTo>
                    <a:pt x="144" y="192"/>
                    <a:pt x="158" y="191"/>
                    <a:pt x="171" y="186"/>
                  </a:cubicBezTo>
                  <a:lnTo>
                    <a:pt x="163" y="230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6" name="Freeform 257"/>
            <p:cNvSpPr>
              <a:spLocks noEditPoints="1"/>
            </p:cNvSpPr>
            <p:nvPr/>
          </p:nvSpPr>
          <p:spPr bwMode="auto">
            <a:xfrm>
              <a:off x="2173288" y="6843713"/>
              <a:ext cx="312738" cy="309563"/>
            </a:xfrm>
            <a:custGeom>
              <a:avLst/>
              <a:gdLst>
                <a:gd name="T0" fmla="*/ 104 w 238"/>
                <a:gd name="T1" fmla="*/ 235 h 235"/>
                <a:gd name="T2" fmla="*/ 0 w 238"/>
                <a:gd name="T3" fmla="*/ 133 h 235"/>
                <a:gd name="T4" fmla="*/ 40 w 238"/>
                <a:gd name="T5" fmla="*/ 36 h 235"/>
                <a:gd name="T6" fmla="*/ 134 w 238"/>
                <a:gd name="T7" fmla="*/ 0 h 235"/>
                <a:gd name="T8" fmla="*/ 238 w 238"/>
                <a:gd name="T9" fmla="*/ 102 h 235"/>
                <a:gd name="T10" fmla="*/ 199 w 238"/>
                <a:gd name="T11" fmla="*/ 198 h 235"/>
                <a:gd name="T12" fmla="*/ 104 w 238"/>
                <a:gd name="T13" fmla="*/ 235 h 235"/>
                <a:gd name="T14" fmla="*/ 111 w 238"/>
                <a:gd name="T15" fmla="*/ 193 h 235"/>
                <a:gd name="T16" fmla="*/ 157 w 238"/>
                <a:gd name="T17" fmla="*/ 173 h 235"/>
                <a:gd name="T18" fmla="*/ 183 w 238"/>
                <a:gd name="T19" fmla="*/ 105 h 235"/>
                <a:gd name="T20" fmla="*/ 128 w 238"/>
                <a:gd name="T21" fmla="*/ 42 h 235"/>
                <a:gd name="T22" fmla="*/ 81 w 238"/>
                <a:gd name="T23" fmla="*/ 62 h 235"/>
                <a:gd name="T24" fmla="*/ 54 w 238"/>
                <a:gd name="T25" fmla="*/ 130 h 235"/>
                <a:gd name="T26" fmla="*/ 111 w 238"/>
                <a:gd name="T27" fmla="*/ 19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35">
                  <a:moveTo>
                    <a:pt x="104" y="235"/>
                  </a:moveTo>
                  <a:cubicBezTo>
                    <a:pt x="42" y="235"/>
                    <a:pt x="0" y="195"/>
                    <a:pt x="0" y="133"/>
                  </a:cubicBezTo>
                  <a:cubicBezTo>
                    <a:pt x="0" y="94"/>
                    <a:pt x="15" y="60"/>
                    <a:pt x="40" y="36"/>
                  </a:cubicBezTo>
                  <a:cubicBezTo>
                    <a:pt x="64" y="13"/>
                    <a:pt x="97" y="0"/>
                    <a:pt x="134" y="0"/>
                  </a:cubicBezTo>
                  <a:cubicBezTo>
                    <a:pt x="197" y="0"/>
                    <a:pt x="238" y="39"/>
                    <a:pt x="238" y="102"/>
                  </a:cubicBezTo>
                  <a:cubicBezTo>
                    <a:pt x="238" y="141"/>
                    <a:pt x="223" y="174"/>
                    <a:pt x="199" y="198"/>
                  </a:cubicBezTo>
                  <a:cubicBezTo>
                    <a:pt x="175" y="221"/>
                    <a:pt x="142" y="235"/>
                    <a:pt x="104" y="235"/>
                  </a:cubicBezTo>
                  <a:close/>
                  <a:moveTo>
                    <a:pt x="111" y="193"/>
                  </a:moveTo>
                  <a:cubicBezTo>
                    <a:pt x="129" y="193"/>
                    <a:pt x="145" y="186"/>
                    <a:pt x="157" y="173"/>
                  </a:cubicBezTo>
                  <a:cubicBezTo>
                    <a:pt x="173" y="157"/>
                    <a:pt x="183" y="132"/>
                    <a:pt x="183" y="105"/>
                  </a:cubicBezTo>
                  <a:cubicBezTo>
                    <a:pt x="183" y="72"/>
                    <a:pt x="170" y="42"/>
                    <a:pt x="128" y="42"/>
                  </a:cubicBezTo>
                  <a:cubicBezTo>
                    <a:pt x="109" y="42"/>
                    <a:pt x="94" y="49"/>
                    <a:pt x="81" y="62"/>
                  </a:cubicBezTo>
                  <a:cubicBezTo>
                    <a:pt x="64" y="79"/>
                    <a:pt x="54" y="104"/>
                    <a:pt x="54" y="130"/>
                  </a:cubicBezTo>
                  <a:cubicBezTo>
                    <a:pt x="54" y="168"/>
                    <a:pt x="73" y="193"/>
                    <a:pt x="111" y="193"/>
                  </a:cubicBez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7" name="Freeform 258"/>
            <p:cNvSpPr>
              <a:spLocks/>
            </p:cNvSpPr>
            <p:nvPr/>
          </p:nvSpPr>
          <p:spPr bwMode="auto">
            <a:xfrm>
              <a:off x="2784475" y="6850063"/>
              <a:ext cx="314325" cy="296863"/>
            </a:xfrm>
            <a:custGeom>
              <a:avLst/>
              <a:gdLst>
                <a:gd name="T0" fmla="*/ 0 w 240"/>
                <a:gd name="T1" fmla="*/ 227 h 227"/>
                <a:gd name="T2" fmla="*/ 43 w 240"/>
                <a:gd name="T3" fmla="*/ 0 h 227"/>
                <a:gd name="T4" fmla="*/ 106 w 240"/>
                <a:gd name="T5" fmla="*/ 0 h 227"/>
                <a:gd name="T6" fmla="*/ 140 w 240"/>
                <a:gd name="T7" fmla="*/ 85 h 227"/>
                <a:gd name="T8" fmla="*/ 164 w 240"/>
                <a:gd name="T9" fmla="*/ 165 h 227"/>
                <a:gd name="T10" fmla="*/ 165 w 240"/>
                <a:gd name="T11" fmla="*/ 165 h 227"/>
                <a:gd name="T12" fmla="*/ 174 w 240"/>
                <a:gd name="T13" fmla="*/ 90 h 227"/>
                <a:gd name="T14" fmla="*/ 191 w 240"/>
                <a:gd name="T15" fmla="*/ 0 h 227"/>
                <a:gd name="T16" fmla="*/ 240 w 240"/>
                <a:gd name="T17" fmla="*/ 0 h 227"/>
                <a:gd name="T18" fmla="*/ 197 w 240"/>
                <a:gd name="T19" fmla="*/ 227 h 227"/>
                <a:gd name="T20" fmla="*/ 142 w 240"/>
                <a:gd name="T21" fmla="*/ 227 h 227"/>
                <a:gd name="T22" fmla="*/ 106 w 240"/>
                <a:gd name="T23" fmla="*/ 134 h 227"/>
                <a:gd name="T24" fmla="*/ 80 w 240"/>
                <a:gd name="T25" fmla="*/ 54 h 227"/>
                <a:gd name="T26" fmla="*/ 79 w 240"/>
                <a:gd name="T27" fmla="*/ 54 h 227"/>
                <a:gd name="T28" fmla="*/ 65 w 240"/>
                <a:gd name="T29" fmla="*/ 141 h 227"/>
                <a:gd name="T30" fmla="*/ 49 w 240"/>
                <a:gd name="T31" fmla="*/ 227 h 227"/>
                <a:gd name="T32" fmla="*/ 0 w 240"/>
                <a:gd name="T33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27">
                  <a:moveTo>
                    <a:pt x="0" y="227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51" y="114"/>
                    <a:pt x="158" y="138"/>
                    <a:pt x="164" y="165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42"/>
                    <a:pt x="168" y="122"/>
                    <a:pt x="174" y="9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197" y="227"/>
                    <a:pt x="197" y="227"/>
                    <a:pt x="197" y="227"/>
                  </a:cubicBezTo>
                  <a:cubicBezTo>
                    <a:pt x="142" y="227"/>
                    <a:pt x="142" y="227"/>
                    <a:pt x="142" y="22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95" y="104"/>
                    <a:pt x="87" y="82"/>
                    <a:pt x="80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6" y="76"/>
                    <a:pt x="71" y="106"/>
                    <a:pt x="65" y="141"/>
                  </a:cubicBezTo>
                  <a:cubicBezTo>
                    <a:pt x="49" y="227"/>
                    <a:pt x="49" y="227"/>
                    <a:pt x="49" y="227"/>
                  </a:cubicBezTo>
                  <a:lnTo>
                    <a:pt x="0" y="227"/>
                  </a:lnTo>
                  <a:close/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8" name="Freeform 259"/>
            <p:cNvSpPr>
              <a:spLocks/>
            </p:cNvSpPr>
            <p:nvPr/>
          </p:nvSpPr>
          <p:spPr bwMode="auto">
            <a:xfrm>
              <a:off x="392113" y="6629401"/>
              <a:ext cx="858838" cy="604838"/>
            </a:xfrm>
            <a:custGeom>
              <a:avLst/>
              <a:gdLst>
                <a:gd name="T0" fmla="*/ 320 w 654"/>
                <a:gd name="T1" fmla="*/ 44 h 461"/>
                <a:gd name="T2" fmla="*/ 340 w 654"/>
                <a:gd name="T3" fmla="*/ 57 h 461"/>
                <a:gd name="T4" fmla="*/ 369 w 654"/>
                <a:gd name="T5" fmla="*/ 54 h 461"/>
                <a:gd name="T6" fmla="*/ 358 w 654"/>
                <a:gd name="T7" fmla="*/ 67 h 461"/>
                <a:gd name="T8" fmla="*/ 383 w 654"/>
                <a:gd name="T9" fmla="*/ 64 h 461"/>
                <a:gd name="T10" fmla="*/ 389 w 654"/>
                <a:gd name="T11" fmla="*/ 74 h 461"/>
                <a:gd name="T12" fmla="*/ 367 w 654"/>
                <a:gd name="T13" fmla="*/ 87 h 461"/>
                <a:gd name="T14" fmla="*/ 379 w 654"/>
                <a:gd name="T15" fmla="*/ 88 h 461"/>
                <a:gd name="T16" fmla="*/ 416 w 654"/>
                <a:gd name="T17" fmla="*/ 103 h 461"/>
                <a:gd name="T18" fmla="*/ 437 w 654"/>
                <a:gd name="T19" fmla="*/ 97 h 461"/>
                <a:gd name="T20" fmla="*/ 449 w 654"/>
                <a:gd name="T21" fmla="*/ 96 h 461"/>
                <a:gd name="T22" fmla="*/ 493 w 654"/>
                <a:gd name="T23" fmla="*/ 84 h 461"/>
                <a:gd name="T24" fmla="*/ 542 w 654"/>
                <a:gd name="T25" fmla="*/ 66 h 461"/>
                <a:gd name="T26" fmla="*/ 584 w 654"/>
                <a:gd name="T27" fmla="*/ 52 h 461"/>
                <a:gd name="T28" fmla="*/ 648 w 654"/>
                <a:gd name="T29" fmla="*/ 38 h 461"/>
                <a:gd name="T30" fmla="*/ 639 w 654"/>
                <a:gd name="T31" fmla="*/ 53 h 461"/>
                <a:gd name="T32" fmla="*/ 615 w 654"/>
                <a:gd name="T33" fmla="*/ 63 h 461"/>
                <a:gd name="T34" fmla="*/ 548 w 654"/>
                <a:gd name="T35" fmla="*/ 103 h 461"/>
                <a:gd name="T36" fmla="*/ 479 w 654"/>
                <a:gd name="T37" fmla="*/ 130 h 461"/>
                <a:gd name="T38" fmla="*/ 418 w 654"/>
                <a:gd name="T39" fmla="*/ 157 h 461"/>
                <a:gd name="T40" fmla="*/ 420 w 654"/>
                <a:gd name="T41" fmla="*/ 167 h 461"/>
                <a:gd name="T42" fmla="*/ 453 w 654"/>
                <a:gd name="T43" fmla="*/ 233 h 461"/>
                <a:gd name="T44" fmla="*/ 474 w 654"/>
                <a:gd name="T45" fmla="*/ 266 h 461"/>
                <a:gd name="T46" fmla="*/ 506 w 654"/>
                <a:gd name="T47" fmla="*/ 315 h 461"/>
                <a:gd name="T48" fmla="*/ 489 w 654"/>
                <a:gd name="T49" fmla="*/ 380 h 461"/>
                <a:gd name="T50" fmla="*/ 460 w 654"/>
                <a:gd name="T51" fmla="*/ 382 h 461"/>
                <a:gd name="T52" fmla="*/ 454 w 654"/>
                <a:gd name="T53" fmla="*/ 393 h 461"/>
                <a:gd name="T54" fmla="*/ 398 w 654"/>
                <a:gd name="T55" fmla="*/ 374 h 461"/>
                <a:gd name="T56" fmla="*/ 379 w 654"/>
                <a:gd name="T57" fmla="*/ 347 h 461"/>
                <a:gd name="T58" fmla="*/ 350 w 654"/>
                <a:gd name="T59" fmla="*/ 333 h 461"/>
                <a:gd name="T60" fmla="*/ 309 w 654"/>
                <a:gd name="T61" fmla="*/ 330 h 461"/>
                <a:gd name="T62" fmla="*/ 316 w 654"/>
                <a:gd name="T63" fmla="*/ 353 h 461"/>
                <a:gd name="T64" fmla="*/ 321 w 654"/>
                <a:gd name="T65" fmla="*/ 388 h 461"/>
                <a:gd name="T66" fmla="*/ 216 w 654"/>
                <a:gd name="T67" fmla="*/ 421 h 461"/>
                <a:gd name="T68" fmla="*/ 148 w 654"/>
                <a:gd name="T69" fmla="*/ 443 h 461"/>
                <a:gd name="T70" fmla="*/ 59 w 654"/>
                <a:gd name="T71" fmla="*/ 458 h 461"/>
                <a:gd name="T72" fmla="*/ 28 w 654"/>
                <a:gd name="T73" fmla="*/ 451 h 461"/>
                <a:gd name="T74" fmla="*/ 24 w 654"/>
                <a:gd name="T75" fmla="*/ 456 h 461"/>
                <a:gd name="T76" fmla="*/ 3 w 654"/>
                <a:gd name="T77" fmla="*/ 437 h 461"/>
                <a:gd name="T78" fmla="*/ 22 w 654"/>
                <a:gd name="T79" fmla="*/ 399 h 461"/>
                <a:gd name="T80" fmla="*/ 7 w 654"/>
                <a:gd name="T81" fmla="*/ 295 h 461"/>
                <a:gd name="T82" fmla="*/ 14 w 654"/>
                <a:gd name="T83" fmla="*/ 238 h 461"/>
                <a:gd name="T84" fmla="*/ 21 w 654"/>
                <a:gd name="T85" fmla="*/ 202 h 461"/>
                <a:gd name="T86" fmla="*/ 42 w 654"/>
                <a:gd name="T87" fmla="*/ 135 h 461"/>
                <a:gd name="T88" fmla="*/ 103 w 654"/>
                <a:gd name="T89" fmla="*/ 65 h 461"/>
                <a:gd name="T90" fmla="*/ 123 w 654"/>
                <a:gd name="T91" fmla="*/ 44 h 461"/>
                <a:gd name="T92" fmla="*/ 154 w 654"/>
                <a:gd name="T93" fmla="*/ 34 h 461"/>
                <a:gd name="T94" fmla="*/ 186 w 654"/>
                <a:gd name="T95" fmla="*/ 25 h 461"/>
                <a:gd name="T96" fmla="*/ 233 w 654"/>
                <a:gd name="T97" fmla="*/ 25 h 461"/>
                <a:gd name="T98" fmla="*/ 257 w 654"/>
                <a:gd name="T99" fmla="*/ 28 h 461"/>
                <a:gd name="T100" fmla="*/ 278 w 654"/>
                <a:gd name="T101" fmla="*/ 3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4" h="461">
                  <a:moveTo>
                    <a:pt x="296" y="0"/>
                  </a:moveTo>
                  <a:cubicBezTo>
                    <a:pt x="297" y="2"/>
                    <a:pt x="298" y="4"/>
                    <a:pt x="299" y="6"/>
                  </a:cubicBezTo>
                  <a:cubicBezTo>
                    <a:pt x="300" y="9"/>
                    <a:pt x="301" y="12"/>
                    <a:pt x="304" y="15"/>
                  </a:cubicBezTo>
                  <a:cubicBezTo>
                    <a:pt x="306" y="26"/>
                    <a:pt x="313" y="35"/>
                    <a:pt x="320" y="44"/>
                  </a:cubicBezTo>
                  <a:cubicBezTo>
                    <a:pt x="323" y="47"/>
                    <a:pt x="325" y="50"/>
                    <a:pt x="327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31" y="55"/>
                    <a:pt x="335" y="57"/>
                    <a:pt x="340" y="57"/>
                  </a:cubicBezTo>
                  <a:cubicBezTo>
                    <a:pt x="342" y="57"/>
                    <a:pt x="344" y="57"/>
                    <a:pt x="346" y="56"/>
                  </a:cubicBezTo>
                  <a:cubicBezTo>
                    <a:pt x="351" y="53"/>
                    <a:pt x="355" y="51"/>
                    <a:pt x="360" y="51"/>
                  </a:cubicBezTo>
                  <a:cubicBezTo>
                    <a:pt x="362" y="51"/>
                    <a:pt x="364" y="51"/>
                    <a:pt x="367" y="52"/>
                  </a:cubicBezTo>
                  <a:cubicBezTo>
                    <a:pt x="368" y="53"/>
                    <a:pt x="368" y="54"/>
                    <a:pt x="369" y="54"/>
                  </a:cubicBezTo>
                  <a:cubicBezTo>
                    <a:pt x="362" y="57"/>
                    <a:pt x="357" y="60"/>
                    <a:pt x="353" y="63"/>
                  </a:cubicBezTo>
                  <a:cubicBezTo>
                    <a:pt x="351" y="64"/>
                    <a:pt x="351" y="64"/>
                    <a:pt x="351" y="64"/>
                  </a:cubicBezTo>
                  <a:cubicBezTo>
                    <a:pt x="353" y="66"/>
                    <a:pt x="353" y="66"/>
                    <a:pt x="353" y="66"/>
                  </a:cubicBezTo>
                  <a:cubicBezTo>
                    <a:pt x="354" y="67"/>
                    <a:pt x="356" y="67"/>
                    <a:pt x="358" y="67"/>
                  </a:cubicBezTo>
                  <a:cubicBezTo>
                    <a:pt x="361" y="67"/>
                    <a:pt x="365" y="67"/>
                    <a:pt x="368" y="66"/>
                  </a:cubicBezTo>
                  <a:cubicBezTo>
                    <a:pt x="369" y="66"/>
                    <a:pt x="371" y="65"/>
                    <a:pt x="372" y="65"/>
                  </a:cubicBezTo>
                  <a:cubicBezTo>
                    <a:pt x="374" y="65"/>
                    <a:pt x="375" y="65"/>
                    <a:pt x="376" y="65"/>
                  </a:cubicBezTo>
                  <a:cubicBezTo>
                    <a:pt x="379" y="64"/>
                    <a:pt x="381" y="64"/>
                    <a:pt x="383" y="64"/>
                  </a:cubicBezTo>
                  <a:cubicBezTo>
                    <a:pt x="387" y="64"/>
                    <a:pt x="390" y="65"/>
                    <a:pt x="393" y="68"/>
                  </a:cubicBezTo>
                  <a:cubicBezTo>
                    <a:pt x="394" y="68"/>
                    <a:pt x="394" y="69"/>
                    <a:pt x="394" y="69"/>
                  </a:cubicBezTo>
                  <a:cubicBezTo>
                    <a:pt x="395" y="71"/>
                    <a:pt x="396" y="73"/>
                    <a:pt x="396" y="75"/>
                  </a:cubicBezTo>
                  <a:cubicBezTo>
                    <a:pt x="393" y="74"/>
                    <a:pt x="391" y="74"/>
                    <a:pt x="389" y="74"/>
                  </a:cubicBezTo>
                  <a:cubicBezTo>
                    <a:pt x="383" y="74"/>
                    <a:pt x="380" y="76"/>
                    <a:pt x="377" y="79"/>
                  </a:cubicBezTo>
                  <a:cubicBezTo>
                    <a:pt x="375" y="81"/>
                    <a:pt x="372" y="83"/>
                    <a:pt x="368" y="84"/>
                  </a:cubicBezTo>
                  <a:cubicBezTo>
                    <a:pt x="364" y="84"/>
                    <a:pt x="364" y="84"/>
                    <a:pt x="364" y="84"/>
                  </a:cubicBezTo>
                  <a:cubicBezTo>
                    <a:pt x="367" y="87"/>
                    <a:pt x="367" y="87"/>
                    <a:pt x="367" y="87"/>
                  </a:cubicBezTo>
                  <a:cubicBezTo>
                    <a:pt x="368" y="88"/>
                    <a:pt x="369" y="89"/>
                    <a:pt x="371" y="89"/>
                  </a:cubicBezTo>
                  <a:cubicBezTo>
                    <a:pt x="372" y="89"/>
                    <a:pt x="373" y="89"/>
                    <a:pt x="374" y="88"/>
                  </a:cubicBezTo>
                  <a:cubicBezTo>
                    <a:pt x="375" y="88"/>
                    <a:pt x="376" y="88"/>
                    <a:pt x="377" y="88"/>
                  </a:cubicBezTo>
                  <a:cubicBezTo>
                    <a:pt x="377" y="88"/>
                    <a:pt x="378" y="88"/>
                    <a:pt x="379" y="88"/>
                  </a:cubicBezTo>
                  <a:cubicBezTo>
                    <a:pt x="381" y="89"/>
                    <a:pt x="382" y="91"/>
                    <a:pt x="384" y="92"/>
                  </a:cubicBezTo>
                  <a:cubicBezTo>
                    <a:pt x="387" y="96"/>
                    <a:pt x="390" y="99"/>
                    <a:pt x="400" y="100"/>
                  </a:cubicBezTo>
                  <a:cubicBezTo>
                    <a:pt x="403" y="104"/>
                    <a:pt x="405" y="106"/>
                    <a:pt x="409" y="106"/>
                  </a:cubicBezTo>
                  <a:cubicBezTo>
                    <a:pt x="411" y="106"/>
                    <a:pt x="414" y="104"/>
                    <a:pt x="416" y="103"/>
                  </a:cubicBezTo>
                  <a:cubicBezTo>
                    <a:pt x="418" y="102"/>
                    <a:pt x="419" y="101"/>
                    <a:pt x="421" y="100"/>
                  </a:cubicBezTo>
                  <a:cubicBezTo>
                    <a:pt x="421" y="100"/>
                    <a:pt x="421" y="100"/>
                    <a:pt x="421" y="100"/>
                  </a:cubicBezTo>
                  <a:cubicBezTo>
                    <a:pt x="421" y="100"/>
                    <a:pt x="421" y="100"/>
                    <a:pt x="421" y="100"/>
                  </a:cubicBezTo>
                  <a:cubicBezTo>
                    <a:pt x="427" y="97"/>
                    <a:pt x="431" y="97"/>
                    <a:pt x="437" y="97"/>
                  </a:cubicBezTo>
                  <a:cubicBezTo>
                    <a:pt x="438" y="97"/>
                    <a:pt x="440" y="97"/>
                    <a:pt x="441" y="97"/>
                  </a:cubicBezTo>
                  <a:cubicBezTo>
                    <a:pt x="443" y="97"/>
                    <a:pt x="446" y="97"/>
                    <a:pt x="448" y="97"/>
                  </a:cubicBezTo>
                  <a:cubicBezTo>
                    <a:pt x="449" y="97"/>
                    <a:pt x="449" y="97"/>
                    <a:pt x="449" y="97"/>
                  </a:cubicBezTo>
                  <a:cubicBezTo>
                    <a:pt x="449" y="96"/>
                    <a:pt x="449" y="96"/>
                    <a:pt x="449" y="96"/>
                  </a:cubicBezTo>
                  <a:cubicBezTo>
                    <a:pt x="456" y="88"/>
                    <a:pt x="469" y="83"/>
                    <a:pt x="484" y="83"/>
                  </a:cubicBezTo>
                  <a:cubicBezTo>
                    <a:pt x="487" y="83"/>
                    <a:pt x="490" y="83"/>
                    <a:pt x="493" y="84"/>
                  </a:cubicBezTo>
                  <a:cubicBezTo>
                    <a:pt x="493" y="84"/>
                    <a:pt x="493" y="84"/>
                    <a:pt x="493" y="84"/>
                  </a:cubicBezTo>
                  <a:cubicBezTo>
                    <a:pt x="493" y="84"/>
                    <a:pt x="493" y="84"/>
                    <a:pt x="493" y="84"/>
                  </a:cubicBezTo>
                  <a:cubicBezTo>
                    <a:pt x="498" y="83"/>
                    <a:pt x="501" y="80"/>
                    <a:pt x="503" y="77"/>
                  </a:cubicBezTo>
                  <a:cubicBezTo>
                    <a:pt x="504" y="75"/>
                    <a:pt x="505" y="74"/>
                    <a:pt x="506" y="73"/>
                  </a:cubicBezTo>
                  <a:cubicBezTo>
                    <a:pt x="509" y="72"/>
                    <a:pt x="509" y="72"/>
                    <a:pt x="509" y="72"/>
                  </a:cubicBezTo>
                  <a:cubicBezTo>
                    <a:pt x="520" y="68"/>
                    <a:pt x="525" y="66"/>
                    <a:pt x="542" y="66"/>
                  </a:cubicBezTo>
                  <a:cubicBezTo>
                    <a:pt x="545" y="66"/>
                    <a:pt x="547" y="66"/>
                    <a:pt x="551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65"/>
                    <a:pt x="552" y="65"/>
                    <a:pt x="552" y="65"/>
                  </a:cubicBezTo>
                  <a:cubicBezTo>
                    <a:pt x="559" y="54"/>
                    <a:pt x="571" y="53"/>
                    <a:pt x="584" y="52"/>
                  </a:cubicBezTo>
                  <a:cubicBezTo>
                    <a:pt x="594" y="51"/>
                    <a:pt x="604" y="51"/>
                    <a:pt x="613" y="43"/>
                  </a:cubicBezTo>
                  <a:cubicBezTo>
                    <a:pt x="617" y="42"/>
                    <a:pt x="622" y="41"/>
                    <a:pt x="627" y="41"/>
                  </a:cubicBezTo>
                  <a:cubicBezTo>
                    <a:pt x="631" y="41"/>
                    <a:pt x="635" y="41"/>
                    <a:pt x="638" y="40"/>
                  </a:cubicBezTo>
                  <a:cubicBezTo>
                    <a:pt x="641" y="39"/>
                    <a:pt x="645" y="38"/>
                    <a:pt x="648" y="38"/>
                  </a:cubicBezTo>
                  <a:cubicBezTo>
                    <a:pt x="650" y="38"/>
                    <a:pt x="651" y="38"/>
                    <a:pt x="653" y="38"/>
                  </a:cubicBezTo>
                  <a:cubicBezTo>
                    <a:pt x="654" y="40"/>
                    <a:pt x="654" y="41"/>
                    <a:pt x="654" y="42"/>
                  </a:cubicBezTo>
                  <a:cubicBezTo>
                    <a:pt x="653" y="43"/>
                    <a:pt x="652" y="45"/>
                    <a:pt x="650" y="45"/>
                  </a:cubicBezTo>
                  <a:cubicBezTo>
                    <a:pt x="646" y="47"/>
                    <a:pt x="643" y="50"/>
                    <a:pt x="639" y="53"/>
                  </a:cubicBezTo>
                  <a:cubicBezTo>
                    <a:pt x="632" y="58"/>
                    <a:pt x="626" y="63"/>
                    <a:pt x="619" y="63"/>
                  </a:cubicBezTo>
                  <a:cubicBezTo>
                    <a:pt x="618" y="63"/>
                    <a:pt x="617" y="63"/>
                    <a:pt x="617" y="63"/>
                  </a:cubicBezTo>
                  <a:cubicBezTo>
                    <a:pt x="615" y="62"/>
                    <a:pt x="615" y="62"/>
                    <a:pt x="615" y="62"/>
                  </a:cubicBezTo>
                  <a:cubicBezTo>
                    <a:pt x="615" y="63"/>
                    <a:pt x="615" y="63"/>
                    <a:pt x="615" y="63"/>
                  </a:cubicBezTo>
                  <a:cubicBezTo>
                    <a:pt x="612" y="66"/>
                    <a:pt x="610" y="68"/>
                    <a:pt x="608" y="70"/>
                  </a:cubicBezTo>
                  <a:cubicBezTo>
                    <a:pt x="604" y="76"/>
                    <a:pt x="601" y="80"/>
                    <a:pt x="592" y="80"/>
                  </a:cubicBezTo>
                  <a:cubicBezTo>
                    <a:pt x="579" y="81"/>
                    <a:pt x="573" y="87"/>
                    <a:pt x="567" y="93"/>
                  </a:cubicBezTo>
                  <a:cubicBezTo>
                    <a:pt x="562" y="98"/>
                    <a:pt x="558" y="103"/>
                    <a:pt x="548" y="103"/>
                  </a:cubicBezTo>
                  <a:cubicBezTo>
                    <a:pt x="547" y="103"/>
                    <a:pt x="546" y="103"/>
                    <a:pt x="546" y="103"/>
                  </a:cubicBezTo>
                  <a:cubicBezTo>
                    <a:pt x="545" y="103"/>
                    <a:pt x="544" y="103"/>
                    <a:pt x="543" y="103"/>
                  </a:cubicBezTo>
                  <a:cubicBezTo>
                    <a:pt x="531" y="103"/>
                    <a:pt x="523" y="109"/>
                    <a:pt x="515" y="115"/>
                  </a:cubicBezTo>
                  <a:cubicBezTo>
                    <a:pt x="506" y="122"/>
                    <a:pt x="496" y="130"/>
                    <a:pt x="479" y="130"/>
                  </a:cubicBezTo>
                  <a:cubicBezTo>
                    <a:pt x="478" y="130"/>
                    <a:pt x="476" y="130"/>
                    <a:pt x="474" y="130"/>
                  </a:cubicBezTo>
                  <a:cubicBezTo>
                    <a:pt x="473" y="130"/>
                    <a:pt x="473" y="130"/>
                    <a:pt x="473" y="130"/>
                  </a:cubicBezTo>
                  <a:cubicBezTo>
                    <a:pt x="472" y="130"/>
                    <a:pt x="472" y="130"/>
                    <a:pt x="472" y="130"/>
                  </a:cubicBezTo>
                  <a:cubicBezTo>
                    <a:pt x="456" y="146"/>
                    <a:pt x="443" y="157"/>
                    <a:pt x="418" y="157"/>
                  </a:cubicBezTo>
                  <a:cubicBezTo>
                    <a:pt x="415" y="157"/>
                    <a:pt x="415" y="157"/>
                    <a:pt x="415" y="157"/>
                  </a:cubicBezTo>
                  <a:cubicBezTo>
                    <a:pt x="416" y="160"/>
                    <a:pt x="416" y="160"/>
                    <a:pt x="416" y="160"/>
                  </a:cubicBezTo>
                  <a:cubicBezTo>
                    <a:pt x="417" y="162"/>
                    <a:pt x="418" y="163"/>
                    <a:pt x="418" y="164"/>
                  </a:cubicBezTo>
                  <a:cubicBezTo>
                    <a:pt x="419" y="165"/>
                    <a:pt x="419" y="166"/>
                    <a:pt x="420" y="167"/>
                  </a:cubicBezTo>
                  <a:cubicBezTo>
                    <a:pt x="423" y="172"/>
                    <a:pt x="428" y="178"/>
                    <a:pt x="432" y="184"/>
                  </a:cubicBezTo>
                  <a:cubicBezTo>
                    <a:pt x="437" y="189"/>
                    <a:pt x="441" y="194"/>
                    <a:pt x="444" y="199"/>
                  </a:cubicBezTo>
                  <a:cubicBezTo>
                    <a:pt x="445" y="203"/>
                    <a:pt x="446" y="207"/>
                    <a:pt x="447" y="211"/>
                  </a:cubicBezTo>
                  <a:cubicBezTo>
                    <a:pt x="449" y="218"/>
                    <a:pt x="451" y="226"/>
                    <a:pt x="453" y="233"/>
                  </a:cubicBezTo>
                  <a:cubicBezTo>
                    <a:pt x="453" y="233"/>
                    <a:pt x="453" y="233"/>
                    <a:pt x="453" y="233"/>
                  </a:cubicBezTo>
                  <a:cubicBezTo>
                    <a:pt x="453" y="233"/>
                    <a:pt x="453" y="233"/>
                    <a:pt x="453" y="233"/>
                  </a:cubicBezTo>
                  <a:cubicBezTo>
                    <a:pt x="457" y="239"/>
                    <a:pt x="461" y="245"/>
                    <a:pt x="466" y="252"/>
                  </a:cubicBezTo>
                  <a:cubicBezTo>
                    <a:pt x="468" y="257"/>
                    <a:pt x="471" y="261"/>
                    <a:pt x="474" y="266"/>
                  </a:cubicBezTo>
                  <a:cubicBezTo>
                    <a:pt x="477" y="276"/>
                    <a:pt x="483" y="283"/>
                    <a:pt x="489" y="290"/>
                  </a:cubicBezTo>
                  <a:cubicBezTo>
                    <a:pt x="496" y="297"/>
                    <a:pt x="502" y="304"/>
                    <a:pt x="505" y="314"/>
                  </a:cubicBezTo>
                  <a:cubicBezTo>
                    <a:pt x="505" y="315"/>
                    <a:pt x="505" y="315"/>
                    <a:pt x="505" y="315"/>
                  </a:cubicBezTo>
                  <a:cubicBezTo>
                    <a:pt x="506" y="315"/>
                    <a:pt x="506" y="315"/>
                    <a:pt x="506" y="315"/>
                  </a:cubicBezTo>
                  <a:cubicBezTo>
                    <a:pt x="507" y="317"/>
                    <a:pt x="508" y="318"/>
                    <a:pt x="510" y="319"/>
                  </a:cubicBezTo>
                  <a:cubicBezTo>
                    <a:pt x="514" y="323"/>
                    <a:pt x="516" y="326"/>
                    <a:pt x="515" y="331"/>
                  </a:cubicBezTo>
                  <a:cubicBezTo>
                    <a:pt x="513" y="336"/>
                    <a:pt x="513" y="341"/>
                    <a:pt x="512" y="346"/>
                  </a:cubicBezTo>
                  <a:cubicBezTo>
                    <a:pt x="509" y="362"/>
                    <a:pt x="507" y="377"/>
                    <a:pt x="489" y="380"/>
                  </a:cubicBezTo>
                  <a:cubicBezTo>
                    <a:pt x="489" y="380"/>
                    <a:pt x="489" y="380"/>
                    <a:pt x="489" y="380"/>
                  </a:cubicBezTo>
                  <a:cubicBezTo>
                    <a:pt x="488" y="380"/>
                    <a:pt x="488" y="380"/>
                    <a:pt x="488" y="380"/>
                  </a:cubicBezTo>
                  <a:cubicBezTo>
                    <a:pt x="484" y="382"/>
                    <a:pt x="474" y="387"/>
                    <a:pt x="465" y="387"/>
                  </a:cubicBezTo>
                  <a:cubicBezTo>
                    <a:pt x="460" y="382"/>
                    <a:pt x="460" y="382"/>
                    <a:pt x="460" y="382"/>
                  </a:cubicBezTo>
                  <a:cubicBezTo>
                    <a:pt x="458" y="381"/>
                    <a:pt x="458" y="381"/>
                    <a:pt x="458" y="381"/>
                  </a:cubicBezTo>
                  <a:cubicBezTo>
                    <a:pt x="457" y="382"/>
                    <a:pt x="457" y="382"/>
                    <a:pt x="457" y="382"/>
                  </a:cubicBezTo>
                  <a:cubicBezTo>
                    <a:pt x="455" y="385"/>
                    <a:pt x="455" y="387"/>
                    <a:pt x="454" y="389"/>
                  </a:cubicBezTo>
                  <a:cubicBezTo>
                    <a:pt x="454" y="390"/>
                    <a:pt x="454" y="391"/>
                    <a:pt x="454" y="393"/>
                  </a:cubicBezTo>
                  <a:cubicBezTo>
                    <a:pt x="453" y="392"/>
                    <a:pt x="451" y="392"/>
                    <a:pt x="450" y="392"/>
                  </a:cubicBezTo>
                  <a:cubicBezTo>
                    <a:pt x="446" y="392"/>
                    <a:pt x="442" y="393"/>
                    <a:pt x="439" y="393"/>
                  </a:cubicBezTo>
                  <a:cubicBezTo>
                    <a:pt x="437" y="393"/>
                    <a:pt x="434" y="394"/>
                    <a:pt x="432" y="394"/>
                  </a:cubicBezTo>
                  <a:cubicBezTo>
                    <a:pt x="422" y="394"/>
                    <a:pt x="414" y="390"/>
                    <a:pt x="398" y="374"/>
                  </a:cubicBezTo>
                  <a:cubicBezTo>
                    <a:pt x="394" y="370"/>
                    <a:pt x="393" y="364"/>
                    <a:pt x="392" y="360"/>
                  </a:cubicBezTo>
                  <a:cubicBezTo>
                    <a:pt x="392" y="359"/>
                    <a:pt x="392" y="359"/>
                    <a:pt x="392" y="359"/>
                  </a:cubicBezTo>
                  <a:cubicBezTo>
                    <a:pt x="391" y="359"/>
                    <a:pt x="391" y="359"/>
                    <a:pt x="391" y="359"/>
                  </a:cubicBezTo>
                  <a:cubicBezTo>
                    <a:pt x="388" y="356"/>
                    <a:pt x="383" y="352"/>
                    <a:pt x="379" y="347"/>
                  </a:cubicBezTo>
                  <a:cubicBezTo>
                    <a:pt x="374" y="342"/>
                    <a:pt x="369" y="336"/>
                    <a:pt x="364" y="334"/>
                  </a:cubicBezTo>
                  <a:cubicBezTo>
                    <a:pt x="363" y="333"/>
                    <a:pt x="363" y="333"/>
                    <a:pt x="363" y="333"/>
                  </a:cubicBezTo>
                  <a:cubicBezTo>
                    <a:pt x="363" y="333"/>
                    <a:pt x="363" y="333"/>
                    <a:pt x="363" y="333"/>
                  </a:cubicBezTo>
                  <a:cubicBezTo>
                    <a:pt x="359" y="333"/>
                    <a:pt x="355" y="333"/>
                    <a:pt x="350" y="333"/>
                  </a:cubicBezTo>
                  <a:cubicBezTo>
                    <a:pt x="336" y="332"/>
                    <a:pt x="323" y="331"/>
                    <a:pt x="314" y="319"/>
                  </a:cubicBezTo>
                  <a:cubicBezTo>
                    <a:pt x="313" y="318"/>
                    <a:pt x="313" y="318"/>
                    <a:pt x="313" y="318"/>
                  </a:cubicBezTo>
                  <a:cubicBezTo>
                    <a:pt x="311" y="318"/>
                    <a:pt x="311" y="318"/>
                    <a:pt x="311" y="318"/>
                  </a:cubicBezTo>
                  <a:cubicBezTo>
                    <a:pt x="307" y="321"/>
                    <a:pt x="308" y="326"/>
                    <a:pt x="309" y="330"/>
                  </a:cubicBezTo>
                  <a:cubicBezTo>
                    <a:pt x="309" y="331"/>
                    <a:pt x="310" y="332"/>
                    <a:pt x="310" y="333"/>
                  </a:cubicBezTo>
                  <a:cubicBezTo>
                    <a:pt x="310" y="333"/>
                    <a:pt x="310" y="333"/>
                    <a:pt x="310" y="333"/>
                  </a:cubicBezTo>
                  <a:cubicBezTo>
                    <a:pt x="310" y="334"/>
                    <a:pt x="310" y="334"/>
                    <a:pt x="310" y="334"/>
                  </a:cubicBezTo>
                  <a:cubicBezTo>
                    <a:pt x="314" y="339"/>
                    <a:pt x="315" y="346"/>
                    <a:pt x="316" y="353"/>
                  </a:cubicBezTo>
                  <a:cubicBezTo>
                    <a:pt x="317" y="362"/>
                    <a:pt x="318" y="370"/>
                    <a:pt x="325" y="377"/>
                  </a:cubicBezTo>
                  <a:cubicBezTo>
                    <a:pt x="326" y="379"/>
                    <a:pt x="326" y="382"/>
                    <a:pt x="325" y="385"/>
                  </a:cubicBezTo>
                  <a:cubicBezTo>
                    <a:pt x="325" y="386"/>
                    <a:pt x="325" y="387"/>
                    <a:pt x="325" y="388"/>
                  </a:cubicBezTo>
                  <a:cubicBezTo>
                    <a:pt x="324" y="388"/>
                    <a:pt x="323" y="388"/>
                    <a:pt x="321" y="388"/>
                  </a:cubicBezTo>
                  <a:cubicBezTo>
                    <a:pt x="315" y="388"/>
                    <a:pt x="309" y="389"/>
                    <a:pt x="305" y="395"/>
                  </a:cubicBezTo>
                  <a:cubicBezTo>
                    <a:pt x="304" y="395"/>
                    <a:pt x="304" y="395"/>
                    <a:pt x="303" y="395"/>
                  </a:cubicBezTo>
                  <a:cubicBezTo>
                    <a:pt x="286" y="395"/>
                    <a:pt x="271" y="401"/>
                    <a:pt x="257" y="408"/>
                  </a:cubicBezTo>
                  <a:cubicBezTo>
                    <a:pt x="245" y="414"/>
                    <a:pt x="231" y="420"/>
                    <a:pt x="216" y="421"/>
                  </a:cubicBezTo>
                  <a:cubicBezTo>
                    <a:pt x="215" y="421"/>
                    <a:pt x="215" y="421"/>
                    <a:pt x="215" y="421"/>
                  </a:cubicBezTo>
                  <a:cubicBezTo>
                    <a:pt x="215" y="421"/>
                    <a:pt x="215" y="421"/>
                    <a:pt x="215" y="421"/>
                  </a:cubicBezTo>
                  <a:cubicBezTo>
                    <a:pt x="196" y="430"/>
                    <a:pt x="173" y="440"/>
                    <a:pt x="149" y="443"/>
                  </a:cubicBezTo>
                  <a:cubicBezTo>
                    <a:pt x="148" y="443"/>
                    <a:pt x="148" y="443"/>
                    <a:pt x="148" y="443"/>
                  </a:cubicBezTo>
                  <a:cubicBezTo>
                    <a:pt x="148" y="443"/>
                    <a:pt x="148" y="443"/>
                    <a:pt x="148" y="443"/>
                  </a:cubicBezTo>
                  <a:cubicBezTo>
                    <a:pt x="128" y="451"/>
                    <a:pt x="105" y="453"/>
                    <a:pt x="83" y="455"/>
                  </a:cubicBezTo>
                  <a:cubicBezTo>
                    <a:pt x="76" y="456"/>
                    <a:pt x="68" y="457"/>
                    <a:pt x="60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7" y="460"/>
                    <a:pt x="54" y="461"/>
                    <a:pt x="51" y="461"/>
                  </a:cubicBezTo>
                  <a:cubicBezTo>
                    <a:pt x="45" y="461"/>
                    <a:pt x="39" y="457"/>
                    <a:pt x="33" y="454"/>
                  </a:cubicBezTo>
                  <a:cubicBezTo>
                    <a:pt x="32" y="453"/>
                    <a:pt x="30" y="452"/>
                    <a:pt x="28" y="451"/>
                  </a:cubicBezTo>
                  <a:cubicBezTo>
                    <a:pt x="27" y="450"/>
                    <a:pt x="27" y="450"/>
                    <a:pt x="27" y="450"/>
                  </a:cubicBezTo>
                  <a:cubicBezTo>
                    <a:pt x="26" y="452"/>
                    <a:pt x="26" y="452"/>
                    <a:pt x="26" y="452"/>
                  </a:cubicBezTo>
                  <a:cubicBezTo>
                    <a:pt x="25" y="453"/>
                    <a:pt x="25" y="454"/>
                    <a:pt x="25" y="454"/>
                  </a:cubicBezTo>
                  <a:cubicBezTo>
                    <a:pt x="25" y="455"/>
                    <a:pt x="24" y="456"/>
                    <a:pt x="24" y="456"/>
                  </a:cubicBezTo>
                  <a:cubicBezTo>
                    <a:pt x="16" y="454"/>
                    <a:pt x="10" y="448"/>
                    <a:pt x="8" y="441"/>
                  </a:cubicBezTo>
                  <a:cubicBezTo>
                    <a:pt x="8" y="440"/>
                    <a:pt x="8" y="440"/>
                    <a:pt x="8" y="440"/>
                  </a:cubicBezTo>
                  <a:cubicBezTo>
                    <a:pt x="8" y="440"/>
                    <a:pt x="8" y="440"/>
                    <a:pt x="8" y="440"/>
                  </a:cubicBezTo>
                  <a:cubicBezTo>
                    <a:pt x="7" y="438"/>
                    <a:pt x="5" y="437"/>
                    <a:pt x="3" y="437"/>
                  </a:cubicBezTo>
                  <a:cubicBezTo>
                    <a:pt x="3" y="437"/>
                    <a:pt x="2" y="437"/>
                    <a:pt x="1" y="438"/>
                  </a:cubicBezTo>
                  <a:cubicBezTo>
                    <a:pt x="4" y="424"/>
                    <a:pt x="10" y="409"/>
                    <a:pt x="21" y="399"/>
                  </a:cubicBezTo>
                  <a:cubicBezTo>
                    <a:pt x="22" y="399"/>
                    <a:pt x="22" y="399"/>
                    <a:pt x="22" y="399"/>
                  </a:cubicBezTo>
                  <a:cubicBezTo>
                    <a:pt x="22" y="399"/>
                    <a:pt x="22" y="399"/>
                    <a:pt x="22" y="399"/>
                  </a:cubicBezTo>
                  <a:cubicBezTo>
                    <a:pt x="31" y="385"/>
                    <a:pt x="25" y="371"/>
                    <a:pt x="20" y="359"/>
                  </a:cubicBezTo>
                  <a:cubicBezTo>
                    <a:pt x="18" y="355"/>
                    <a:pt x="17" y="351"/>
                    <a:pt x="16" y="347"/>
                  </a:cubicBezTo>
                  <a:cubicBezTo>
                    <a:pt x="15" y="341"/>
                    <a:pt x="12" y="335"/>
                    <a:pt x="10" y="329"/>
                  </a:cubicBezTo>
                  <a:cubicBezTo>
                    <a:pt x="5" y="318"/>
                    <a:pt x="0" y="307"/>
                    <a:pt x="7" y="295"/>
                  </a:cubicBezTo>
                  <a:cubicBezTo>
                    <a:pt x="15" y="279"/>
                    <a:pt x="19" y="262"/>
                    <a:pt x="17" y="246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17" y="246"/>
                    <a:pt x="17" y="246"/>
                    <a:pt x="17" y="246"/>
                  </a:cubicBezTo>
                  <a:cubicBezTo>
                    <a:pt x="16" y="243"/>
                    <a:pt x="15" y="241"/>
                    <a:pt x="14" y="238"/>
                  </a:cubicBezTo>
                  <a:cubicBezTo>
                    <a:pt x="11" y="231"/>
                    <a:pt x="8" y="223"/>
                    <a:pt x="15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17"/>
                    <a:pt x="16" y="217"/>
                    <a:pt x="16" y="217"/>
                  </a:cubicBezTo>
                  <a:cubicBezTo>
                    <a:pt x="17" y="212"/>
                    <a:pt x="19" y="207"/>
                    <a:pt x="21" y="202"/>
                  </a:cubicBezTo>
                  <a:cubicBezTo>
                    <a:pt x="25" y="194"/>
                    <a:pt x="30" y="185"/>
                    <a:pt x="28" y="174"/>
                  </a:cubicBezTo>
                  <a:cubicBezTo>
                    <a:pt x="28" y="171"/>
                    <a:pt x="27" y="168"/>
                    <a:pt x="27" y="165"/>
                  </a:cubicBezTo>
                  <a:cubicBezTo>
                    <a:pt x="26" y="162"/>
                    <a:pt x="26" y="160"/>
                    <a:pt x="26" y="157"/>
                  </a:cubicBezTo>
                  <a:cubicBezTo>
                    <a:pt x="29" y="149"/>
                    <a:pt x="35" y="142"/>
                    <a:pt x="42" y="135"/>
                  </a:cubicBezTo>
                  <a:cubicBezTo>
                    <a:pt x="50" y="126"/>
                    <a:pt x="60" y="117"/>
                    <a:pt x="60" y="102"/>
                  </a:cubicBezTo>
                  <a:cubicBezTo>
                    <a:pt x="60" y="94"/>
                    <a:pt x="62" y="89"/>
                    <a:pt x="66" y="84"/>
                  </a:cubicBezTo>
                  <a:cubicBezTo>
                    <a:pt x="75" y="84"/>
                    <a:pt x="82" y="78"/>
                    <a:pt x="89" y="73"/>
                  </a:cubicBezTo>
                  <a:cubicBezTo>
                    <a:pt x="94" y="70"/>
                    <a:pt x="98" y="67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3"/>
                    <a:pt x="106" y="60"/>
                    <a:pt x="108" y="58"/>
                  </a:cubicBezTo>
                  <a:cubicBezTo>
                    <a:pt x="112" y="51"/>
                    <a:pt x="116" y="44"/>
                    <a:pt x="123" y="44"/>
                  </a:cubicBezTo>
                  <a:cubicBezTo>
                    <a:pt x="124" y="44"/>
                    <a:pt x="125" y="44"/>
                    <a:pt x="127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7" y="44"/>
                    <a:pt x="146" y="39"/>
                    <a:pt x="154" y="34"/>
                  </a:cubicBezTo>
                  <a:cubicBezTo>
                    <a:pt x="162" y="29"/>
                    <a:pt x="169" y="24"/>
                    <a:pt x="178" y="24"/>
                  </a:cubicBezTo>
                  <a:cubicBezTo>
                    <a:pt x="180" y="24"/>
                    <a:pt x="183" y="24"/>
                    <a:pt x="186" y="25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90" y="26"/>
                    <a:pt x="194" y="27"/>
                    <a:pt x="198" y="28"/>
                  </a:cubicBezTo>
                  <a:cubicBezTo>
                    <a:pt x="204" y="29"/>
                    <a:pt x="210" y="30"/>
                    <a:pt x="216" y="30"/>
                  </a:cubicBezTo>
                  <a:cubicBezTo>
                    <a:pt x="223" y="30"/>
                    <a:pt x="228" y="29"/>
                    <a:pt x="233" y="26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5" y="23"/>
                    <a:pt x="237" y="22"/>
                    <a:pt x="239" y="22"/>
                  </a:cubicBezTo>
                  <a:cubicBezTo>
                    <a:pt x="242" y="22"/>
                    <a:pt x="244" y="23"/>
                    <a:pt x="247" y="25"/>
                  </a:cubicBezTo>
                  <a:cubicBezTo>
                    <a:pt x="250" y="26"/>
                    <a:pt x="254" y="28"/>
                    <a:pt x="257" y="28"/>
                  </a:cubicBezTo>
                  <a:cubicBezTo>
                    <a:pt x="257" y="28"/>
                    <a:pt x="258" y="28"/>
                    <a:pt x="258" y="28"/>
                  </a:cubicBezTo>
                  <a:cubicBezTo>
                    <a:pt x="262" y="30"/>
                    <a:pt x="267" y="31"/>
                    <a:pt x="271" y="32"/>
                  </a:cubicBezTo>
                  <a:cubicBezTo>
                    <a:pt x="273" y="32"/>
                    <a:pt x="276" y="32"/>
                    <a:pt x="278" y="33"/>
                  </a:cubicBezTo>
                  <a:cubicBezTo>
                    <a:pt x="278" y="33"/>
                    <a:pt x="278" y="33"/>
                    <a:pt x="278" y="33"/>
                  </a:cubicBezTo>
                  <a:cubicBezTo>
                    <a:pt x="278" y="33"/>
                    <a:pt x="278" y="33"/>
                    <a:pt x="278" y="33"/>
                  </a:cubicBezTo>
                  <a:cubicBezTo>
                    <a:pt x="290" y="31"/>
                    <a:pt x="291" y="21"/>
                    <a:pt x="292" y="13"/>
                  </a:cubicBezTo>
                  <a:cubicBezTo>
                    <a:pt x="293" y="8"/>
                    <a:pt x="294" y="4"/>
                    <a:pt x="29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219" name="Freeform 260"/>
            <p:cNvSpPr>
              <a:spLocks noEditPoints="1"/>
            </p:cNvSpPr>
            <p:nvPr/>
          </p:nvSpPr>
          <p:spPr bwMode="auto">
            <a:xfrm>
              <a:off x="385763" y="6626226"/>
              <a:ext cx="868363" cy="615950"/>
            </a:xfrm>
            <a:custGeom>
              <a:avLst/>
              <a:gdLst>
                <a:gd name="T0" fmla="*/ 598 w 662"/>
                <a:gd name="T1" fmla="*/ 84 h 469"/>
                <a:gd name="T2" fmla="*/ 512 w 662"/>
                <a:gd name="T3" fmla="*/ 316 h 469"/>
                <a:gd name="T4" fmla="*/ 368 w 662"/>
                <a:gd name="T5" fmla="*/ 337 h 469"/>
                <a:gd name="T6" fmla="*/ 65 w 662"/>
                <a:gd name="T7" fmla="*/ 462 h 469"/>
                <a:gd name="T8" fmla="*/ 20 w 662"/>
                <a:gd name="T9" fmla="*/ 248 h 469"/>
                <a:gd name="T10" fmla="*/ 191 w 662"/>
                <a:gd name="T11" fmla="*/ 25 h 469"/>
                <a:gd name="T12" fmla="*/ 373 w 662"/>
                <a:gd name="T13" fmla="*/ 52 h 469"/>
                <a:gd name="T14" fmla="*/ 406 w 662"/>
                <a:gd name="T15" fmla="*/ 100 h 469"/>
                <a:gd name="T16" fmla="*/ 659 w 662"/>
                <a:gd name="T17" fmla="*/ 39 h 469"/>
                <a:gd name="T18" fmla="*/ 342 w 662"/>
                <a:gd name="T19" fmla="*/ 85 h 469"/>
                <a:gd name="T20" fmla="*/ 295 w 662"/>
                <a:gd name="T21" fmla="*/ 157 h 469"/>
                <a:gd name="T22" fmla="*/ 316 w 662"/>
                <a:gd name="T23" fmla="*/ 166 h 469"/>
                <a:gd name="T24" fmla="*/ 271 w 662"/>
                <a:gd name="T25" fmla="*/ 157 h 469"/>
                <a:gd name="T26" fmla="*/ 281 w 662"/>
                <a:gd name="T27" fmla="*/ 126 h 469"/>
                <a:gd name="T28" fmla="*/ 193 w 662"/>
                <a:gd name="T29" fmla="*/ 46 h 469"/>
                <a:gd name="T30" fmla="*/ 196 w 662"/>
                <a:gd name="T31" fmla="*/ 84 h 469"/>
                <a:gd name="T32" fmla="*/ 189 w 662"/>
                <a:gd name="T33" fmla="*/ 136 h 469"/>
                <a:gd name="T34" fmla="*/ 156 w 662"/>
                <a:gd name="T35" fmla="*/ 80 h 469"/>
                <a:gd name="T36" fmla="*/ 134 w 662"/>
                <a:gd name="T37" fmla="*/ 66 h 469"/>
                <a:gd name="T38" fmla="*/ 71 w 662"/>
                <a:gd name="T39" fmla="*/ 167 h 469"/>
                <a:gd name="T40" fmla="*/ 83 w 662"/>
                <a:gd name="T41" fmla="*/ 224 h 469"/>
                <a:gd name="T42" fmla="*/ 46 w 662"/>
                <a:gd name="T43" fmla="*/ 352 h 469"/>
                <a:gd name="T44" fmla="*/ 63 w 662"/>
                <a:gd name="T45" fmla="*/ 297 h 469"/>
                <a:gd name="T46" fmla="*/ 84 w 662"/>
                <a:gd name="T47" fmla="*/ 173 h 469"/>
                <a:gd name="T48" fmla="*/ 44 w 662"/>
                <a:gd name="T49" fmla="*/ 188 h 469"/>
                <a:gd name="T50" fmla="*/ 44 w 662"/>
                <a:gd name="T51" fmla="*/ 206 h 469"/>
                <a:gd name="T52" fmla="*/ 22 w 662"/>
                <a:gd name="T53" fmla="*/ 326 h 469"/>
                <a:gd name="T54" fmla="*/ 35 w 662"/>
                <a:gd name="T55" fmla="*/ 353 h 469"/>
                <a:gd name="T56" fmla="*/ 77 w 662"/>
                <a:gd name="T57" fmla="*/ 416 h 469"/>
                <a:gd name="T58" fmla="*/ 50 w 662"/>
                <a:gd name="T59" fmla="*/ 446 h 469"/>
                <a:gd name="T60" fmla="*/ 304 w 662"/>
                <a:gd name="T61" fmla="*/ 378 h 469"/>
                <a:gd name="T62" fmla="*/ 300 w 662"/>
                <a:gd name="T63" fmla="*/ 350 h 469"/>
                <a:gd name="T64" fmla="*/ 207 w 662"/>
                <a:gd name="T65" fmla="*/ 275 h 469"/>
                <a:gd name="T66" fmla="*/ 218 w 662"/>
                <a:gd name="T67" fmla="*/ 251 h 469"/>
                <a:gd name="T68" fmla="*/ 251 w 662"/>
                <a:gd name="T69" fmla="*/ 159 h 469"/>
                <a:gd name="T70" fmla="*/ 225 w 662"/>
                <a:gd name="T71" fmla="*/ 126 h 469"/>
                <a:gd name="T72" fmla="*/ 200 w 662"/>
                <a:gd name="T73" fmla="*/ 193 h 469"/>
                <a:gd name="T74" fmla="*/ 160 w 662"/>
                <a:gd name="T75" fmla="*/ 136 h 469"/>
                <a:gd name="T76" fmla="*/ 147 w 662"/>
                <a:gd name="T77" fmla="*/ 177 h 469"/>
                <a:gd name="T78" fmla="*/ 159 w 662"/>
                <a:gd name="T79" fmla="*/ 286 h 469"/>
                <a:gd name="T80" fmla="*/ 112 w 662"/>
                <a:gd name="T81" fmla="*/ 203 h 469"/>
                <a:gd name="T82" fmla="*/ 132 w 662"/>
                <a:gd name="T83" fmla="*/ 316 h 469"/>
                <a:gd name="T84" fmla="*/ 124 w 662"/>
                <a:gd name="T85" fmla="*/ 335 h 469"/>
                <a:gd name="T86" fmla="*/ 106 w 662"/>
                <a:gd name="T87" fmla="*/ 359 h 469"/>
                <a:gd name="T88" fmla="*/ 210 w 662"/>
                <a:gd name="T89" fmla="*/ 418 h 469"/>
                <a:gd name="T90" fmla="*/ 260 w 662"/>
                <a:gd name="T91" fmla="*/ 397 h 469"/>
                <a:gd name="T92" fmla="*/ 428 w 662"/>
                <a:gd name="T93" fmla="*/ 339 h 469"/>
                <a:gd name="T94" fmla="*/ 407 w 662"/>
                <a:gd name="T95" fmla="*/ 163 h 469"/>
                <a:gd name="T96" fmla="*/ 317 w 662"/>
                <a:gd name="T97" fmla="*/ 185 h 469"/>
                <a:gd name="T98" fmla="*/ 286 w 662"/>
                <a:gd name="T99" fmla="*/ 232 h 469"/>
                <a:gd name="T100" fmla="*/ 335 w 662"/>
                <a:gd name="T101" fmla="*/ 305 h 469"/>
                <a:gd name="T102" fmla="*/ 386 w 662"/>
                <a:gd name="T103" fmla="*/ 311 h 469"/>
                <a:gd name="T104" fmla="*/ 438 w 662"/>
                <a:gd name="T105" fmla="*/ 378 h 469"/>
                <a:gd name="T106" fmla="*/ 491 w 662"/>
                <a:gd name="T107" fmla="*/ 361 h 469"/>
                <a:gd name="T108" fmla="*/ 428 w 662"/>
                <a:gd name="T109" fmla="*/ 242 h 469"/>
                <a:gd name="T110" fmla="*/ 452 w 662"/>
                <a:gd name="T111" fmla="*/ 134 h 469"/>
                <a:gd name="T112" fmla="*/ 547 w 662"/>
                <a:gd name="T113" fmla="*/ 79 h 469"/>
                <a:gd name="T114" fmla="*/ 364 w 662"/>
                <a:gd name="T115" fmla="*/ 174 h 469"/>
                <a:gd name="T116" fmla="*/ 464 w 662"/>
                <a:gd name="T117" fmla="*/ 3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2" h="469">
                  <a:moveTo>
                    <a:pt x="313" y="127"/>
                  </a:moveTo>
                  <a:cubicBezTo>
                    <a:pt x="310" y="131"/>
                    <a:pt x="310" y="138"/>
                    <a:pt x="304" y="138"/>
                  </a:cubicBezTo>
                  <a:cubicBezTo>
                    <a:pt x="303" y="138"/>
                    <a:pt x="304" y="136"/>
                    <a:pt x="303" y="136"/>
                  </a:cubicBezTo>
                  <a:cubicBezTo>
                    <a:pt x="307" y="123"/>
                    <a:pt x="307" y="107"/>
                    <a:pt x="312" y="94"/>
                  </a:cubicBezTo>
                  <a:cubicBezTo>
                    <a:pt x="322" y="102"/>
                    <a:pt x="316" y="117"/>
                    <a:pt x="313" y="127"/>
                  </a:cubicBezTo>
                  <a:moveTo>
                    <a:pt x="656" y="49"/>
                  </a:moveTo>
                  <a:cubicBezTo>
                    <a:pt x="646" y="54"/>
                    <a:pt x="634" y="69"/>
                    <a:pt x="621" y="66"/>
                  </a:cubicBezTo>
                  <a:cubicBezTo>
                    <a:pt x="612" y="75"/>
                    <a:pt x="610" y="83"/>
                    <a:pt x="598" y="84"/>
                  </a:cubicBezTo>
                  <a:cubicBezTo>
                    <a:pt x="572" y="86"/>
                    <a:pt x="575" y="108"/>
                    <a:pt x="551" y="107"/>
                  </a:cubicBezTo>
                  <a:cubicBezTo>
                    <a:pt x="522" y="105"/>
                    <a:pt x="518" y="137"/>
                    <a:pt x="479" y="134"/>
                  </a:cubicBezTo>
                  <a:cubicBezTo>
                    <a:pt x="463" y="149"/>
                    <a:pt x="449" y="161"/>
                    <a:pt x="423" y="161"/>
                  </a:cubicBezTo>
                  <a:cubicBezTo>
                    <a:pt x="424" y="164"/>
                    <a:pt x="425" y="165"/>
                    <a:pt x="427" y="168"/>
                  </a:cubicBezTo>
                  <a:cubicBezTo>
                    <a:pt x="432" y="178"/>
                    <a:pt x="446" y="190"/>
                    <a:pt x="451" y="200"/>
                  </a:cubicBezTo>
                  <a:cubicBezTo>
                    <a:pt x="454" y="212"/>
                    <a:pt x="456" y="223"/>
                    <a:pt x="460" y="234"/>
                  </a:cubicBezTo>
                  <a:cubicBezTo>
                    <a:pt x="467" y="243"/>
                    <a:pt x="473" y="256"/>
                    <a:pt x="481" y="267"/>
                  </a:cubicBezTo>
                  <a:cubicBezTo>
                    <a:pt x="487" y="287"/>
                    <a:pt x="506" y="294"/>
                    <a:pt x="512" y="316"/>
                  </a:cubicBezTo>
                  <a:cubicBezTo>
                    <a:pt x="516" y="321"/>
                    <a:pt x="524" y="325"/>
                    <a:pt x="522" y="333"/>
                  </a:cubicBezTo>
                  <a:cubicBezTo>
                    <a:pt x="516" y="353"/>
                    <a:pt x="520" y="380"/>
                    <a:pt x="494" y="384"/>
                  </a:cubicBezTo>
                  <a:cubicBezTo>
                    <a:pt x="490" y="386"/>
                    <a:pt x="479" y="391"/>
                    <a:pt x="469" y="391"/>
                  </a:cubicBezTo>
                  <a:cubicBezTo>
                    <a:pt x="464" y="386"/>
                    <a:pt x="464" y="386"/>
                    <a:pt x="464" y="386"/>
                  </a:cubicBezTo>
                  <a:cubicBezTo>
                    <a:pt x="461" y="389"/>
                    <a:pt x="462" y="393"/>
                    <a:pt x="460" y="397"/>
                  </a:cubicBezTo>
                  <a:cubicBezTo>
                    <a:pt x="436" y="395"/>
                    <a:pt x="430" y="406"/>
                    <a:pt x="401" y="377"/>
                  </a:cubicBezTo>
                  <a:cubicBezTo>
                    <a:pt x="397" y="374"/>
                    <a:pt x="396" y="368"/>
                    <a:pt x="395" y="362"/>
                  </a:cubicBezTo>
                  <a:cubicBezTo>
                    <a:pt x="387" y="357"/>
                    <a:pt x="377" y="342"/>
                    <a:pt x="368" y="337"/>
                  </a:cubicBezTo>
                  <a:cubicBezTo>
                    <a:pt x="350" y="335"/>
                    <a:pt x="329" y="339"/>
                    <a:pt x="317" y="322"/>
                  </a:cubicBezTo>
                  <a:cubicBezTo>
                    <a:pt x="313" y="325"/>
                    <a:pt x="316" y="331"/>
                    <a:pt x="317" y="335"/>
                  </a:cubicBezTo>
                  <a:cubicBezTo>
                    <a:pt x="327" y="347"/>
                    <a:pt x="319" y="367"/>
                    <a:pt x="331" y="377"/>
                  </a:cubicBezTo>
                  <a:cubicBezTo>
                    <a:pt x="333" y="381"/>
                    <a:pt x="332" y="387"/>
                    <a:pt x="332" y="391"/>
                  </a:cubicBezTo>
                  <a:cubicBezTo>
                    <a:pt x="325" y="393"/>
                    <a:pt x="316" y="391"/>
                    <a:pt x="311" y="399"/>
                  </a:cubicBezTo>
                  <a:cubicBezTo>
                    <a:pt x="277" y="397"/>
                    <a:pt x="254" y="423"/>
                    <a:pt x="221" y="425"/>
                  </a:cubicBezTo>
                  <a:cubicBezTo>
                    <a:pt x="200" y="435"/>
                    <a:pt x="178" y="444"/>
                    <a:pt x="154" y="447"/>
                  </a:cubicBezTo>
                  <a:cubicBezTo>
                    <a:pt x="126" y="457"/>
                    <a:pt x="95" y="458"/>
                    <a:pt x="65" y="462"/>
                  </a:cubicBezTo>
                  <a:cubicBezTo>
                    <a:pt x="54" y="469"/>
                    <a:pt x="42" y="460"/>
                    <a:pt x="32" y="455"/>
                  </a:cubicBezTo>
                  <a:cubicBezTo>
                    <a:pt x="32" y="457"/>
                    <a:pt x="32" y="459"/>
                    <a:pt x="30" y="460"/>
                  </a:cubicBezTo>
                  <a:cubicBezTo>
                    <a:pt x="21" y="458"/>
                    <a:pt x="13" y="452"/>
                    <a:pt x="11" y="443"/>
                  </a:cubicBezTo>
                  <a:cubicBezTo>
                    <a:pt x="9" y="439"/>
                    <a:pt x="5" y="442"/>
                    <a:pt x="3" y="444"/>
                  </a:cubicBezTo>
                  <a:cubicBezTo>
                    <a:pt x="7" y="427"/>
                    <a:pt x="12" y="411"/>
                    <a:pt x="25" y="400"/>
                  </a:cubicBezTo>
                  <a:cubicBezTo>
                    <a:pt x="37" y="383"/>
                    <a:pt x="23" y="365"/>
                    <a:pt x="19" y="349"/>
                  </a:cubicBezTo>
                  <a:cubicBezTo>
                    <a:pt x="16" y="332"/>
                    <a:pt x="0" y="315"/>
                    <a:pt x="10" y="296"/>
                  </a:cubicBezTo>
                  <a:cubicBezTo>
                    <a:pt x="18" y="282"/>
                    <a:pt x="22" y="265"/>
                    <a:pt x="20" y="248"/>
                  </a:cubicBezTo>
                  <a:cubicBezTo>
                    <a:pt x="18" y="239"/>
                    <a:pt x="9" y="227"/>
                    <a:pt x="19" y="218"/>
                  </a:cubicBezTo>
                  <a:cubicBezTo>
                    <a:pt x="22" y="204"/>
                    <a:pt x="34" y="193"/>
                    <a:pt x="31" y="176"/>
                  </a:cubicBezTo>
                  <a:cubicBezTo>
                    <a:pt x="31" y="170"/>
                    <a:pt x="28" y="165"/>
                    <a:pt x="29" y="159"/>
                  </a:cubicBezTo>
                  <a:cubicBezTo>
                    <a:pt x="37" y="137"/>
                    <a:pt x="62" y="128"/>
                    <a:pt x="63" y="104"/>
                  </a:cubicBezTo>
                  <a:cubicBezTo>
                    <a:pt x="63" y="96"/>
                    <a:pt x="65" y="90"/>
                    <a:pt x="70" y="84"/>
                  </a:cubicBezTo>
                  <a:cubicBezTo>
                    <a:pt x="85" y="84"/>
                    <a:pt x="94" y="71"/>
                    <a:pt x="107" y="65"/>
                  </a:cubicBezTo>
                  <a:cubicBezTo>
                    <a:pt x="113" y="57"/>
                    <a:pt x="119" y="40"/>
                    <a:pt x="132" y="44"/>
                  </a:cubicBezTo>
                  <a:cubicBezTo>
                    <a:pt x="154" y="43"/>
                    <a:pt x="169" y="17"/>
                    <a:pt x="191" y="25"/>
                  </a:cubicBezTo>
                  <a:cubicBezTo>
                    <a:pt x="206" y="27"/>
                    <a:pt x="223" y="35"/>
                    <a:pt x="237" y="26"/>
                  </a:cubicBezTo>
                  <a:cubicBezTo>
                    <a:pt x="245" y="16"/>
                    <a:pt x="255" y="29"/>
                    <a:pt x="263" y="28"/>
                  </a:cubicBezTo>
                  <a:cubicBezTo>
                    <a:pt x="269" y="32"/>
                    <a:pt x="277" y="31"/>
                    <a:pt x="283" y="33"/>
                  </a:cubicBezTo>
                  <a:cubicBezTo>
                    <a:pt x="299" y="30"/>
                    <a:pt x="292" y="10"/>
                    <a:pt x="300" y="0"/>
                  </a:cubicBezTo>
                  <a:cubicBezTo>
                    <a:pt x="306" y="3"/>
                    <a:pt x="305" y="11"/>
                    <a:pt x="311" y="15"/>
                  </a:cubicBezTo>
                  <a:cubicBezTo>
                    <a:pt x="313" y="31"/>
                    <a:pt x="325" y="41"/>
                    <a:pt x="334" y="54"/>
                  </a:cubicBezTo>
                  <a:cubicBezTo>
                    <a:pt x="339" y="56"/>
                    <a:pt x="345" y="59"/>
                    <a:pt x="350" y="56"/>
                  </a:cubicBezTo>
                  <a:cubicBezTo>
                    <a:pt x="357" y="52"/>
                    <a:pt x="362" y="50"/>
                    <a:pt x="373" y="52"/>
                  </a:cubicBezTo>
                  <a:cubicBezTo>
                    <a:pt x="373" y="52"/>
                    <a:pt x="377" y="57"/>
                    <a:pt x="376" y="58"/>
                  </a:cubicBezTo>
                  <a:cubicBezTo>
                    <a:pt x="370" y="60"/>
                    <a:pt x="364" y="63"/>
                    <a:pt x="359" y="66"/>
                  </a:cubicBezTo>
                  <a:cubicBezTo>
                    <a:pt x="362" y="69"/>
                    <a:pt x="372" y="66"/>
                    <a:pt x="377" y="65"/>
                  </a:cubicBezTo>
                  <a:cubicBezTo>
                    <a:pt x="387" y="64"/>
                    <a:pt x="392" y="62"/>
                    <a:pt x="400" y="68"/>
                  </a:cubicBezTo>
                  <a:cubicBezTo>
                    <a:pt x="402" y="73"/>
                    <a:pt x="403" y="74"/>
                    <a:pt x="403" y="80"/>
                  </a:cubicBezTo>
                  <a:cubicBezTo>
                    <a:pt x="385" y="74"/>
                    <a:pt x="386" y="85"/>
                    <a:pt x="373" y="87"/>
                  </a:cubicBezTo>
                  <a:cubicBezTo>
                    <a:pt x="376" y="91"/>
                    <a:pt x="379" y="86"/>
                    <a:pt x="385" y="88"/>
                  </a:cubicBezTo>
                  <a:cubicBezTo>
                    <a:pt x="392" y="92"/>
                    <a:pt x="391" y="99"/>
                    <a:pt x="406" y="100"/>
                  </a:cubicBezTo>
                  <a:cubicBezTo>
                    <a:pt x="414" y="112"/>
                    <a:pt x="418" y="103"/>
                    <a:pt x="425" y="100"/>
                  </a:cubicBezTo>
                  <a:cubicBezTo>
                    <a:pt x="434" y="95"/>
                    <a:pt x="440" y="97"/>
                    <a:pt x="453" y="97"/>
                  </a:cubicBezTo>
                  <a:cubicBezTo>
                    <a:pt x="462" y="85"/>
                    <a:pt x="483" y="81"/>
                    <a:pt x="498" y="84"/>
                  </a:cubicBezTo>
                  <a:cubicBezTo>
                    <a:pt x="505" y="83"/>
                    <a:pt x="505" y="76"/>
                    <a:pt x="510" y="73"/>
                  </a:cubicBezTo>
                  <a:cubicBezTo>
                    <a:pt x="526" y="68"/>
                    <a:pt x="530" y="66"/>
                    <a:pt x="556" y="66"/>
                  </a:cubicBezTo>
                  <a:cubicBezTo>
                    <a:pt x="569" y="43"/>
                    <a:pt x="599" y="59"/>
                    <a:pt x="617" y="44"/>
                  </a:cubicBezTo>
                  <a:cubicBezTo>
                    <a:pt x="624" y="40"/>
                    <a:pt x="635" y="42"/>
                    <a:pt x="642" y="40"/>
                  </a:cubicBezTo>
                  <a:cubicBezTo>
                    <a:pt x="648" y="38"/>
                    <a:pt x="654" y="36"/>
                    <a:pt x="659" y="39"/>
                  </a:cubicBezTo>
                  <a:cubicBezTo>
                    <a:pt x="662" y="42"/>
                    <a:pt x="660" y="47"/>
                    <a:pt x="656" y="49"/>
                  </a:cubicBezTo>
                  <a:moveTo>
                    <a:pt x="364" y="112"/>
                  </a:moveTo>
                  <a:cubicBezTo>
                    <a:pt x="374" y="121"/>
                    <a:pt x="389" y="128"/>
                    <a:pt x="405" y="125"/>
                  </a:cubicBezTo>
                  <a:cubicBezTo>
                    <a:pt x="408" y="119"/>
                    <a:pt x="400" y="121"/>
                    <a:pt x="398" y="117"/>
                  </a:cubicBezTo>
                  <a:cubicBezTo>
                    <a:pt x="395" y="102"/>
                    <a:pt x="372" y="107"/>
                    <a:pt x="364" y="112"/>
                  </a:cubicBezTo>
                  <a:moveTo>
                    <a:pt x="343" y="113"/>
                  </a:moveTo>
                  <a:cubicBezTo>
                    <a:pt x="347" y="110"/>
                    <a:pt x="352" y="110"/>
                    <a:pt x="352" y="104"/>
                  </a:cubicBezTo>
                  <a:cubicBezTo>
                    <a:pt x="349" y="102"/>
                    <a:pt x="348" y="82"/>
                    <a:pt x="342" y="85"/>
                  </a:cubicBezTo>
                  <a:cubicBezTo>
                    <a:pt x="343" y="91"/>
                    <a:pt x="336" y="112"/>
                    <a:pt x="343" y="113"/>
                  </a:cubicBezTo>
                  <a:moveTo>
                    <a:pt x="339" y="149"/>
                  </a:moveTo>
                  <a:cubicBezTo>
                    <a:pt x="348" y="143"/>
                    <a:pt x="358" y="137"/>
                    <a:pt x="367" y="133"/>
                  </a:cubicBezTo>
                  <a:cubicBezTo>
                    <a:pt x="367" y="126"/>
                    <a:pt x="360" y="122"/>
                    <a:pt x="354" y="120"/>
                  </a:cubicBezTo>
                  <a:cubicBezTo>
                    <a:pt x="350" y="130"/>
                    <a:pt x="339" y="137"/>
                    <a:pt x="331" y="146"/>
                  </a:cubicBezTo>
                  <a:cubicBezTo>
                    <a:pt x="330" y="150"/>
                    <a:pt x="336" y="150"/>
                    <a:pt x="339" y="149"/>
                  </a:cubicBezTo>
                  <a:moveTo>
                    <a:pt x="290" y="152"/>
                  </a:moveTo>
                  <a:cubicBezTo>
                    <a:pt x="291" y="155"/>
                    <a:pt x="294" y="154"/>
                    <a:pt x="295" y="157"/>
                  </a:cubicBezTo>
                  <a:cubicBezTo>
                    <a:pt x="305" y="166"/>
                    <a:pt x="313" y="153"/>
                    <a:pt x="318" y="148"/>
                  </a:cubicBezTo>
                  <a:cubicBezTo>
                    <a:pt x="332" y="126"/>
                    <a:pt x="335" y="89"/>
                    <a:pt x="322" y="65"/>
                  </a:cubicBezTo>
                  <a:cubicBezTo>
                    <a:pt x="318" y="59"/>
                    <a:pt x="315" y="52"/>
                    <a:pt x="308" y="49"/>
                  </a:cubicBezTo>
                  <a:cubicBezTo>
                    <a:pt x="298" y="81"/>
                    <a:pt x="298" y="120"/>
                    <a:pt x="290" y="152"/>
                  </a:cubicBezTo>
                  <a:moveTo>
                    <a:pt x="316" y="166"/>
                  </a:moveTo>
                  <a:cubicBezTo>
                    <a:pt x="309" y="171"/>
                    <a:pt x="300" y="174"/>
                    <a:pt x="296" y="181"/>
                  </a:cubicBezTo>
                  <a:cubicBezTo>
                    <a:pt x="295" y="184"/>
                    <a:pt x="294" y="189"/>
                    <a:pt x="298" y="189"/>
                  </a:cubicBezTo>
                  <a:cubicBezTo>
                    <a:pt x="305" y="183"/>
                    <a:pt x="318" y="176"/>
                    <a:pt x="316" y="166"/>
                  </a:cubicBezTo>
                  <a:moveTo>
                    <a:pt x="256" y="45"/>
                  </a:moveTo>
                  <a:cubicBezTo>
                    <a:pt x="258" y="54"/>
                    <a:pt x="268" y="56"/>
                    <a:pt x="273" y="62"/>
                  </a:cubicBezTo>
                  <a:cubicBezTo>
                    <a:pt x="277" y="64"/>
                    <a:pt x="276" y="69"/>
                    <a:pt x="280" y="71"/>
                  </a:cubicBezTo>
                  <a:cubicBezTo>
                    <a:pt x="285" y="71"/>
                    <a:pt x="288" y="66"/>
                    <a:pt x="292" y="63"/>
                  </a:cubicBezTo>
                  <a:cubicBezTo>
                    <a:pt x="293" y="59"/>
                    <a:pt x="287" y="57"/>
                    <a:pt x="286" y="52"/>
                  </a:cubicBezTo>
                  <a:cubicBezTo>
                    <a:pt x="276" y="50"/>
                    <a:pt x="268" y="40"/>
                    <a:pt x="256" y="45"/>
                  </a:cubicBezTo>
                  <a:moveTo>
                    <a:pt x="283" y="163"/>
                  </a:moveTo>
                  <a:cubicBezTo>
                    <a:pt x="281" y="159"/>
                    <a:pt x="275" y="155"/>
                    <a:pt x="271" y="157"/>
                  </a:cubicBezTo>
                  <a:cubicBezTo>
                    <a:pt x="267" y="163"/>
                    <a:pt x="263" y="171"/>
                    <a:pt x="266" y="178"/>
                  </a:cubicBezTo>
                  <a:cubicBezTo>
                    <a:pt x="271" y="176"/>
                    <a:pt x="278" y="176"/>
                    <a:pt x="283" y="173"/>
                  </a:cubicBezTo>
                  <a:cubicBezTo>
                    <a:pt x="284" y="170"/>
                    <a:pt x="282" y="167"/>
                    <a:pt x="283" y="163"/>
                  </a:cubicBezTo>
                  <a:moveTo>
                    <a:pt x="286" y="100"/>
                  </a:moveTo>
                  <a:cubicBezTo>
                    <a:pt x="283" y="96"/>
                    <a:pt x="289" y="86"/>
                    <a:pt x="281" y="86"/>
                  </a:cubicBezTo>
                  <a:cubicBezTo>
                    <a:pt x="278" y="90"/>
                    <a:pt x="277" y="96"/>
                    <a:pt x="274" y="101"/>
                  </a:cubicBezTo>
                  <a:cubicBezTo>
                    <a:pt x="274" y="108"/>
                    <a:pt x="277" y="115"/>
                    <a:pt x="277" y="121"/>
                  </a:cubicBezTo>
                  <a:cubicBezTo>
                    <a:pt x="278" y="123"/>
                    <a:pt x="278" y="126"/>
                    <a:pt x="281" y="126"/>
                  </a:cubicBezTo>
                  <a:cubicBezTo>
                    <a:pt x="285" y="118"/>
                    <a:pt x="290" y="110"/>
                    <a:pt x="286" y="100"/>
                  </a:cubicBezTo>
                  <a:moveTo>
                    <a:pt x="193" y="46"/>
                  </a:moveTo>
                  <a:cubicBezTo>
                    <a:pt x="204" y="56"/>
                    <a:pt x="220" y="58"/>
                    <a:pt x="226" y="73"/>
                  </a:cubicBezTo>
                  <a:cubicBezTo>
                    <a:pt x="230" y="75"/>
                    <a:pt x="236" y="76"/>
                    <a:pt x="240" y="74"/>
                  </a:cubicBezTo>
                  <a:cubicBezTo>
                    <a:pt x="247" y="73"/>
                    <a:pt x="255" y="73"/>
                    <a:pt x="261" y="72"/>
                  </a:cubicBezTo>
                  <a:cubicBezTo>
                    <a:pt x="261" y="66"/>
                    <a:pt x="254" y="65"/>
                    <a:pt x="252" y="60"/>
                  </a:cubicBezTo>
                  <a:cubicBezTo>
                    <a:pt x="236" y="55"/>
                    <a:pt x="222" y="47"/>
                    <a:pt x="205" y="44"/>
                  </a:cubicBezTo>
                  <a:cubicBezTo>
                    <a:pt x="202" y="44"/>
                    <a:pt x="195" y="42"/>
                    <a:pt x="193" y="46"/>
                  </a:cubicBezTo>
                  <a:moveTo>
                    <a:pt x="209" y="97"/>
                  </a:moveTo>
                  <a:cubicBezTo>
                    <a:pt x="204" y="104"/>
                    <a:pt x="199" y="113"/>
                    <a:pt x="201" y="122"/>
                  </a:cubicBezTo>
                  <a:cubicBezTo>
                    <a:pt x="208" y="120"/>
                    <a:pt x="209" y="112"/>
                    <a:pt x="212" y="107"/>
                  </a:cubicBezTo>
                  <a:cubicBezTo>
                    <a:pt x="214" y="103"/>
                    <a:pt x="218" y="100"/>
                    <a:pt x="220" y="96"/>
                  </a:cubicBezTo>
                  <a:cubicBezTo>
                    <a:pt x="224" y="86"/>
                    <a:pt x="213" y="95"/>
                    <a:pt x="209" y="97"/>
                  </a:cubicBezTo>
                  <a:moveTo>
                    <a:pt x="164" y="58"/>
                  </a:moveTo>
                  <a:cubicBezTo>
                    <a:pt x="170" y="65"/>
                    <a:pt x="177" y="67"/>
                    <a:pt x="183" y="73"/>
                  </a:cubicBezTo>
                  <a:cubicBezTo>
                    <a:pt x="188" y="76"/>
                    <a:pt x="190" y="83"/>
                    <a:pt x="196" y="84"/>
                  </a:cubicBezTo>
                  <a:cubicBezTo>
                    <a:pt x="201" y="80"/>
                    <a:pt x="207" y="81"/>
                    <a:pt x="213" y="78"/>
                  </a:cubicBezTo>
                  <a:cubicBezTo>
                    <a:pt x="209" y="73"/>
                    <a:pt x="204" y="69"/>
                    <a:pt x="199" y="67"/>
                  </a:cubicBezTo>
                  <a:cubicBezTo>
                    <a:pt x="195" y="66"/>
                    <a:pt x="195" y="62"/>
                    <a:pt x="191" y="60"/>
                  </a:cubicBezTo>
                  <a:cubicBezTo>
                    <a:pt x="184" y="58"/>
                    <a:pt x="172" y="51"/>
                    <a:pt x="164" y="58"/>
                  </a:cubicBezTo>
                  <a:moveTo>
                    <a:pt x="194" y="104"/>
                  </a:moveTo>
                  <a:cubicBezTo>
                    <a:pt x="195" y="103"/>
                    <a:pt x="194" y="102"/>
                    <a:pt x="193" y="102"/>
                  </a:cubicBezTo>
                  <a:cubicBezTo>
                    <a:pt x="190" y="103"/>
                    <a:pt x="189" y="107"/>
                    <a:pt x="186" y="109"/>
                  </a:cubicBezTo>
                  <a:cubicBezTo>
                    <a:pt x="184" y="118"/>
                    <a:pt x="186" y="129"/>
                    <a:pt x="189" y="136"/>
                  </a:cubicBezTo>
                  <a:cubicBezTo>
                    <a:pt x="190" y="136"/>
                    <a:pt x="191" y="135"/>
                    <a:pt x="192" y="134"/>
                  </a:cubicBezTo>
                  <a:cubicBezTo>
                    <a:pt x="191" y="124"/>
                    <a:pt x="194" y="114"/>
                    <a:pt x="194" y="104"/>
                  </a:cubicBezTo>
                  <a:moveTo>
                    <a:pt x="156" y="80"/>
                  </a:moveTo>
                  <a:cubicBezTo>
                    <a:pt x="147" y="82"/>
                    <a:pt x="138" y="87"/>
                    <a:pt x="133" y="96"/>
                  </a:cubicBezTo>
                  <a:cubicBezTo>
                    <a:pt x="152" y="96"/>
                    <a:pt x="152" y="96"/>
                    <a:pt x="152" y="96"/>
                  </a:cubicBezTo>
                  <a:cubicBezTo>
                    <a:pt x="160" y="96"/>
                    <a:pt x="168" y="103"/>
                    <a:pt x="175" y="96"/>
                  </a:cubicBezTo>
                  <a:cubicBezTo>
                    <a:pt x="178" y="93"/>
                    <a:pt x="187" y="94"/>
                    <a:pt x="184" y="87"/>
                  </a:cubicBezTo>
                  <a:cubicBezTo>
                    <a:pt x="179" y="80"/>
                    <a:pt x="165" y="80"/>
                    <a:pt x="156" y="80"/>
                  </a:cubicBezTo>
                  <a:moveTo>
                    <a:pt x="170" y="138"/>
                  </a:moveTo>
                  <a:cubicBezTo>
                    <a:pt x="172" y="143"/>
                    <a:pt x="172" y="151"/>
                    <a:pt x="177" y="152"/>
                  </a:cubicBezTo>
                  <a:cubicBezTo>
                    <a:pt x="177" y="141"/>
                    <a:pt x="178" y="128"/>
                    <a:pt x="174" y="119"/>
                  </a:cubicBezTo>
                  <a:cubicBezTo>
                    <a:pt x="168" y="123"/>
                    <a:pt x="170" y="131"/>
                    <a:pt x="170" y="138"/>
                  </a:cubicBezTo>
                  <a:moveTo>
                    <a:pt x="117" y="91"/>
                  </a:moveTo>
                  <a:cubicBezTo>
                    <a:pt x="128" y="90"/>
                    <a:pt x="134" y="81"/>
                    <a:pt x="142" y="75"/>
                  </a:cubicBezTo>
                  <a:cubicBezTo>
                    <a:pt x="145" y="71"/>
                    <a:pt x="151" y="71"/>
                    <a:pt x="151" y="68"/>
                  </a:cubicBezTo>
                  <a:cubicBezTo>
                    <a:pt x="147" y="63"/>
                    <a:pt x="140" y="67"/>
                    <a:pt x="134" y="66"/>
                  </a:cubicBezTo>
                  <a:cubicBezTo>
                    <a:pt x="124" y="70"/>
                    <a:pt x="117" y="81"/>
                    <a:pt x="117" y="91"/>
                  </a:cubicBezTo>
                  <a:moveTo>
                    <a:pt x="107" y="128"/>
                  </a:moveTo>
                  <a:cubicBezTo>
                    <a:pt x="116" y="126"/>
                    <a:pt x="124" y="130"/>
                    <a:pt x="133" y="127"/>
                  </a:cubicBezTo>
                  <a:cubicBezTo>
                    <a:pt x="140" y="123"/>
                    <a:pt x="151" y="121"/>
                    <a:pt x="152" y="112"/>
                  </a:cubicBezTo>
                  <a:cubicBezTo>
                    <a:pt x="147" y="108"/>
                    <a:pt x="138" y="112"/>
                    <a:pt x="132" y="109"/>
                  </a:cubicBezTo>
                  <a:cubicBezTo>
                    <a:pt x="122" y="113"/>
                    <a:pt x="109" y="115"/>
                    <a:pt x="107" y="128"/>
                  </a:cubicBezTo>
                  <a:moveTo>
                    <a:pt x="97" y="141"/>
                  </a:moveTo>
                  <a:cubicBezTo>
                    <a:pt x="86" y="145"/>
                    <a:pt x="71" y="154"/>
                    <a:pt x="71" y="167"/>
                  </a:cubicBezTo>
                  <a:cubicBezTo>
                    <a:pt x="86" y="159"/>
                    <a:pt x="104" y="156"/>
                    <a:pt x="121" y="154"/>
                  </a:cubicBezTo>
                  <a:cubicBezTo>
                    <a:pt x="124" y="152"/>
                    <a:pt x="128" y="149"/>
                    <a:pt x="127" y="144"/>
                  </a:cubicBezTo>
                  <a:cubicBezTo>
                    <a:pt x="117" y="144"/>
                    <a:pt x="108" y="140"/>
                    <a:pt x="97" y="141"/>
                  </a:cubicBezTo>
                  <a:moveTo>
                    <a:pt x="95" y="201"/>
                  </a:moveTo>
                  <a:cubicBezTo>
                    <a:pt x="84" y="198"/>
                    <a:pt x="75" y="207"/>
                    <a:pt x="66" y="213"/>
                  </a:cubicBezTo>
                  <a:cubicBezTo>
                    <a:pt x="63" y="220"/>
                    <a:pt x="55" y="226"/>
                    <a:pt x="55" y="234"/>
                  </a:cubicBezTo>
                  <a:cubicBezTo>
                    <a:pt x="56" y="235"/>
                    <a:pt x="57" y="235"/>
                    <a:pt x="58" y="236"/>
                  </a:cubicBezTo>
                  <a:cubicBezTo>
                    <a:pt x="65" y="229"/>
                    <a:pt x="73" y="223"/>
                    <a:pt x="83" y="224"/>
                  </a:cubicBezTo>
                  <a:cubicBezTo>
                    <a:pt x="89" y="220"/>
                    <a:pt x="90" y="211"/>
                    <a:pt x="94" y="206"/>
                  </a:cubicBezTo>
                  <a:cubicBezTo>
                    <a:pt x="93" y="204"/>
                    <a:pt x="96" y="203"/>
                    <a:pt x="95" y="201"/>
                  </a:cubicBezTo>
                  <a:moveTo>
                    <a:pt x="57" y="267"/>
                  </a:moveTo>
                  <a:cubicBezTo>
                    <a:pt x="66" y="257"/>
                    <a:pt x="69" y="246"/>
                    <a:pt x="77" y="236"/>
                  </a:cubicBezTo>
                  <a:cubicBezTo>
                    <a:pt x="64" y="238"/>
                    <a:pt x="60" y="250"/>
                    <a:pt x="54" y="259"/>
                  </a:cubicBezTo>
                  <a:cubicBezTo>
                    <a:pt x="54" y="262"/>
                    <a:pt x="53" y="267"/>
                    <a:pt x="57" y="267"/>
                  </a:cubicBezTo>
                  <a:moveTo>
                    <a:pt x="55" y="352"/>
                  </a:moveTo>
                  <a:cubicBezTo>
                    <a:pt x="54" y="347"/>
                    <a:pt x="49" y="348"/>
                    <a:pt x="46" y="352"/>
                  </a:cubicBezTo>
                  <a:cubicBezTo>
                    <a:pt x="41" y="361"/>
                    <a:pt x="41" y="374"/>
                    <a:pt x="44" y="384"/>
                  </a:cubicBezTo>
                  <a:cubicBezTo>
                    <a:pt x="46" y="385"/>
                    <a:pt x="46" y="383"/>
                    <a:pt x="48" y="383"/>
                  </a:cubicBezTo>
                  <a:cubicBezTo>
                    <a:pt x="52" y="374"/>
                    <a:pt x="59" y="364"/>
                    <a:pt x="55" y="352"/>
                  </a:cubicBezTo>
                  <a:moveTo>
                    <a:pt x="69" y="354"/>
                  </a:moveTo>
                  <a:cubicBezTo>
                    <a:pt x="77" y="357"/>
                    <a:pt x="77" y="367"/>
                    <a:pt x="84" y="371"/>
                  </a:cubicBezTo>
                  <a:cubicBezTo>
                    <a:pt x="85" y="364"/>
                    <a:pt x="85" y="357"/>
                    <a:pt x="83" y="351"/>
                  </a:cubicBezTo>
                  <a:cubicBezTo>
                    <a:pt x="79" y="345"/>
                    <a:pt x="86" y="335"/>
                    <a:pt x="77" y="332"/>
                  </a:cubicBezTo>
                  <a:cubicBezTo>
                    <a:pt x="75" y="320"/>
                    <a:pt x="68" y="308"/>
                    <a:pt x="63" y="297"/>
                  </a:cubicBezTo>
                  <a:cubicBezTo>
                    <a:pt x="53" y="317"/>
                    <a:pt x="66" y="335"/>
                    <a:pt x="69" y="354"/>
                  </a:cubicBezTo>
                  <a:moveTo>
                    <a:pt x="85" y="320"/>
                  </a:moveTo>
                  <a:cubicBezTo>
                    <a:pt x="87" y="298"/>
                    <a:pt x="92" y="276"/>
                    <a:pt x="90" y="255"/>
                  </a:cubicBezTo>
                  <a:cubicBezTo>
                    <a:pt x="90" y="252"/>
                    <a:pt x="88" y="249"/>
                    <a:pt x="87" y="247"/>
                  </a:cubicBezTo>
                  <a:cubicBezTo>
                    <a:pt x="80" y="254"/>
                    <a:pt x="76" y="262"/>
                    <a:pt x="73" y="271"/>
                  </a:cubicBezTo>
                  <a:cubicBezTo>
                    <a:pt x="70" y="289"/>
                    <a:pt x="75" y="308"/>
                    <a:pt x="85" y="320"/>
                  </a:cubicBezTo>
                  <a:moveTo>
                    <a:pt x="108" y="173"/>
                  </a:moveTo>
                  <a:cubicBezTo>
                    <a:pt x="101" y="167"/>
                    <a:pt x="91" y="170"/>
                    <a:pt x="84" y="173"/>
                  </a:cubicBezTo>
                  <a:cubicBezTo>
                    <a:pt x="74" y="182"/>
                    <a:pt x="60" y="191"/>
                    <a:pt x="61" y="203"/>
                  </a:cubicBezTo>
                  <a:cubicBezTo>
                    <a:pt x="78" y="197"/>
                    <a:pt x="94" y="182"/>
                    <a:pt x="108" y="173"/>
                  </a:cubicBezTo>
                  <a:moveTo>
                    <a:pt x="74" y="119"/>
                  </a:moveTo>
                  <a:cubicBezTo>
                    <a:pt x="83" y="120"/>
                    <a:pt x="89" y="112"/>
                    <a:pt x="97" y="112"/>
                  </a:cubicBezTo>
                  <a:cubicBezTo>
                    <a:pt x="96" y="105"/>
                    <a:pt x="103" y="100"/>
                    <a:pt x="100" y="93"/>
                  </a:cubicBezTo>
                  <a:cubicBezTo>
                    <a:pt x="100" y="92"/>
                    <a:pt x="100" y="91"/>
                    <a:pt x="99" y="90"/>
                  </a:cubicBezTo>
                  <a:cubicBezTo>
                    <a:pt x="84" y="94"/>
                    <a:pt x="76" y="104"/>
                    <a:pt x="74" y="119"/>
                  </a:cubicBezTo>
                  <a:moveTo>
                    <a:pt x="44" y="188"/>
                  </a:moveTo>
                  <a:cubicBezTo>
                    <a:pt x="58" y="171"/>
                    <a:pt x="62" y="147"/>
                    <a:pt x="84" y="133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77" y="128"/>
                    <a:pt x="73" y="140"/>
                    <a:pt x="66" y="138"/>
                  </a:cubicBezTo>
                  <a:cubicBezTo>
                    <a:pt x="48" y="149"/>
                    <a:pt x="44" y="169"/>
                    <a:pt x="44" y="188"/>
                  </a:cubicBezTo>
                  <a:moveTo>
                    <a:pt x="31" y="244"/>
                  </a:moveTo>
                  <a:cubicBezTo>
                    <a:pt x="32" y="245"/>
                    <a:pt x="32" y="247"/>
                    <a:pt x="33" y="247"/>
                  </a:cubicBezTo>
                  <a:cubicBezTo>
                    <a:pt x="37" y="246"/>
                    <a:pt x="35" y="242"/>
                    <a:pt x="35" y="239"/>
                  </a:cubicBezTo>
                  <a:cubicBezTo>
                    <a:pt x="40" y="229"/>
                    <a:pt x="43" y="218"/>
                    <a:pt x="44" y="206"/>
                  </a:cubicBezTo>
                  <a:cubicBezTo>
                    <a:pt x="32" y="214"/>
                    <a:pt x="25" y="229"/>
                    <a:pt x="31" y="244"/>
                  </a:cubicBezTo>
                  <a:moveTo>
                    <a:pt x="25" y="289"/>
                  </a:moveTo>
                  <a:cubicBezTo>
                    <a:pt x="30" y="296"/>
                    <a:pt x="35" y="285"/>
                    <a:pt x="42" y="289"/>
                  </a:cubicBezTo>
                  <a:cubicBezTo>
                    <a:pt x="39" y="282"/>
                    <a:pt x="47" y="268"/>
                    <a:pt x="35" y="268"/>
                  </a:cubicBezTo>
                  <a:cubicBezTo>
                    <a:pt x="27" y="272"/>
                    <a:pt x="28" y="282"/>
                    <a:pt x="25" y="289"/>
                  </a:cubicBezTo>
                  <a:moveTo>
                    <a:pt x="39" y="301"/>
                  </a:moveTo>
                  <a:cubicBezTo>
                    <a:pt x="34" y="298"/>
                    <a:pt x="31" y="304"/>
                    <a:pt x="26" y="306"/>
                  </a:cubicBezTo>
                  <a:cubicBezTo>
                    <a:pt x="21" y="311"/>
                    <a:pt x="21" y="319"/>
                    <a:pt x="22" y="326"/>
                  </a:cubicBezTo>
                  <a:cubicBezTo>
                    <a:pt x="24" y="327"/>
                    <a:pt x="23" y="332"/>
                    <a:pt x="27" y="332"/>
                  </a:cubicBezTo>
                  <a:cubicBezTo>
                    <a:pt x="32" y="322"/>
                    <a:pt x="35" y="311"/>
                    <a:pt x="39" y="301"/>
                  </a:cubicBezTo>
                  <a:moveTo>
                    <a:pt x="35" y="353"/>
                  </a:moveTo>
                  <a:cubicBezTo>
                    <a:pt x="39" y="344"/>
                    <a:pt x="51" y="337"/>
                    <a:pt x="53" y="327"/>
                  </a:cubicBezTo>
                  <a:cubicBezTo>
                    <a:pt x="55" y="321"/>
                    <a:pt x="49" y="315"/>
                    <a:pt x="51" y="310"/>
                  </a:cubicBezTo>
                  <a:cubicBezTo>
                    <a:pt x="50" y="309"/>
                    <a:pt x="49" y="308"/>
                    <a:pt x="48" y="308"/>
                  </a:cubicBezTo>
                  <a:cubicBezTo>
                    <a:pt x="44" y="314"/>
                    <a:pt x="42" y="320"/>
                    <a:pt x="37" y="325"/>
                  </a:cubicBezTo>
                  <a:cubicBezTo>
                    <a:pt x="37" y="334"/>
                    <a:pt x="31" y="344"/>
                    <a:pt x="35" y="353"/>
                  </a:cubicBezTo>
                  <a:moveTo>
                    <a:pt x="39" y="428"/>
                  </a:moveTo>
                  <a:cubicBezTo>
                    <a:pt x="44" y="421"/>
                    <a:pt x="47" y="411"/>
                    <a:pt x="48" y="401"/>
                  </a:cubicBezTo>
                  <a:cubicBezTo>
                    <a:pt x="38" y="404"/>
                    <a:pt x="37" y="415"/>
                    <a:pt x="35" y="424"/>
                  </a:cubicBezTo>
                  <a:cubicBezTo>
                    <a:pt x="37" y="425"/>
                    <a:pt x="36" y="429"/>
                    <a:pt x="39" y="428"/>
                  </a:cubicBezTo>
                  <a:moveTo>
                    <a:pt x="111" y="444"/>
                  </a:moveTo>
                  <a:cubicBezTo>
                    <a:pt x="101" y="440"/>
                    <a:pt x="98" y="428"/>
                    <a:pt x="90" y="423"/>
                  </a:cubicBezTo>
                  <a:cubicBezTo>
                    <a:pt x="86" y="428"/>
                    <a:pt x="93" y="436"/>
                    <a:pt x="90" y="441"/>
                  </a:cubicBezTo>
                  <a:cubicBezTo>
                    <a:pt x="80" y="438"/>
                    <a:pt x="81" y="423"/>
                    <a:pt x="77" y="416"/>
                  </a:cubicBezTo>
                  <a:cubicBezTo>
                    <a:pt x="68" y="418"/>
                    <a:pt x="71" y="428"/>
                    <a:pt x="66" y="432"/>
                  </a:cubicBezTo>
                  <a:cubicBezTo>
                    <a:pt x="64" y="434"/>
                    <a:pt x="63" y="432"/>
                    <a:pt x="62" y="431"/>
                  </a:cubicBezTo>
                  <a:cubicBezTo>
                    <a:pt x="66" y="418"/>
                    <a:pt x="63" y="400"/>
                    <a:pt x="80" y="397"/>
                  </a:cubicBezTo>
                  <a:cubicBezTo>
                    <a:pt x="86" y="390"/>
                    <a:pt x="76" y="396"/>
                    <a:pt x="74" y="393"/>
                  </a:cubicBezTo>
                  <a:cubicBezTo>
                    <a:pt x="73" y="389"/>
                    <a:pt x="76" y="387"/>
                    <a:pt x="77" y="384"/>
                  </a:cubicBezTo>
                  <a:cubicBezTo>
                    <a:pt x="73" y="380"/>
                    <a:pt x="69" y="364"/>
                    <a:pt x="61" y="374"/>
                  </a:cubicBezTo>
                  <a:cubicBezTo>
                    <a:pt x="55" y="381"/>
                    <a:pt x="57" y="391"/>
                    <a:pt x="60" y="398"/>
                  </a:cubicBezTo>
                  <a:cubicBezTo>
                    <a:pt x="66" y="417"/>
                    <a:pt x="37" y="428"/>
                    <a:pt x="50" y="446"/>
                  </a:cubicBezTo>
                  <a:cubicBezTo>
                    <a:pt x="70" y="447"/>
                    <a:pt x="90" y="446"/>
                    <a:pt x="110" y="445"/>
                  </a:cubicBezTo>
                  <a:cubicBezTo>
                    <a:pt x="111" y="445"/>
                    <a:pt x="111" y="445"/>
                    <a:pt x="111" y="444"/>
                  </a:cubicBezTo>
                  <a:moveTo>
                    <a:pt x="135" y="437"/>
                  </a:moveTo>
                  <a:cubicBezTo>
                    <a:pt x="123" y="425"/>
                    <a:pt x="110" y="416"/>
                    <a:pt x="99" y="404"/>
                  </a:cubicBezTo>
                  <a:cubicBezTo>
                    <a:pt x="93" y="420"/>
                    <a:pt x="109" y="429"/>
                    <a:pt x="116" y="441"/>
                  </a:cubicBezTo>
                  <a:cubicBezTo>
                    <a:pt x="118" y="442"/>
                    <a:pt x="120" y="443"/>
                    <a:pt x="122" y="443"/>
                  </a:cubicBezTo>
                  <a:cubicBezTo>
                    <a:pt x="127" y="442"/>
                    <a:pt x="136" y="444"/>
                    <a:pt x="135" y="437"/>
                  </a:cubicBezTo>
                  <a:moveTo>
                    <a:pt x="304" y="378"/>
                  </a:moveTo>
                  <a:cubicBezTo>
                    <a:pt x="290" y="377"/>
                    <a:pt x="279" y="370"/>
                    <a:pt x="266" y="368"/>
                  </a:cubicBezTo>
                  <a:cubicBezTo>
                    <a:pt x="243" y="353"/>
                    <a:pt x="216" y="346"/>
                    <a:pt x="199" y="322"/>
                  </a:cubicBezTo>
                  <a:cubicBezTo>
                    <a:pt x="202" y="316"/>
                    <a:pt x="194" y="310"/>
                    <a:pt x="201" y="307"/>
                  </a:cubicBezTo>
                  <a:cubicBezTo>
                    <a:pt x="211" y="318"/>
                    <a:pt x="222" y="325"/>
                    <a:pt x="232" y="336"/>
                  </a:cubicBezTo>
                  <a:cubicBezTo>
                    <a:pt x="236" y="338"/>
                    <a:pt x="242" y="338"/>
                    <a:pt x="245" y="342"/>
                  </a:cubicBezTo>
                  <a:cubicBezTo>
                    <a:pt x="259" y="341"/>
                    <a:pt x="266" y="354"/>
                    <a:pt x="279" y="355"/>
                  </a:cubicBezTo>
                  <a:cubicBezTo>
                    <a:pt x="285" y="359"/>
                    <a:pt x="295" y="356"/>
                    <a:pt x="301" y="357"/>
                  </a:cubicBezTo>
                  <a:cubicBezTo>
                    <a:pt x="301" y="354"/>
                    <a:pt x="302" y="351"/>
                    <a:pt x="300" y="350"/>
                  </a:cubicBezTo>
                  <a:cubicBezTo>
                    <a:pt x="266" y="339"/>
                    <a:pt x="234" y="325"/>
                    <a:pt x="205" y="301"/>
                  </a:cubicBezTo>
                  <a:cubicBezTo>
                    <a:pt x="207" y="298"/>
                    <a:pt x="206" y="293"/>
                    <a:pt x="208" y="289"/>
                  </a:cubicBezTo>
                  <a:cubicBezTo>
                    <a:pt x="214" y="290"/>
                    <a:pt x="218" y="294"/>
                    <a:pt x="222" y="297"/>
                  </a:cubicBezTo>
                  <a:cubicBezTo>
                    <a:pt x="232" y="310"/>
                    <a:pt x="249" y="315"/>
                    <a:pt x="262" y="324"/>
                  </a:cubicBezTo>
                  <a:cubicBezTo>
                    <a:pt x="273" y="324"/>
                    <a:pt x="281" y="335"/>
                    <a:pt x="293" y="333"/>
                  </a:cubicBezTo>
                  <a:cubicBezTo>
                    <a:pt x="297" y="327"/>
                    <a:pt x="288" y="324"/>
                    <a:pt x="289" y="318"/>
                  </a:cubicBezTo>
                  <a:cubicBezTo>
                    <a:pt x="272" y="315"/>
                    <a:pt x="255" y="311"/>
                    <a:pt x="240" y="303"/>
                  </a:cubicBezTo>
                  <a:cubicBezTo>
                    <a:pt x="228" y="295"/>
                    <a:pt x="213" y="290"/>
                    <a:pt x="207" y="275"/>
                  </a:cubicBezTo>
                  <a:cubicBezTo>
                    <a:pt x="207" y="272"/>
                    <a:pt x="210" y="270"/>
                    <a:pt x="212" y="270"/>
                  </a:cubicBezTo>
                  <a:cubicBezTo>
                    <a:pt x="216" y="271"/>
                    <a:pt x="217" y="275"/>
                    <a:pt x="218" y="278"/>
                  </a:cubicBezTo>
                  <a:cubicBezTo>
                    <a:pt x="230" y="287"/>
                    <a:pt x="243" y="294"/>
                    <a:pt x="257" y="300"/>
                  </a:cubicBezTo>
                  <a:cubicBezTo>
                    <a:pt x="261" y="300"/>
                    <a:pt x="265" y="299"/>
                    <a:pt x="269" y="300"/>
                  </a:cubicBezTo>
                  <a:cubicBezTo>
                    <a:pt x="272" y="299"/>
                    <a:pt x="269" y="297"/>
                    <a:pt x="269" y="296"/>
                  </a:cubicBezTo>
                  <a:cubicBezTo>
                    <a:pt x="260" y="291"/>
                    <a:pt x="253" y="281"/>
                    <a:pt x="244" y="277"/>
                  </a:cubicBezTo>
                  <a:cubicBezTo>
                    <a:pt x="235" y="271"/>
                    <a:pt x="223" y="273"/>
                    <a:pt x="215" y="265"/>
                  </a:cubicBezTo>
                  <a:cubicBezTo>
                    <a:pt x="214" y="261"/>
                    <a:pt x="215" y="255"/>
                    <a:pt x="218" y="251"/>
                  </a:cubicBezTo>
                  <a:cubicBezTo>
                    <a:pt x="226" y="259"/>
                    <a:pt x="236" y="268"/>
                    <a:pt x="248" y="262"/>
                  </a:cubicBezTo>
                  <a:cubicBezTo>
                    <a:pt x="249" y="259"/>
                    <a:pt x="246" y="256"/>
                    <a:pt x="244" y="253"/>
                  </a:cubicBezTo>
                  <a:cubicBezTo>
                    <a:pt x="238" y="244"/>
                    <a:pt x="217" y="243"/>
                    <a:pt x="224" y="228"/>
                  </a:cubicBezTo>
                  <a:cubicBezTo>
                    <a:pt x="232" y="229"/>
                    <a:pt x="238" y="241"/>
                    <a:pt x="248" y="236"/>
                  </a:cubicBezTo>
                  <a:cubicBezTo>
                    <a:pt x="250" y="222"/>
                    <a:pt x="231" y="218"/>
                    <a:pt x="230" y="204"/>
                  </a:cubicBezTo>
                  <a:cubicBezTo>
                    <a:pt x="240" y="198"/>
                    <a:pt x="243" y="214"/>
                    <a:pt x="254" y="211"/>
                  </a:cubicBezTo>
                  <a:cubicBezTo>
                    <a:pt x="256" y="203"/>
                    <a:pt x="251" y="193"/>
                    <a:pt x="250" y="184"/>
                  </a:cubicBezTo>
                  <a:cubicBezTo>
                    <a:pt x="259" y="177"/>
                    <a:pt x="250" y="167"/>
                    <a:pt x="251" y="159"/>
                  </a:cubicBezTo>
                  <a:cubicBezTo>
                    <a:pt x="252" y="148"/>
                    <a:pt x="264" y="149"/>
                    <a:pt x="263" y="137"/>
                  </a:cubicBezTo>
                  <a:cubicBezTo>
                    <a:pt x="261" y="124"/>
                    <a:pt x="262" y="112"/>
                    <a:pt x="259" y="100"/>
                  </a:cubicBezTo>
                  <a:cubicBezTo>
                    <a:pt x="247" y="104"/>
                    <a:pt x="246" y="121"/>
                    <a:pt x="244" y="134"/>
                  </a:cubicBezTo>
                  <a:cubicBezTo>
                    <a:pt x="238" y="144"/>
                    <a:pt x="250" y="152"/>
                    <a:pt x="244" y="161"/>
                  </a:cubicBezTo>
                  <a:cubicBezTo>
                    <a:pt x="242" y="161"/>
                    <a:pt x="239" y="159"/>
                    <a:pt x="237" y="157"/>
                  </a:cubicBezTo>
                  <a:cubicBezTo>
                    <a:pt x="234" y="135"/>
                    <a:pt x="235" y="110"/>
                    <a:pt x="247" y="92"/>
                  </a:cubicBezTo>
                  <a:cubicBezTo>
                    <a:pt x="247" y="91"/>
                    <a:pt x="245" y="89"/>
                    <a:pt x="244" y="90"/>
                  </a:cubicBezTo>
                  <a:cubicBezTo>
                    <a:pt x="230" y="96"/>
                    <a:pt x="225" y="111"/>
                    <a:pt x="225" y="126"/>
                  </a:cubicBezTo>
                  <a:cubicBezTo>
                    <a:pt x="227" y="137"/>
                    <a:pt x="226" y="150"/>
                    <a:pt x="232" y="159"/>
                  </a:cubicBezTo>
                  <a:cubicBezTo>
                    <a:pt x="232" y="160"/>
                    <a:pt x="231" y="162"/>
                    <a:pt x="229" y="162"/>
                  </a:cubicBezTo>
                  <a:cubicBezTo>
                    <a:pt x="216" y="152"/>
                    <a:pt x="216" y="136"/>
                    <a:pt x="213" y="123"/>
                  </a:cubicBezTo>
                  <a:cubicBezTo>
                    <a:pt x="206" y="131"/>
                    <a:pt x="206" y="143"/>
                    <a:pt x="203" y="153"/>
                  </a:cubicBezTo>
                  <a:cubicBezTo>
                    <a:pt x="203" y="157"/>
                    <a:pt x="207" y="160"/>
                    <a:pt x="204" y="164"/>
                  </a:cubicBezTo>
                  <a:cubicBezTo>
                    <a:pt x="206" y="177"/>
                    <a:pt x="208" y="190"/>
                    <a:pt x="212" y="203"/>
                  </a:cubicBezTo>
                  <a:cubicBezTo>
                    <a:pt x="211" y="205"/>
                    <a:pt x="209" y="205"/>
                    <a:pt x="206" y="205"/>
                  </a:cubicBezTo>
                  <a:cubicBezTo>
                    <a:pt x="204" y="201"/>
                    <a:pt x="198" y="198"/>
                    <a:pt x="200" y="193"/>
                  </a:cubicBezTo>
                  <a:cubicBezTo>
                    <a:pt x="192" y="183"/>
                    <a:pt x="194" y="169"/>
                    <a:pt x="191" y="157"/>
                  </a:cubicBezTo>
                  <a:cubicBezTo>
                    <a:pt x="191" y="160"/>
                    <a:pt x="188" y="161"/>
                    <a:pt x="187" y="163"/>
                  </a:cubicBezTo>
                  <a:cubicBezTo>
                    <a:pt x="183" y="175"/>
                    <a:pt x="180" y="194"/>
                    <a:pt x="190" y="204"/>
                  </a:cubicBezTo>
                  <a:cubicBezTo>
                    <a:pt x="191" y="212"/>
                    <a:pt x="197" y="215"/>
                    <a:pt x="200" y="222"/>
                  </a:cubicBezTo>
                  <a:cubicBezTo>
                    <a:pt x="198" y="229"/>
                    <a:pt x="207" y="234"/>
                    <a:pt x="204" y="241"/>
                  </a:cubicBezTo>
                  <a:cubicBezTo>
                    <a:pt x="199" y="241"/>
                    <a:pt x="193" y="238"/>
                    <a:pt x="189" y="235"/>
                  </a:cubicBezTo>
                  <a:cubicBezTo>
                    <a:pt x="186" y="214"/>
                    <a:pt x="171" y="199"/>
                    <a:pt x="170" y="178"/>
                  </a:cubicBezTo>
                  <a:cubicBezTo>
                    <a:pt x="168" y="164"/>
                    <a:pt x="166" y="148"/>
                    <a:pt x="160" y="136"/>
                  </a:cubicBezTo>
                  <a:cubicBezTo>
                    <a:pt x="159" y="148"/>
                    <a:pt x="158" y="164"/>
                    <a:pt x="158" y="178"/>
                  </a:cubicBezTo>
                  <a:cubicBezTo>
                    <a:pt x="158" y="191"/>
                    <a:pt x="165" y="201"/>
                    <a:pt x="163" y="214"/>
                  </a:cubicBezTo>
                  <a:cubicBezTo>
                    <a:pt x="168" y="218"/>
                    <a:pt x="171" y="231"/>
                    <a:pt x="171" y="231"/>
                  </a:cubicBezTo>
                  <a:cubicBezTo>
                    <a:pt x="174" y="238"/>
                    <a:pt x="174" y="238"/>
                    <a:pt x="174" y="238"/>
                  </a:cubicBezTo>
                  <a:cubicBezTo>
                    <a:pt x="174" y="238"/>
                    <a:pt x="186" y="255"/>
                    <a:pt x="190" y="266"/>
                  </a:cubicBezTo>
                  <a:cubicBezTo>
                    <a:pt x="192" y="266"/>
                    <a:pt x="192" y="270"/>
                    <a:pt x="190" y="271"/>
                  </a:cubicBezTo>
                  <a:cubicBezTo>
                    <a:pt x="178" y="267"/>
                    <a:pt x="169" y="259"/>
                    <a:pt x="167" y="246"/>
                  </a:cubicBezTo>
                  <a:cubicBezTo>
                    <a:pt x="151" y="227"/>
                    <a:pt x="152" y="201"/>
                    <a:pt x="147" y="177"/>
                  </a:cubicBezTo>
                  <a:cubicBezTo>
                    <a:pt x="145" y="167"/>
                    <a:pt x="149" y="157"/>
                    <a:pt x="145" y="148"/>
                  </a:cubicBezTo>
                  <a:cubicBezTo>
                    <a:pt x="142" y="152"/>
                    <a:pt x="140" y="155"/>
                    <a:pt x="140" y="160"/>
                  </a:cubicBezTo>
                  <a:cubicBezTo>
                    <a:pt x="142" y="185"/>
                    <a:pt x="138" y="212"/>
                    <a:pt x="152" y="232"/>
                  </a:cubicBezTo>
                  <a:cubicBezTo>
                    <a:pt x="154" y="249"/>
                    <a:pt x="169" y="261"/>
                    <a:pt x="167" y="280"/>
                  </a:cubicBezTo>
                  <a:cubicBezTo>
                    <a:pt x="176" y="285"/>
                    <a:pt x="169" y="297"/>
                    <a:pt x="177" y="303"/>
                  </a:cubicBezTo>
                  <a:cubicBezTo>
                    <a:pt x="179" y="306"/>
                    <a:pt x="175" y="306"/>
                    <a:pt x="174" y="307"/>
                  </a:cubicBezTo>
                  <a:cubicBezTo>
                    <a:pt x="172" y="306"/>
                    <a:pt x="169" y="305"/>
                    <a:pt x="169" y="303"/>
                  </a:cubicBezTo>
                  <a:cubicBezTo>
                    <a:pt x="162" y="299"/>
                    <a:pt x="168" y="289"/>
                    <a:pt x="159" y="286"/>
                  </a:cubicBezTo>
                  <a:cubicBezTo>
                    <a:pt x="157" y="266"/>
                    <a:pt x="140" y="251"/>
                    <a:pt x="140" y="232"/>
                  </a:cubicBezTo>
                  <a:cubicBezTo>
                    <a:pt x="127" y="213"/>
                    <a:pt x="133" y="195"/>
                    <a:pt x="128" y="173"/>
                  </a:cubicBezTo>
                  <a:cubicBezTo>
                    <a:pt x="125" y="180"/>
                    <a:pt x="123" y="192"/>
                    <a:pt x="125" y="202"/>
                  </a:cubicBezTo>
                  <a:cubicBezTo>
                    <a:pt x="133" y="229"/>
                    <a:pt x="129" y="266"/>
                    <a:pt x="153" y="284"/>
                  </a:cubicBezTo>
                  <a:cubicBezTo>
                    <a:pt x="153" y="287"/>
                    <a:pt x="155" y="294"/>
                    <a:pt x="151" y="294"/>
                  </a:cubicBezTo>
                  <a:cubicBezTo>
                    <a:pt x="143" y="282"/>
                    <a:pt x="136" y="273"/>
                    <a:pt x="127" y="262"/>
                  </a:cubicBezTo>
                  <a:cubicBezTo>
                    <a:pt x="124" y="240"/>
                    <a:pt x="116" y="218"/>
                    <a:pt x="115" y="195"/>
                  </a:cubicBezTo>
                  <a:cubicBezTo>
                    <a:pt x="113" y="197"/>
                    <a:pt x="113" y="200"/>
                    <a:pt x="112" y="203"/>
                  </a:cubicBezTo>
                  <a:cubicBezTo>
                    <a:pt x="115" y="227"/>
                    <a:pt x="118" y="252"/>
                    <a:pt x="124" y="276"/>
                  </a:cubicBezTo>
                  <a:cubicBezTo>
                    <a:pt x="125" y="277"/>
                    <a:pt x="126" y="278"/>
                    <a:pt x="127" y="279"/>
                  </a:cubicBezTo>
                  <a:cubicBezTo>
                    <a:pt x="130" y="289"/>
                    <a:pt x="138" y="298"/>
                    <a:pt x="141" y="308"/>
                  </a:cubicBezTo>
                  <a:cubicBezTo>
                    <a:pt x="141" y="309"/>
                    <a:pt x="140" y="309"/>
                    <a:pt x="141" y="310"/>
                  </a:cubicBezTo>
                  <a:cubicBezTo>
                    <a:pt x="152" y="320"/>
                    <a:pt x="154" y="335"/>
                    <a:pt x="165" y="345"/>
                  </a:cubicBezTo>
                  <a:cubicBezTo>
                    <a:pt x="168" y="352"/>
                    <a:pt x="173" y="359"/>
                    <a:pt x="174" y="366"/>
                  </a:cubicBezTo>
                  <a:cubicBezTo>
                    <a:pt x="171" y="367"/>
                    <a:pt x="169" y="365"/>
                    <a:pt x="167" y="364"/>
                  </a:cubicBezTo>
                  <a:cubicBezTo>
                    <a:pt x="153" y="350"/>
                    <a:pt x="144" y="331"/>
                    <a:pt x="132" y="316"/>
                  </a:cubicBezTo>
                  <a:cubicBezTo>
                    <a:pt x="126" y="294"/>
                    <a:pt x="114" y="274"/>
                    <a:pt x="109" y="252"/>
                  </a:cubicBezTo>
                  <a:cubicBezTo>
                    <a:pt x="106" y="247"/>
                    <a:pt x="111" y="239"/>
                    <a:pt x="105" y="237"/>
                  </a:cubicBezTo>
                  <a:cubicBezTo>
                    <a:pt x="106" y="268"/>
                    <a:pt x="111" y="296"/>
                    <a:pt x="126" y="322"/>
                  </a:cubicBezTo>
                  <a:cubicBezTo>
                    <a:pt x="135" y="332"/>
                    <a:pt x="138" y="345"/>
                    <a:pt x="148" y="354"/>
                  </a:cubicBezTo>
                  <a:cubicBezTo>
                    <a:pt x="153" y="358"/>
                    <a:pt x="153" y="366"/>
                    <a:pt x="161" y="369"/>
                  </a:cubicBezTo>
                  <a:cubicBezTo>
                    <a:pt x="162" y="371"/>
                    <a:pt x="161" y="373"/>
                    <a:pt x="159" y="374"/>
                  </a:cubicBezTo>
                  <a:cubicBezTo>
                    <a:pt x="149" y="369"/>
                    <a:pt x="141" y="360"/>
                    <a:pt x="135" y="352"/>
                  </a:cubicBezTo>
                  <a:cubicBezTo>
                    <a:pt x="126" y="351"/>
                    <a:pt x="126" y="342"/>
                    <a:pt x="124" y="335"/>
                  </a:cubicBezTo>
                  <a:cubicBezTo>
                    <a:pt x="110" y="322"/>
                    <a:pt x="108" y="303"/>
                    <a:pt x="99" y="287"/>
                  </a:cubicBezTo>
                  <a:cubicBezTo>
                    <a:pt x="101" y="301"/>
                    <a:pt x="105" y="313"/>
                    <a:pt x="109" y="325"/>
                  </a:cubicBezTo>
                  <a:cubicBezTo>
                    <a:pt x="124" y="347"/>
                    <a:pt x="132" y="371"/>
                    <a:pt x="157" y="387"/>
                  </a:cubicBezTo>
                  <a:cubicBezTo>
                    <a:pt x="158" y="393"/>
                    <a:pt x="165" y="392"/>
                    <a:pt x="168" y="397"/>
                  </a:cubicBezTo>
                  <a:cubicBezTo>
                    <a:pt x="162" y="405"/>
                    <a:pt x="163" y="402"/>
                    <a:pt x="157" y="396"/>
                  </a:cubicBezTo>
                  <a:cubicBezTo>
                    <a:pt x="144" y="386"/>
                    <a:pt x="127" y="372"/>
                    <a:pt x="115" y="359"/>
                  </a:cubicBezTo>
                  <a:cubicBezTo>
                    <a:pt x="109" y="352"/>
                    <a:pt x="106" y="342"/>
                    <a:pt x="100" y="336"/>
                  </a:cubicBezTo>
                  <a:cubicBezTo>
                    <a:pt x="100" y="345"/>
                    <a:pt x="104" y="351"/>
                    <a:pt x="106" y="359"/>
                  </a:cubicBezTo>
                  <a:cubicBezTo>
                    <a:pt x="118" y="380"/>
                    <a:pt x="135" y="400"/>
                    <a:pt x="153" y="419"/>
                  </a:cubicBezTo>
                  <a:cubicBezTo>
                    <a:pt x="151" y="421"/>
                    <a:pt x="148" y="421"/>
                    <a:pt x="146" y="420"/>
                  </a:cubicBezTo>
                  <a:cubicBezTo>
                    <a:pt x="136" y="410"/>
                    <a:pt x="123" y="406"/>
                    <a:pt x="119" y="393"/>
                  </a:cubicBezTo>
                  <a:cubicBezTo>
                    <a:pt x="106" y="386"/>
                    <a:pt x="103" y="370"/>
                    <a:pt x="93" y="360"/>
                  </a:cubicBezTo>
                  <a:cubicBezTo>
                    <a:pt x="95" y="388"/>
                    <a:pt x="114" y="415"/>
                    <a:pt x="139" y="426"/>
                  </a:cubicBezTo>
                  <a:cubicBezTo>
                    <a:pt x="142" y="429"/>
                    <a:pt x="139" y="436"/>
                    <a:pt x="144" y="436"/>
                  </a:cubicBezTo>
                  <a:cubicBezTo>
                    <a:pt x="146" y="432"/>
                    <a:pt x="151" y="431"/>
                    <a:pt x="155" y="429"/>
                  </a:cubicBezTo>
                  <a:cubicBezTo>
                    <a:pt x="175" y="431"/>
                    <a:pt x="194" y="430"/>
                    <a:pt x="210" y="418"/>
                  </a:cubicBezTo>
                  <a:cubicBezTo>
                    <a:pt x="198" y="411"/>
                    <a:pt x="182" y="407"/>
                    <a:pt x="182" y="390"/>
                  </a:cubicBezTo>
                  <a:cubicBezTo>
                    <a:pt x="183" y="389"/>
                    <a:pt x="185" y="386"/>
                    <a:pt x="187" y="388"/>
                  </a:cubicBezTo>
                  <a:cubicBezTo>
                    <a:pt x="190" y="389"/>
                    <a:pt x="192" y="392"/>
                    <a:pt x="193" y="395"/>
                  </a:cubicBezTo>
                  <a:cubicBezTo>
                    <a:pt x="205" y="400"/>
                    <a:pt x="214" y="410"/>
                    <a:pt x="229" y="409"/>
                  </a:cubicBezTo>
                  <a:cubicBezTo>
                    <a:pt x="246" y="408"/>
                    <a:pt x="224" y="402"/>
                    <a:pt x="221" y="399"/>
                  </a:cubicBezTo>
                  <a:cubicBezTo>
                    <a:pt x="207" y="392"/>
                    <a:pt x="195" y="378"/>
                    <a:pt x="185" y="367"/>
                  </a:cubicBezTo>
                  <a:cubicBezTo>
                    <a:pt x="186" y="363"/>
                    <a:pt x="186" y="357"/>
                    <a:pt x="190" y="355"/>
                  </a:cubicBezTo>
                  <a:cubicBezTo>
                    <a:pt x="206" y="381"/>
                    <a:pt x="233" y="393"/>
                    <a:pt x="260" y="397"/>
                  </a:cubicBezTo>
                  <a:cubicBezTo>
                    <a:pt x="261" y="396"/>
                    <a:pt x="263" y="395"/>
                    <a:pt x="262" y="393"/>
                  </a:cubicBezTo>
                  <a:cubicBezTo>
                    <a:pt x="242" y="386"/>
                    <a:pt x="223" y="375"/>
                    <a:pt x="206" y="361"/>
                  </a:cubicBezTo>
                  <a:cubicBezTo>
                    <a:pt x="203" y="354"/>
                    <a:pt x="192" y="355"/>
                    <a:pt x="191" y="346"/>
                  </a:cubicBezTo>
                  <a:cubicBezTo>
                    <a:pt x="193" y="341"/>
                    <a:pt x="190" y="333"/>
                    <a:pt x="194" y="329"/>
                  </a:cubicBezTo>
                  <a:cubicBezTo>
                    <a:pt x="220" y="364"/>
                    <a:pt x="259" y="384"/>
                    <a:pt x="300" y="385"/>
                  </a:cubicBezTo>
                  <a:cubicBezTo>
                    <a:pt x="302" y="384"/>
                    <a:pt x="305" y="382"/>
                    <a:pt x="304" y="378"/>
                  </a:cubicBezTo>
                  <a:moveTo>
                    <a:pt x="448" y="368"/>
                  </a:moveTo>
                  <a:cubicBezTo>
                    <a:pt x="444" y="357"/>
                    <a:pt x="436" y="349"/>
                    <a:pt x="428" y="339"/>
                  </a:cubicBezTo>
                  <a:cubicBezTo>
                    <a:pt x="430" y="348"/>
                    <a:pt x="434" y="362"/>
                    <a:pt x="440" y="364"/>
                  </a:cubicBezTo>
                  <a:cubicBezTo>
                    <a:pt x="443" y="364"/>
                    <a:pt x="445" y="370"/>
                    <a:pt x="448" y="368"/>
                  </a:cubicBezTo>
                  <a:moveTo>
                    <a:pt x="418" y="202"/>
                  </a:moveTo>
                  <a:cubicBezTo>
                    <a:pt x="409" y="196"/>
                    <a:pt x="399" y="195"/>
                    <a:pt x="393" y="187"/>
                  </a:cubicBezTo>
                  <a:cubicBezTo>
                    <a:pt x="398" y="180"/>
                    <a:pt x="405" y="188"/>
                    <a:pt x="411" y="189"/>
                  </a:cubicBezTo>
                  <a:cubicBezTo>
                    <a:pt x="413" y="188"/>
                    <a:pt x="416" y="189"/>
                    <a:pt x="415" y="186"/>
                  </a:cubicBezTo>
                  <a:cubicBezTo>
                    <a:pt x="409" y="171"/>
                    <a:pt x="386" y="183"/>
                    <a:pt x="380" y="168"/>
                  </a:cubicBezTo>
                  <a:cubicBezTo>
                    <a:pt x="387" y="162"/>
                    <a:pt x="401" y="168"/>
                    <a:pt x="407" y="163"/>
                  </a:cubicBezTo>
                  <a:cubicBezTo>
                    <a:pt x="406" y="159"/>
                    <a:pt x="399" y="158"/>
                    <a:pt x="395" y="155"/>
                  </a:cubicBezTo>
                  <a:cubicBezTo>
                    <a:pt x="388" y="154"/>
                    <a:pt x="382" y="157"/>
                    <a:pt x="377" y="153"/>
                  </a:cubicBezTo>
                  <a:cubicBezTo>
                    <a:pt x="383" y="147"/>
                    <a:pt x="391" y="146"/>
                    <a:pt x="400" y="148"/>
                  </a:cubicBezTo>
                  <a:cubicBezTo>
                    <a:pt x="396" y="138"/>
                    <a:pt x="383" y="146"/>
                    <a:pt x="376" y="141"/>
                  </a:cubicBezTo>
                  <a:cubicBezTo>
                    <a:pt x="368" y="148"/>
                    <a:pt x="352" y="146"/>
                    <a:pt x="350" y="160"/>
                  </a:cubicBezTo>
                  <a:cubicBezTo>
                    <a:pt x="348" y="165"/>
                    <a:pt x="342" y="169"/>
                    <a:pt x="336" y="167"/>
                  </a:cubicBezTo>
                  <a:cubicBezTo>
                    <a:pt x="328" y="169"/>
                    <a:pt x="329" y="178"/>
                    <a:pt x="325" y="182"/>
                  </a:cubicBezTo>
                  <a:cubicBezTo>
                    <a:pt x="322" y="182"/>
                    <a:pt x="320" y="184"/>
                    <a:pt x="317" y="185"/>
                  </a:cubicBezTo>
                  <a:cubicBezTo>
                    <a:pt x="314" y="193"/>
                    <a:pt x="325" y="191"/>
                    <a:pt x="327" y="197"/>
                  </a:cubicBezTo>
                  <a:cubicBezTo>
                    <a:pt x="320" y="203"/>
                    <a:pt x="309" y="201"/>
                    <a:pt x="299" y="202"/>
                  </a:cubicBezTo>
                  <a:cubicBezTo>
                    <a:pt x="299" y="207"/>
                    <a:pt x="299" y="207"/>
                    <a:pt x="299" y="207"/>
                  </a:cubicBezTo>
                  <a:cubicBezTo>
                    <a:pt x="292" y="212"/>
                    <a:pt x="286" y="204"/>
                    <a:pt x="279" y="202"/>
                  </a:cubicBezTo>
                  <a:cubicBezTo>
                    <a:pt x="264" y="193"/>
                    <a:pt x="274" y="214"/>
                    <a:pt x="271" y="220"/>
                  </a:cubicBezTo>
                  <a:cubicBezTo>
                    <a:pt x="278" y="230"/>
                    <a:pt x="264" y="232"/>
                    <a:pt x="267" y="243"/>
                  </a:cubicBezTo>
                  <a:cubicBezTo>
                    <a:pt x="272" y="259"/>
                    <a:pt x="272" y="278"/>
                    <a:pt x="287" y="289"/>
                  </a:cubicBezTo>
                  <a:cubicBezTo>
                    <a:pt x="288" y="270"/>
                    <a:pt x="276" y="250"/>
                    <a:pt x="286" y="232"/>
                  </a:cubicBezTo>
                  <a:cubicBezTo>
                    <a:pt x="288" y="234"/>
                    <a:pt x="291" y="230"/>
                    <a:pt x="292" y="233"/>
                  </a:cubicBezTo>
                  <a:cubicBezTo>
                    <a:pt x="290" y="253"/>
                    <a:pt x="293" y="274"/>
                    <a:pt x="303" y="289"/>
                  </a:cubicBezTo>
                  <a:cubicBezTo>
                    <a:pt x="305" y="290"/>
                    <a:pt x="309" y="291"/>
                    <a:pt x="310" y="289"/>
                  </a:cubicBezTo>
                  <a:cubicBezTo>
                    <a:pt x="308" y="279"/>
                    <a:pt x="305" y="268"/>
                    <a:pt x="306" y="257"/>
                  </a:cubicBezTo>
                  <a:cubicBezTo>
                    <a:pt x="310" y="253"/>
                    <a:pt x="312" y="245"/>
                    <a:pt x="319" y="247"/>
                  </a:cubicBezTo>
                  <a:cubicBezTo>
                    <a:pt x="317" y="266"/>
                    <a:pt x="325" y="282"/>
                    <a:pt x="327" y="300"/>
                  </a:cubicBezTo>
                  <a:cubicBezTo>
                    <a:pt x="333" y="304"/>
                    <a:pt x="333" y="315"/>
                    <a:pt x="339" y="316"/>
                  </a:cubicBezTo>
                  <a:cubicBezTo>
                    <a:pt x="338" y="312"/>
                    <a:pt x="338" y="308"/>
                    <a:pt x="335" y="305"/>
                  </a:cubicBezTo>
                  <a:cubicBezTo>
                    <a:pt x="335" y="298"/>
                    <a:pt x="332" y="290"/>
                    <a:pt x="337" y="284"/>
                  </a:cubicBezTo>
                  <a:cubicBezTo>
                    <a:pt x="345" y="293"/>
                    <a:pt x="345" y="306"/>
                    <a:pt x="351" y="315"/>
                  </a:cubicBezTo>
                  <a:cubicBezTo>
                    <a:pt x="363" y="324"/>
                    <a:pt x="349" y="308"/>
                    <a:pt x="352" y="303"/>
                  </a:cubicBezTo>
                  <a:cubicBezTo>
                    <a:pt x="351" y="295"/>
                    <a:pt x="343" y="286"/>
                    <a:pt x="351" y="279"/>
                  </a:cubicBezTo>
                  <a:cubicBezTo>
                    <a:pt x="361" y="300"/>
                    <a:pt x="362" y="303"/>
                    <a:pt x="364" y="308"/>
                  </a:cubicBezTo>
                  <a:cubicBezTo>
                    <a:pt x="368" y="313"/>
                    <a:pt x="369" y="298"/>
                    <a:pt x="374" y="320"/>
                  </a:cubicBezTo>
                  <a:cubicBezTo>
                    <a:pt x="384" y="324"/>
                    <a:pt x="371" y="300"/>
                    <a:pt x="382" y="303"/>
                  </a:cubicBezTo>
                  <a:cubicBezTo>
                    <a:pt x="385" y="302"/>
                    <a:pt x="385" y="306"/>
                    <a:pt x="386" y="311"/>
                  </a:cubicBezTo>
                  <a:cubicBezTo>
                    <a:pt x="389" y="323"/>
                    <a:pt x="391" y="327"/>
                    <a:pt x="394" y="337"/>
                  </a:cubicBezTo>
                  <a:cubicBezTo>
                    <a:pt x="396" y="341"/>
                    <a:pt x="398" y="341"/>
                    <a:pt x="403" y="342"/>
                  </a:cubicBezTo>
                  <a:cubicBezTo>
                    <a:pt x="407" y="341"/>
                    <a:pt x="402" y="354"/>
                    <a:pt x="405" y="362"/>
                  </a:cubicBezTo>
                  <a:cubicBezTo>
                    <a:pt x="408" y="365"/>
                    <a:pt x="411" y="366"/>
                    <a:pt x="411" y="366"/>
                  </a:cubicBezTo>
                  <a:cubicBezTo>
                    <a:pt x="413" y="369"/>
                    <a:pt x="413" y="369"/>
                    <a:pt x="413" y="369"/>
                  </a:cubicBezTo>
                  <a:cubicBezTo>
                    <a:pt x="415" y="372"/>
                    <a:pt x="415" y="373"/>
                    <a:pt x="417" y="374"/>
                  </a:cubicBezTo>
                  <a:cubicBezTo>
                    <a:pt x="426" y="386"/>
                    <a:pt x="426" y="383"/>
                    <a:pt x="438" y="383"/>
                  </a:cubicBezTo>
                  <a:cubicBezTo>
                    <a:pt x="440" y="384"/>
                    <a:pt x="438" y="380"/>
                    <a:pt x="438" y="378"/>
                  </a:cubicBezTo>
                  <a:cubicBezTo>
                    <a:pt x="426" y="366"/>
                    <a:pt x="426" y="366"/>
                    <a:pt x="426" y="366"/>
                  </a:cubicBezTo>
                  <a:cubicBezTo>
                    <a:pt x="422" y="359"/>
                    <a:pt x="420" y="344"/>
                    <a:pt x="415" y="339"/>
                  </a:cubicBezTo>
                  <a:cubicBezTo>
                    <a:pt x="413" y="336"/>
                    <a:pt x="409" y="339"/>
                    <a:pt x="408" y="333"/>
                  </a:cubicBezTo>
                  <a:cubicBezTo>
                    <a:pt x="398" y="325"/>
                    <a:pt x="416" y="323"/>
                    <a:pt x="417" y="317"/>
                  </a:cubicBezTo>
                  <a:cubicBezTo>
                    <a:pt x="422" y="316"/>
                    <a:pt x="426" y="320"/>
                    <a:pt x="430" y="323"/>
                  </a:cubicBezTo>
                  <a:cubicBezTo>
                    <a:pt x="433" y="334"/>
                    <a:pt x="446" y="335"/>
                    <a:pt x="452" y="348"/>
                  </a:cubicBezTo>
                  <a:cubicBezTo>
                    <a:pt x="457" y="357"/>
                    <a:pt x="462" y="365"/>
                    <a:pt x="471" y="368"/>
                  </a:cubicBezTo>
                  <a:cubicBezTo>
                    <a:pt x="482" y="372"/>
                    <a:pt x="484" y="366"/>
                    <a:pt x="491" y="361"/>
                  </a:cubicBezTo>
                  <a:cubicBezTo>
                    <a:pt x="513" y="344"/>
                    <a:pt x="496" y="335"/>
                    <a:pt x="493" y="324"/>
                  </a:cubicBezTo>
                  <a:cubicBezTo>
                    <a:pt x="494" y="313"/>
                    <a:pt x="481" y="308"/>
                    <a:pt x="474" y="303"/>
                  </a:cubicBezTo>
                  <a:cubicBezTo>
                    <a:pt x="473" y="297"/>
                    <a:pt x="477" y="295"/>
                    <a:pt x="470" y="292"/>
                  </a:cubicBezTo>
                  <a:cubicBezTo>
                    <a:pt x="458" y="291"/>
                    <a:pt x="449" y="283"/>
                    <a:pt x="440" y="276"/>
                  </a:cubicBezTo>
                  <a:cubicBezTo>
                    <a:pt x="433" y="271"/>
                    <a:pt x="421" y="269"/>
                    <a:pt x="419" y="260"/>
                  </a:cubicBezTo>
                  <a:cubicBezTo>
                    <a:pt x="431" y="258"/>
                    <a:pt x="440" y="268"/>
                    <a:pt x="451" y="268"/>
                  </a:cubicBezTo>
                  <a:cubicBezTo>
                    <a:pt x="452" y="257"/>
                    <a:pt x="442" y="258"/>
                    <a:pt x="436" y="252"/>
                  </a:cubicBezTo>
                  <a:cubicBezTo>
                    <a:pt x="435" y="247"/>
                    <a:pt x="432" y="245"/>
                    <a:pt x="428" y="242"/>
                  </a:cubicBezTo>
                  <a:cubicBezTo>
                    <a:pt x="425" y="235"/>
                    <a:pt x="434" y="241"/>
                    <a:pt x="437" y="239"/>
                  </a:cubicBezTo>
                  <a:cubicBezTo>
                    <a:pt x="441" y="226"/>
                    <a:pt x="417" y="222"/>
                    <a:pt x="426" y="210"/>
                  </a:cubicBezTo>
                  <a:cubicBezTo>
                    <a:pt x="424" y="206"/>
                    <a:pt x="421" y="203"/>
                    <a:pt x="418" y="202"/>
                  </a:cubicBezTo>
                  <a:moveTo>
                    <a:pt x="461" y="129"/>
                  </a:moveTo>
                  <a:cubicBezTo>
                    <a:pt x="441" y="114"/>
                    <a:pt x="434" y="114"/>
                    <a:pt x="422" y="124"/>
                  </a:cubicBezTo>
                  <a:cubicBezTo>
                    <a:pt x="422" y="124"/>
                    <a:pt x="436" y="139"/>
                    <a:pt x="415" y="137"/>
                  </a:cubicBezTo>
                  <a:cubicBezTo>
                    <a:pt x="415" y="137"/>
                    <a:pt x="426" y="143"/>
                    <a:pt x="427" y="146"/>
                  </a:cubicBezTo>
                  <a:cubicBezTo>
                    <a:pt x="443" y="147"/>
                    <a:pt x="446" y="142"/>
                    <a:pt x="452" y="134"/>
                  </a:cubicBezTo>
                  <a:cubicBezTo>
                    <a:pt x="455" y="131"/>
                    <a:pt x="457" y="132"/>
                    <a:pt x="461" y="129"/>
                  </a:cubicBezTo>
                  <a:moveTo>
                    <a:pt x="517" y="102"/>
                  </a:moveTo>
                  <a:cubicBezTo>
                    <a:pt x="510" y="97"/>
                    <a:pt x="501" y="96"/>
                    <a:pt x="493" y="97"/>
                  </a:cubicBezTo>
                  <a:cubicBezTo>
                    <a:pt x="480" y="98"/>
                    <a:pt x="478" y="109"/>
                    <a:pt x="471" y="115"/>
                  </a:cubicBezTo>
                  <a:cubicBezTo>
                    <a:pt x="482" y="120"/>
                    <a:pt x="480" y="120"/>
                    <a:pt x="489" y="121"/>
                  </a:cubicBezTo>
                  <a:cubicBezTo>
                    <a:pt x="499" y="119"/>
                    <a:pt x="515" y="111"/>
                    <a:pt x="517" y="102"/>
                  </a:cubicBezTo>
                  <a:moveTo>
                    <a:pt x="570" y="86"/>
                  </a:moveTo>
                  <a:cubicBezTo>
                    <a:pt x="561" y="87"/>
                    <a:pt x="557" y="77"/>
                    <a:pt x="547" y="79"/>
                  </a:cubicBezTo>
                  <a:cubicBezTo>
                    <a:pt x="541" y="79"/>
                    <a:pt x="535" y="84"/>
                    <a:pt x="532" y="89"/>
                  </a:cubicBezTo>
                  <a:cubicBezTo>
                    <a:pt x="537" y="91"/>
                    <a:pt x="544" y="94"/>
                    <a:pt x="549" y="97"/>
                  </a:cubicBezTo>
                  <a:cubicBezTo>
                    <a:pt x="558" y="96"/>
                    <a:pt x="566" y="95"/>
                    <a:pt x="570" y="86"/>
                  </a:cubicBezTo>
                  <a:moveTo>
                    <a:pt x="611" y="65"/>
                  </a:moveTo>
                  <a:cubicBezTo>
                    <a:pt x="603" y="60"/>
                    <a:pt x="588" y="60"/>
                    <a:pt x="581" y="68"/>
                  </a:cubicBezTo>
                  <a:cubicBezTo>
                    <a:pt x="568" y="76"/>
                    <a:pt x="590" y="76"/>
                    <a:pt x="596" y="76"/>
                  </a:cubicBezTo>
                  <a:cubicBezTo>
                    <a:pt x="604" y="76"/>
                    <a:pt x="607" y="72"/>
                    <a:pt x="611" y="65"/>
                  </a:cubicBezTo>
                  <a:moveTo>
                    <a:pt x="364" y="174"/>
                  </a:moveTo>
                  <a:cubicBezTo>
                    <a:pt x="358" y="177"/>
                    <a:pt x="347" y="174"/>
                    <a:pt x="347" y="183"/>
                  </a:cubicBezTo>
                  <a:cubicBezTo>
                    <a:pt x="354" y="184"/>
                    <a:pt x="363" y="180"/>
                    <a:pt x="369" y="184"/>
                  </a:cubicBezTo>
                  <a:cubicBezTo>
                    <a:pt x="363" y="189"/>
                    <a:pt x="351" y="190"/>
                    <a:pt x="351" y="199"/>
                  </a:cubicBezTo>
                  <a:cubicBezTo>
                    <a:pt x="357" y="201"/>
                    <a:pt x="361" y="211"/>
                    <a:pt x="368" y="212"/>
                  </a:cubicBezTo>
                  <a:cubicBezTo>
                    <a:pt x="376" y="209"/>
                    <a:pt x="393" y="213"/>
                    <a:pt x="395" y="200"/>
                  </a:cubicBezTo>
                  <a:cubicBezTo>
                    <a:pt x="384" y="191"/>
                    <a:pt x="382" y="172"/>
                    <a:pt x="364" y="174"/>
                  </a:cubicBezTo>
                  <a:moveTo>
                    <a:pt x="461" y="313"/>
                  </a:moveTo>
                  <a:cubicBezTo>
                    <a:pt x="458" y="320"/>
                    <a:pt x="467" y="324"/>
                    <a:pt x="464" y="331"/>
                  </a:cubicBezTo>
                  <a:cubicBezTo>
                    <a:pt x="462" y="337"/>
                    <a:pt x="466" y="341"/>
                    <a:pt x="472" y="341"/>
                  </a:cubicBezTo>
                  <a:cubicBezTo>
                    <a:pt x="474" y="339"/>
                    <a:pt x="480" y="340"/>
                    <a:pt x="480" y="336"/>
                  </a:cubicBezTo>
                  <a:cubicBezTo>
                    <a:pt x="481" y="324"/>
                    <a:pt x="469" y="318"/>
                    <a:pt x="461" y="313"/>
                  </a:cubicBezTo>
                </a:path>
              </a:pathLst>
            </a:custGeom>
            <a:solidFill>
              <a:srgbClr val="002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16206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ElasticSearch</a:t>
            </a:r>
            <a:r>
              <a:rPr lang="cs-CZ" b="1" dirty="0">
                <a:solidFill>
                  <a:schemeClr val="tx1"/>
                </a:solidFill>
              </a:rPr>
              <a:t> DSL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dotazovací „jazyk“</a:t>
            </a: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16" y="2195661"/>
            <a:ext cx="4584700" cy="462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84" y="2034656"/>
            <a:ext cx="4359796" cy="49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58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Konzistence dat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Transakce typicky neexistují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BASE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Basically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available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Soft </a:t>
            </a:r>
            <a:r>
              <a:rPr lang="cs-CZ" dirty="0" err="1">
                <a:solidFill>
                  <a:schemeClr val="tx1"/>
                </a:solidFill>
              </a:rPr>
              <a:t>state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Eventual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consistency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Pro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databaze</a:t>
            </a:r>
            <a:r>
              <a:rPr lang="cs-CZ" dirty="0">
                <a:solidFill>
                  <a:schemeClr val="tx1"/>
                </a:solidFill>
              </a:rPr>
              <a:t> není integrita dat ani jejich konzistence prioritou</a:t>
            </a:r>
          </a:p>
          <a:p>
            <a:r>
              <a:rPr lang="cs-CZ" dirty="0">
                <a:solidFill>
                  <a:schemeClr val="tx1"/>
                </a:solidFill>
              </a:rPr>
              <a:t>O konflikty se musí starat sám aplikační kód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fronty, semafory</a:t>
            </a:r>
          </a:p>
          <a:p>
            <a:r>
              <a:rPr lang="cs-CZ" dirty="0" err="1">
                <a:solidFill>
                  <a:schemeClr val="tx1"/>
                </a:solidFill>
              </a:rPr>
              <a:t>Verzování</a:t>
            </a:r>
            <a:r>
              <a:rPr lang="cs-CZ" dirty="0">
                <a:solidFill>
                  <a:schemeClr val="tx1"/>
                </a:solidFill>
              </a:rPr>
              <a:t> položek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vkládání objektů funguje jako při </a:t>
            </a:r>
            <a:r>
              <a:rPr lang="cs-CZ" dirty="0" err="1">
                <a:solidFill>
                  <a:schemeClr val="tx1"/>
                </a:solidFill>
              </a:rPr>
              <a:t>vkládáí</a:t>
            </a:r>
            <a:r>
              <a:rPr lang="cs-CZ" dirty="0">
                <a:solidFill>
                  <a:schemeClr val="tx1"/>
                </a:solidFill>
              </a:rPr>
              <a:t> do kolekcí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objekty se typicky přepíše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ale nastaví vyšší verzi</a:t>
            </a:r>
          </a:p>
          <a:p>
            <a:r>
              <a:rPr lang="cs-CZ" dirty="0">
                <a:solidFill>
                  <a:schemeClr val="tx1"/>
                </a:solidFill>
              </a:rPr>
              <a:t>Zálohy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typicky řešíte na úrovni OS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22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Sharding</a:t>
            </a:r>
            <a:r>
              <a:rPr lang="cs-CZ" b="1" dirty="0">
                <a:solidFill>
                  <a:schemeClr val="tx1"/>
                </a:solidFill>
              </a:rPr>
              <a:t> + </a:t>
            </a:r>
            <a:r>
              <a:rPr lang="cs-CZ" b="1" dirty="0" err="1">
                <a:solidFill>
                  <a:schemeClr val="tx1"/>
                </a:solidFill>
              </a:rPr>
              <a:t>Clustering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Node1 = objednávky  09.2017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Node2 = objednávky  10.2017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Node3 = objednávky  11.2017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Node4 = objednávky  11.2017</a:t>
            </a:r>
          </a:p>
          <a:p>
            <a:pPr lvl="1"/>
            <a:r>
              <a:rPr lang="cs-CZ" b="1" dirty="0">
                <a:solidFill>
                  <a:schemeClr val="tx1"/>
                </a:solidFill>
              </a:rPr>
              <a:t>Node5 = objednávky  11.2017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řeší zároveň </a:t>
            </a:r>
            <a:r>
              <a:rPr lang="cs-CZ" dirty="0" err="1">
                <a:solidFill>
                  <a:schemeClr val="tx1"/>
                </a:solidFill>
              </a:rPr>
              <a:t>Scaling</a:t>
            </a:r>
            <a:r>
              <a:rPr lang="cs-CZ" dirty="0">
                <a:solidFill>
                  <a:schemeClr val="tx1"/>
                </a:solidFill>
              </a:rPr>
              <a:t> HW + </a:t>
            </a:r>
            <a:r>
              <a:rPr lang="cs-CZ" dirty="0" err="1">
                <a:solidFill>
                  <a:schemeClr val="tx1"/>
                </a:solidFill>
              </a:rPr>
              <a:t>Scaling</a:t>
            </a:r>
            <a:r>
              <a:rPr lang="cs-CZ" dirty="0">
                <a:solidFill>
                  <a:schemeClr val="tx1"/>
                </a:solidFill>
              </a:rPr>
              <a:t> objemu dat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přidání nodu do clusteru jde typicky provést dynamicky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stejně tak odebrání nodu z clusteru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 </a:t>
            </a:r>
            <a:r>
              <a:rPr lang="cs-CZ" dirty="0" err="1">
                <a:solidFill>
                  <a:schemeClr val="tx1"/>
                </a:solidFill>
              </a:rPr>
              <a:t>cloudovém</a:t>
            </a:r>
            <a:r>
              <a:rPr lang="cs-CZ" dirty="0">
                <a:solidFill>
                  <a:schemeClr val="tx1"/>
                </a:solidFill>
              </a:rPr>
              <a:t> prostředí to ohromně šetří náklady</a:t>
            </a:r>
          </a:p>
          <a:p>
            <a:pPr lvl="3"/>
            <a:r>
              <a:rPr lang="cs-CZ" dirty="0">
                <a:solidFill>
                  <a:schemeClr val="tx1"/>
                </a:solidFill>
              </a:rPr>
              <a:t>v </a:t>
            </a:r>
            <a:r>
              <a:rPr lang="cs-CZ" dirty="0" err="1">
                <a:solidFill>
                  <a:schemeClr val="tx1"/>
                </a:solidFill>
              </a:rPr>
              <a:t>necloudovém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Docker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containery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4968304" y="2843733"/>
            <a:ext cx="720080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3291840" rtlCol="0" anchor="ctr" anchorCtr="1"/>
          <a:lstStyle/>
          <a:p>
            <a:pPr algn="ctr"/>
            <a:r>
              <a:rPr lang="en-US" sz="2000" dirty="0" err="1"/>
              <a:t>Aktuální</a:t>
            </a:r>
            <a:r>
              <a:rPr lang="en-US" sz="2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336748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 err="1">
                <a:solidFill>
                  <a:schemeClr val="tx1"/>
                </a:solidFill>
              </a:rPr>
              <a:t>Sharding</a:t>
            </a:r>
            <a:r>
              <a:rPr lang="cs-CZ" b="1" dirty="0">
                <a:solidFill>
                  <a:schemeClr val="tx1"/>
                </a:solidFill>
              </a:rPr>
              <a:t> + </a:t>
            </a:r>
            <a:r>
              <a:rPr lang="cs-CZ" b="1" dirty="0" err="1">
                <a:solidFill>
                  <a:schemeClr val="tx1"/>
                </a:solidFill>
              </a:rPr>
              <a:t>Clustering</a:t>
            </a:r>
            <a:endParaRPr lang="cs-CZ" b="1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6" y="2051645"/>
            <a:ext cx="8489827" cy="487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591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Každá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 je implementována jinak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Mongo</a:t>
            </a:r>
            <a:r>
              <a:rPr lang="cs-CZ" dirty="0">
                <a:solidFill>
                  <a:schemeClr val="tx1"/>
                </a:solidFill>
              </a:rPr>
              <a:t> = dokumenty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ElasticSearch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inverted</a:t>
            </a:r>
            <a:r>
              <a:rPr lang="cs-CZ" dirty="0">
                <a:solidFill>
                  <a:schemeClr val="tx1"/>
                </a:solidFill>
              </a:rPr>
              <a:t> index</a:t>
            </a:r>
          </a:p>
          <a:p>
            <a:pPr lvl="3"/>
            <a:r>
              <a:rPr lang="cs-CZ" dirty="0" err="1">
                <a:solidFill>
                  <a:schemeClr val="tx1"/>
                </a:solidFill>
              </a:rPr>
              <a:t>Apache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Lucene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columnar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storage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Implementace jsou úplně odlišné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„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“ označuje všechno co není relační a ukládá to data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36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Architektura IS - </a:t>
            </a:r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Aplikační vrstva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implementuje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větší zodpovědnost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stará se i o konflikty a datovou integritu</a:t>
            </a:r>
          </a:p>
          <a:p>
            <a:r>
              <a:rPr lang="cs-CZ" dirty="0">
                <a:solidFill>
                  <a:schemeClr val="tx1"/>
                </a:solidFill>
              </a:rPr>
              <a:t>Integrační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typicky standardní API (žádné složité drivery)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DSL překladače místo O/</a:t>
            </a:r>
            <a:r>
              <a:rPr lang="cs-CZ" dirty="0" err="1">
                <a:solidFill>
                  <a:schemeClr val="tx1"/>
                </a:solidFill>
              </a:rPr>
              <a:t>R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mappingu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Hibernate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Datová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typicky poměrně tenká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stará se hlavně o optimální provoz, dostupnost</a:t>
            </a:r>
          </a:p>
        </p:txBody>
      </p:sp>
      <p:graphicFrame>
        <p:nvGraphicFramePr>
          <p:cNvPr id="4" name="Zástupný symbol pro obsah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379037"/>
              </p:ext>
            </p:extLst>
          </p:nvPr>
        </p:nvGraphicFramePr>
        <p:xfrm>
          <a:off x="1187931" y="5147989"/>
          <a:ext cx="7704137" cy="207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25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Big Data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Hadoop</a:t>
            </a:r>
            <a:r>
              <a:rPr lang="cs-CZ" dirty="0">
                <a:solidFill>
                  <a:schemeClr val="tx1"/>
                </a:solidFill>
              </a:rPr>
              <a:t>, GFS</a:t>
            </a:r>
          </a:p>
          <a:p>
            <a:r>
              <a:rPr lang="cs-CZ" dirty="0" err="1">
                <a:solidFill>
                  <a:schemeClr val="tx1"/>
                </a:solidFill>
              </a:rPr>
              <a:t>MapReduce</a:t>
            </a:r>
            <a:r>
              <a:rPr lang="cs-CZ" dirty="0">
                <a:solidFill>
                  <a:schemeClr val="tx1"/>
                </a:solidFill>
              </a:rPr>
              <a:t> funkce</a:t>
            </a:r>
          </a:p>
          <a:p>
            <a:r>
              <a:rPr lang="cs-CZ" dirty="0">
                <a:solidFill>
                  <a:schemeClr val="tx1"/>
                </a:solidFill>
              </a:rPr>
              <a:t>Minimální </a:t>
            </a:r>
            <a:r>
              <a:rPr lang="cs-CZ" dirty="0" err="1">
                <a:solidFill>
                  <a:schemeClr val="tx1"/>
                </a:solidFill>
              </a:rPr>
              <a:t>overhead</a:t>
            </a:r>
            <a:r>
              <a:rPr lang="cs-CZ" dirty="0">
                <a:solidFill>
                  <a:schemeClr val="tx1"/>
                </a:solidFill>
              </a:rPr>
              <a:t> databázového stroje</a:t>
            </a:r>
          </a:p>
          <a:p>
            <a:r>
              <a:rPr lang="cs-CZ" dirty="0">
                <a:solidFill>
                  <a:schemeClr val="tx1"/>
                </a:solidFill>
              </a:rPr>
              <a:t>Google ho aplikoval v podstatě přímo na FS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obrovské možnosti škálovatelnosti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07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MapReduce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5EB60-D89C-8146-B1DB-EFBD5E91C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549"/>
            <a:ext cx="10080625" cy="58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3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MapReduce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87083-A333-D24A-87AC-106B514C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89" y="1403573"/>
            <a:ext cx="7390735" cy="49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1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Kombinace</a:t>
            </a:r>
            <a:r>
              <a:rPr lang="en-US" dirty="0"/>
              <a:t> SQL a NoSQL</a:t>
            </a:r>
          </a:p>
        </p:txBody>
      </p:sp>
    </p:spTree>
    <p:extLst>
      <p:ext uri="{BB962C8B-B14F-4D97-AF65-F5344CB8AC3E}">
        <p14:creationId xmlns:p14="http://schemas.microsoft.com/office/powerpoint/2010/main" val="15446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051645"/>
            <a:ext cx="9072563" cy="1258887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mně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David Budáč</a:t>
            </a:r>
          </a:p>
          <a:p>
            <a:r>
              <a:rPr lang="en-US" dirty="0"/>
              <a:t>Unicorn (10+ let)</a:t>
            </a:r>
          </a:p>
          <a:p>
            <a:pPr lvl="1"/>
            <a:r>
              <a:rPr lang="en-US" dirty="0"/>
              <a:t>Developer</a:t>
            </a:r>
          </a:p>
          <a:p>
            <a:pPr lvl="1"/>
            <a:r>
              <a:rPr lang="en-US" dirty="0"/>
              <a:t>DB Architect</a:t>
            </a:r>
          </a:p>
        </p:txBody>
      </p:sp>
    </p:spTree>
    <p:extLst>
      <p:ext uri="{BB962C8B-B14F-4D97-AF65-F5344CB8AC3E}">
        <p14:creationId xmlns:p14="http://schemas.microsoft.com/office/powerpoint/2010/main" val="2117373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Kombinace SQL a </a:t>
            </a:r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Realita pro větší e-</a:t>
            </a:r>
            <a:r>
              <a:rPr lang="cs-CZ" dirty="0" err="1">
                <a:solidFill>
                  <a:schemeClr val="tx1"/>
                </a:solidFill>
              </a:rPr>
              <a:t>commerce</a:t>
            </a:r>
            <a:r>
              <a:rPr lang="cs-CZ" dirty="0">
                <a:solidFill>
                  <a:schemeClr val="tx1"/>
                </a:solidFill>
              </a:rPr>
              <a:t> aplikace</a:t>
            </a:r>
          </a:p>
          <a:p>
            <a:r>
              <a:rPr lang="cs-CZ" dirty="0">
                <a:solidFill>
                  <a:schemeClr val="tx1"/>
                </a:solidFill>
              </a:rPr>
              <a:t>Aplikace přistupuje do obou databází</a:t>
            </a:r>
          </a:p>
          <a:p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funguje jako „</a:t>
            </a:r>
            <a:r>
              <a:rPr lang="cs-CZ" dirty="0" err="1">
                <a:solidFill>
                  <a:schemeClr val="tx1"/>
                </a:solidFill>
              </a:rPr>
              <a:t>cache</a:t>
            </a:r>
            <a:r>
              <a:rPr lang="cs-CZ" dirty="0">
                <a:solidFill>
                  <a:schemeClr val="tx1"/>
                </a:solidFill>
              </a:rPr>
              <a:t>“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dokumenty jsou vysoce přizpůsobeny konkrétním obrazovkám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pravidelně se synchronizuje s relační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část může klidně spadnout, data se jen znovu načtou</a:t>
            </a:r>
          </a:p>
          <a:p>
            <a:r>
              <a:rPr lang="cs-CZ" dirty="0">
                <a:solidFill>
                  <a:schemeClr val="tx1"/>
                </a:solidFill>
              </a:rPr>
              <a:t>SQL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zde je vše konzistentní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„single point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truth</a:t>
            </a:r>
            <a:r>
              <a:rPr lang="cs-CZ" dirty="0">
                <a:solidFill>
                  <a:schemeClr val="tx1"/>
                </a:solidFill>
              </a:rPr>
              <a:t>“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synchronizace s účetním systémem, SAP a vlastními reporty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947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Kombinace SQL a </a:t>
            </a:r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Transparency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Platform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  <a:hlinkClick r:id="rId3"/>
              </a:rPr>
              <a:t>http://transparency.entsoe.eu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miliardy záznamů</a:t>
            </a: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A3B3-6643-2F43-A1E2-D73C5BAF9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12" y="3203773"/>
            <a:ext cx="7416576" cy="33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8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Kombinace SQL a </a:t>
            </a:r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E-</a:t>
            </a:r>
            <a:r>
              <a:rPr lang="cs-CZ" dirty="0" err="1">
                <a:solidFill>
                  <a:schemeClr val="tx1"/>
                </a:solidFill>
              </a:rPr>
              <a:t>shop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70A0B-7617-D040-B996-D59BADA51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0" y="1979637"/>
            <a:ext cx="8280673" cy="332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Kombinace SQL a </a:t>
            </a:r>
            <a:r>
              <a:rPr lang="cs-CZ" dirty="0" err="1"/>
              <a:t>NoSQL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E-</a:t>
            </a:r>
            <a:r>
              <a:rPr lang="cs-CZ" dirty="0" err="1">
                <a:solidFill>
                  <a:schemeClr val="tx1"/>
                </a:solidFill>
              </a:rPr>
              <a:t>shop</a:t>
            </a:r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13C3A-E517-8844-966E-CC79A11BC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8" y="1763613"/>
            <a:ext cx="7416577" cy="44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94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Spojení obou světů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Tradiční RBMS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přebírají vymoženosti a vzory z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databází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JSON </a:t>
            </a:r>
            <a:r>
              <a:rPr lang="cs-CZ" dirty="0" err="1">
                <a:solidFill>
                  <a:schemeClr val="tx1"/>
                </a:solidFill>
              </a:rPr>
              <a:t>store</a:t>
            </a:r>
            <a:r>
              <a:rPr lang="cs-CZ" dirty="0">
                <a:solidFill>
                  <a:schemeClr val="tx1"/>
                </a:solidFill>
              </a:rPr>
              <a:t> - nativní přístup k dokumentům v SQL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obdoba </a:t>
            </a:r>
            <a:r>
              <a:rPr lang="cs-CZ" dirty="0" err="1">
                <a:solidFill>
                  <a:schemeClr val="tx1"/>
                </a:solidFill>
              </a:rPr>
              <a:t>Xquery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užitečné hlavně pro integraci s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systémy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přetrvává problém se </a:t>
            </a:r>
            <a:r>
              <a:rPr lang="cs-CZ" dirty="0" err="1">
                <a:solidFill>
                  <a:schemeClr val="tx1"/>
                </a:solidFill>
              </a:rPr>
              <a:t>škálováním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MongoDB</a:t>
            </a:r>
            <a:r>
              <a:rPr lang="cs-CZ" dirty="0">
                <a:solidFill>
                  <a:schemeClr val="tx1"/>
                </a:solidFill>
              </a:rPr>
              <a:t> 4 implementuje ACID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ElasticSearch</a:t>
            </a:r>
            <a:r>
              <a:rPr lang="cs-CZ" dirty="0">
                <a:solidFill>
                  <a:schemeClr val="tx1"/>
                </a:solidFill>
              </a:rPr>
              <a:t> implementuje SQL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...</a:t>
            </a:r>
          </a:p>
          <a:p>
            <a:r>
              <a:rPr lang="cs-CZ" dirty="0" err="1">
                <a:solidFill>
                  <a:schemeClr val="tx1"/>
                </a:solidFill>
              </a:rPr>
              <a:t>Cloud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Amazon Aurora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upravená </a:t>
            </a:r>
            <a:r>
              <a:rPr lang="cs-CZ" dirty="0" err="1">
                <a:solidFill>
                  <a:schemeClr val="tx1"/>
                </a:solidFill>
              </a:rPr>
              <a:t>MySQL</a:t>
            </a:r>
            <a:r>
              <a:rPr lang="cs-CZ" dirty="0">
                <a:solidFill>
                  <a:schemeClr val="tx1"/>
                </a:solidFill>
              </a:rPr>
              <a:t> s důrazem na škálovatelnost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pPr lvl="1"/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2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61164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Shrnutí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SQL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důraz na datovou integritu a konzistenci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dobrý návrh datového modelu je nutnost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problémy se </a:t>
            </a:r>
            <a:r>
              <a:rPr lang="cs-CZ" dirty="0" err="1">
                <a:solidFill>
                  <a:schemeClr val="tx1"/>
                </a:solidFill>
              </a:rPr>
              <a:t>škálováním</a:t>
            </a:r>
            <a:r>
              <a:rPr lang="cs-CZ" dirty="0">
                <a:solidFill>
                  <a:schemeClr val="tx1"/>
                </a:solidFill>
              </a:rPr>
              <a:t> a provozem ve velkých clusterech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vyspělé a prověřené technologie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opírají se o silné standardy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integrita a konzistence dat není tak důležitá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pokud ji potřebujete, musíte si ji napsat sami v aplikaci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vynikají dynamickou škálovatelností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výhodné pokud nemáte svoji infrastrukturu 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stále poměrně mladé technologie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open-source, free</a:t>
            </a:r>
          </a:p>
        </p:txBody>
      </p:sp>
    </p:spTree>
    <p:extLst>
      <p:ext uri="{BB962C8B-B14F-4D97-AF65-F5344CB8AC3E}">
        <p14:creationId xmlns:p14="http://schemas.microsoft.com/office/powerpoint/2010/main" val="762788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P.S.: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Hodně zjednodušené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 praxi se přístupy ohýbají a překrývají.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Na vstupní pohovor by to mělo stačit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SQL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v .NET začnete s MSSQL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do </a:t>
            </a:r>
            <a:r>
              <a:rPr lang="cs-CZ" dirty="0" err="1">
                <a:solidFill>
                  <a:schemeClr val="tx1"/>
                </a:solidFill>
              </a:rPr>
              <a:t>Oracle</a:t>
            </a:r>
            <a:r>
              <a:rPr lang="cs-CZ" dirty="0">
                <a:solidFill>
                  <a:schemeClr val="tx1"/>
                </a:solidFill>
              </a:rPr>
              <a:t> se sami nepouštějte, pokud pro to nemáte důvod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pro vlastní projekty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PostgreSQL</a:t>
            </a:r>
            <a:r>
              <a:rPr lang="cs-CZ" dirty="0">
                <a:solidFill>
                  <a:schemeClr val="tx1"/>
                </a:solidFill>
              </a:rPr>
              <a:t> nebo </a:t>
            </a:r>
            <a:r>
              <a:rPr lang="cs-CZ" dirty="0" err="1">
                <a:solidFill>
                  <a:schemeClr val="tx1"/>
                </a:solidFill>
              </a:rPr>
              <a:t>MySQL</a:t>
            </a:r>
            <a:endParaRPr lang="cs-CZ" dirty="0">
              <a:solidFill>
                <a:schemeClr val="tx1"/>
              </a:solidFill>
            </a:endParaRPr>
          </a:p>
          <a:p>
            <a:pPr lvl="2"/>
            <a:r>
              <a:rPr lang="cs-CZ" dirty="0">
                <a:solidFill>
                  <a:schemeClr val="tx1"/>
                </a:solidFill>
              </a:rPr>
              <a:t>Amazon Aurora</a:t>
            </a:r>
          </a:p>
          <a:p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začněte s </a:t>
            </a:r>
            <a:r>
              <a:rPr lang="cs-CZ" dirty="0" err="1">
                <a:solidFill>
                  <a:schemeClr val="tx1"/>
                </a:solidFill>
              </a:rPr>
              <a:t>MongoDB</a:t>
            </a:r>
            <a:r>
              <a:rPr lang="cs-CZ" dirty="0">
                <a:solidFill>
                  <a:schemeClr val="tx1"/>
                </a:solidFill>
              </a:rPr>
              <a:t> (MEAN,MERN </a:t>
            </a:r>
            <a:r>
              <a:rPr lang="cs-CZ" dirty="0" err="1">
                <a:solidFill>
                  <a:schemeClr val="tx1"/>
                </a:solidFill>
              </a:rPr>
              <a:t>stack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Google </a:t>
            </a:r>
            <a:r>
              <a:rPr lang="cs-CZ" dirty="0" err="1">
                <a:solidFill>
                  <a:schemeClr val="tx1"/>
                </a:solidFill>
              </a:rPr>
              <a:t>Firebase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cs-CZ" dirty="0">
                <a:solidFill>
                  <a:schemeClr val="tx1"/>
                </a:solidFill>
              </a:rPr>
              <a:t> jednoduchá integrace, dobře pochopíte principy</a:t>
            </a:r>
          </a:p>
          <a:p>
            <a:pPr lvl="1"/>
            <a:r>
              <a:rPr lang="cs-CZ" dirty="0" err="1">
                <a:solidFill>
                  <a:schemeClr val="tx1"/>
                </a:solidFill>
              </a:rPr>
              <a:t>ElasticSearch</a:t>
            </a:r>
            <a:r>
              <a:rPr lang="cs-CZ" dirty="0">
                <a:solidFill>
                  <a:schemeClr val="tx1"/>
                </a:solidFill>
              </a:rPr>
              <a:t> od verze 5 je velmi pokročilá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parádní rozhraní, logické DSL</a:t>
            </a: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02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Díky za pozornost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Q&amp;A </a:t>
            </a: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7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/>
          <p:cNvSpPr>
            <a:spLocks noChangeAspect="1" noChangeArrowheads="1" noTextEdit="1"/>
          </p:cNvSpPr>
          <p:nvPr/>
        </p:nvSpPr>
        <p:spPr bwMode="auto">
          <a:xfrm>
            <a:off x="0" y="0"/>
            <a:ext cx="10080625" cy="7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grpSp>
        <p:nvGrpSpPr>
          <p:cNvPr id="1071" name="Skupina 1070"/>
          <p:cNvGrpSpPr/>
          <p:nvPr/>
        </p:nvGrpSpPr>
        <p:grpSpPr>
          <a:xfrm>
            <a:off x="382588" y="6873875"/>
            <a:ext cx="2570162" cy="236538"/>
            <a:chOff x="382588" y="6873875"/>
            <a:chExt cx="2570162" cy="236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82588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7 w 114"/>
                <a:gd name="T5" fmla="*/ 84 h 84"/>
                <a:gd name="T6" fmla="*/ 57 w 114"/>
                <a:gd name="T7" fmla="*/ 19 h 84"/>
                <a:gd name="T8" fmla="*/ 36 w 114"/>
                <a:gd name="T9" fmla="*/ 84 h 84"/>
                <a:gd name="T10" fmla="*/ 27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3 w 114"/>
                <a:gd name="T19" fmla="*/ 0 h 84"/>
                <a:gd name="T20" fmla="*/ 62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7" y="84"/>
                  </a:lnTo>
                  <a:lnTo>
                    <a:pt x="57" y="19"/>
                  </a:lnTo>
                  <a:lnTo>
                    <a:pt x="36" y="84"/>
                  </a:lnTo>
                  <a:lnTo>
                    <a:pt x="27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79438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8 w 114"/>
                <a:gd name="T5" fmla="*/ 84 h 84"/>
                <a:gd name="T6" fmla="*/ 58 w 114"/>
                <a:gd name="T7" fmla="*/ 19 h 84"/>
                <a:gd name="T8" fmla="*/ 37 w 114"/>
                <a:gd name="T9" fmla="*/ 84 h 84"/>
                <a:gd name="T10" fmla="*/ 28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3 w 114"/>
                <a:gd name="T19" fmla="*/ 0 h 84"/>
                <a:gd name="T20" fmla="*/ 62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8" y="84"/>
                  </a:lnTo>
                  <a:lnTo>
                    <a:pt x="58" y="19"/>
                  </a:lnTo>
                  <a:lnTo>
                    <a:pt x="37" y="84"/>
                  </a:lnTo>
                  <a:lnTo>
                    <a:pt x="28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77875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7 w 114"/>
                <a:gd name="T5" fmla="*/ 84 h 84"/>
                <a:gd name="T6" fmla="*/ 57 w 114"/>
                <a:gd name="T7" fmla="*/ 19 h 84"/>
                <a:gd name="T8" fmla="*/ 36 w 114"/>
                <a:gd name="T9" fmla="*/ 84 h 84"/>
                <a:gd name="T10" fmla="*/ 27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2 w 114"/>
                <a:gd name="T19" fmla="*/ 0 h 84"/>
                <a:gd name="T20" fmla="*/ 61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7" y="84"/>
                  </a:lnTo>
                  <a:lnTo>
                    <a:pt x="57" y="19"/>
                  </a:lnTo>
                  <a:lnTo>
                    <a:pt x="36" y="84"/>
                  </a:lnTo>
                  <a:lnTo>
                    <a:pt x="27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981075" y="7027863"/>
              <a:ext cx="15875" cy="31750"/>
            </a:xfrm>
            <a:prstGeom prst="rect">
              <a:avLst/>
            </a:pr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1027113" y="6873875"/>
              <a:ext cx="98425" cy="185738"/>
            </a:xfrm>
            <a:custGeom>
              <a:avLst/>
              <a:gdLst>
                <a:gd name="T0" fmla="*/ 76 w 76"/>
                <a:gd name="T1" fmla="*/ 0 h 141"/>
                <a:gd name="T2" fmla="*/ 76 w 76"/>
                <a:gd name="T3" fmla="*/ 141 h 141"/>
                <a:gd name="T4" fmla="*/ 67 w 76"/>
                <a:gd name="T5" fmla="*/ 141 h 141"/>
                <a:gd name="T6" fmla="*/ 67 w 76"/>
                <a:gd name="T7" fmla="*/ 129 h 141"/>
                <a:gd name="T8" fmla="*/ 47 w 76"/>
                <a:gd name="T9" fmla="*/ 141 h 141"/>
                <a:gd name="T10" fmla="*/ 32 w 76"/>
                <a:gd name="T11" fmla="*/ 141 h 141"/>
                <a:gd name="T12" fmla="*/ 0 w 76"/>
                <a:gd name="T13" fmla="*/ 102 h 141"/>
                <a:gd name="T14" fmla="*/ 0 w 76"/>
                <a:gd name="T15" fmla="*/ 73 h 141"/>
                <a:gd name="T16" fmla="*/ 32 w 76"/>
                <a:gd name="T17" fmla="*/ 39 h 141"/>
                <a:gd name="T18" fmla="*/ 43 w 76"/>
                <a:gd name="T19" fmla="*/ 39 h 141"/>
                <a:gd name="T20" fmla="*/ 64 w 76"/>
                <a:gd name="T21" fmla="*/ 52 h 141"/>
                <a:gd name="T22" fmla="*/ 64 w 76"/>
                <a:gd name="T23" fmla="*/ 0 h 141"/>
                <a:gd name="T24" fmla="*/ 76 w 76"/>
                <a:gd name="T25" fmla="*/ 0 h 141"/>
                <a:gd name="T26" fmla="*/ 64 w 76"/>
                <a:gd name="T27" fmla="*/ 72 h 141"/>
                <a:gd name="T28" fmla="*/ 44 w 76"/>
                <a:gd name="T29" fmla="*/ 50 h 141"/>
                <a:gd name="T30" fmla="*/ 32 w 76"/>
                <a:gd name="T31" fmla="*/ 50 h 141"/>
                <a:gd name="T32" fmla="*/ 12 w 76"/>
                <a:gd name="T33" fmla="*/ 73 h 141"/>
                <a:gd name="T34" fmla="*/ 12 w 76"/>
                <a:gd name="T35" fmla="*/ 102 h 141"/>
                <a:gd name="T36" fmla="*/ 32 w 76"/>
                <a:gd name="T37" fmla="*/ 130 h 141"/>
                <a:gd name="T38" fmla="*/ 47 w 76"/>
                <a:gd name="T39" fmla="*/ 130 h 141"/>
                <a:gd name="T40" fmla="*/ 64 w 76"/>
                <a:gd name="T41" fmla="*/ 113 h 141"/>
                <a:gd name="T42" fmla="*/ 64 w 76"/>
                <a:gd name="T43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141">
                  <a:moveTo>
                    <a:pt x="76" y="0"/>
                  </a:moveTo>
                  <a:cubicBezTo>
                    <a:pt x="76" y="141"/>
                    <a:pt x="76" y="141"/>
                    <a:pt x="76" y="141"/>
                  </a:cubicBezTo>
                  <a:cubicBezTo>
                    <a:pt x="67" y="141"/>
                    <a:pt x="67" y="141"/>
                    <a:pt x="67" y="141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36"/>
                    <a:pt x="55" y="141"/>
                    <a:pt x="47" y="141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14" y="141"/>
                    <a:pt x="0" y="125"/>
                    <a:pt x="0" y="10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3"/>
                    <a:pt x="15" y="39"/>
                    <a:pt x="32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53" y="39"/>
                    <a:pt x="61" y="45"/>
                    <a:pt x="64" y="52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76" y="0"/>
                  </a:lnTo>
                  <a:close/>
                  <a:moveTo>
                    <a:pt x="64" y="72"/>
                  </a:moveTo>
                  <a:cubicBezTo>
                    <a:pt x="64" y="60"/>
                    <a:pt x="55" y="50"/>
                    <a:pt x="4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1" y="50"/>
                    <a:pt x="12" y="59"/>
                    <a:pt x="12" y="73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19"/>
                    <a:pt x="21" y="130"/>
                    <a:pt x="32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56" y="130"/>
                    <a:pt x="64" y="122"/>
                    <a:pt x="64" y="113"/>
                  </a:cubicBezTo>
                  <a:lnTo>
                    <a:pt x="64" y="72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1160463" y="6926263"/>
              <a:ext cx="96838" cy="133350"/>
            </a:xfrm>
            <a:custGeom>
              <a:avLst/>
              <a:gdLst>
                <a:gd name="T0" fmla="*/ 47 w 74"/>
                <a:gd name="T1" fmla="*/ 1 h 101"/>
                <a:gd name="T2" fmla="*/ 74 w 74"/>
                <a:gd name="T3" fmla="*/ 30 h 101"/>
                <a:gd name="T4" fmla="*/ 74 w 74"/>
                <a:gd name="T5" fmla="*/ 101 h 101"/>
                <a:gd name="T6" fmla="*/ 65 w 74"/>
                <a:gd name="T7" fmla="*/ 101 h 101"/>
                <a:gd name="T8" fmla="*/ 65 w 74"/>
                <a:gd name="T9" fmla="*/ 90 h 101"/>
                <a:gd name="T10" fmla="*/ 45 w 74"/>
                <a:gd name="T11" fmla="*/ 101 h 101"/>
                <a:gd name="T12" fmla="*/ 29 w 74"/>
                <a:gd name="T13" fmla="*/ 101 h 101"/>
                <a:gd name="T14" fmla="*/ 0 w 74"/>
                <a:gd name="T15" fmla="*/ 72 h 101"/>
                <a:gd name="T16" fmla="*/ 29 w 74"/>
                <a:gd name="T17" fmla="*/ 43 h 101"/>
                <a:gd name="T18" fmla="*/ 63 w 74"/>
                <a:gd name="T19" fmla="*/ 43 h 101"/>
                <a:gd name="T20" fmla="*/ 63 w 74"/>
                <a:gd name="T21" fmla="*/ 30 h 101"/>
                <a:gd name="T22" fmla="*/ 47 w 74"/>
                <a:gd name="T23" fmla="*/ 11 h 101"/>
                <a:gd name="T24" fmla="*/ 5 w 74"/>
                <a:gd name="T25" fmla="*/ 11 h 101"/>
                <a:gd name="T26" fmla="*/ 5 w 74"/>
                <a:gd name="T27" fmla="*/ 0 h 101"/>
                <a:gd name="T28" fmla="*/ 47 w 74"/>
                <a:gd name="T29" fmla="*/ 1 h 101"/>
                <a:gd name="T30" fmla="*/ 63 w 74"/>
                <a:gd name="T31" fmla="*/ 54 h 101"/>
                <a:gd name="T32" fmla="*/ 29 w 74"/>
                <a:gd name="T33" fmla="*/ 54 h 101"/>
                <a:gd name="T34" fmla="*/ 11 w 74"/>
                <a:gd name="T35" fmla="*/ 72 h 101"/>
                <a:gd name="T36" fmla="*/ 29 w 74"/>
                <a:gd name="T37" fmla="*/ 90 h 101"/>
                <a:gd name="T38" fmla="*/ 45 w 74"/>
                <a:gd name="T39" fmla="*/ 90 h 101"/>
                <a:gd name="T40" fmla="*/ 63 w 74"/>
                <a:gd name="T41" fmla="*/ 73 h 101"/>
                <a:gd name="T42" fmla="*/ 63 w 74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101">
                  <a:moveTo>
                    <a:pt x="47" y="1"/>
                  </a:moveTo>
                  <a:cubicBezTo>
                    <a:pt x="63" y="1"/>
                    <a:pt x="74" y="13"/>
                    <a:pt x="74" y="30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1" y="96"/>
                    <a:pt x="54" y="101"/>
                    <a:pt x="45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6" y="11"/>
                    <a:pt x="4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19" y="54"/>
                    <a:pt x="11" y="62"/>
                    <a:pt x="11" y="72"/>
                  </a:cubicBezTo>
                  <a:cubicBezTo>
                    <a:pt x="11" y="82"/>
                    <a:pt x="19" y="90"/>
                    <a:pt x="29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54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296988" y="6926263"/>
              <a:ext cx="173038" cy="133350"/>
            </a:xfrm>
            <a:custGeom>
              <a:avLst/>
              <a:gdLst>
                <a:gd name="T0" fmla="*/ 100 w 132"/>
                <a:gd name="T1" fmla="*/ 0 h 102"/>
                <a:gd name="T2" fmla="*/ 132 w 132"/>
                <a:gd name="T3" fmla="*/ 34 h 102"/>
                <a:gd name="T4" fmla="*/ 132 w 132"/>
                <a:gd name="T5" fmla="*/ 102 h 102"/>
                <a:gd name="T6" fmla="*/ 120 w 132"/>
                <a:gd name="T7" fmla="*/ 102 h 102"/>
                <a:gd name="T8" fmla="*/ 120 w 132"/>
                <a:gd name="T9" fmla="*/ 34 h 102"/>
                <a:gd name="T10" fmla="*/ 100 w 132"/>
                <a:gd name="T11" fmla="*/ 11 h 102"/>
                <a:gd name="T12" fmla="*/ 92 w 132"/>
                <a:gd name="T13" fmla="*/ 11 h 102"/>
                <a:gd name="T14" fmla="*/ 72 w 132"/>
                <a:gd name="T15" fmla="*/ 33 h 102"/>
                <a:gd name="T16" fmla="*/ 72 w 132"/>
                <a:gd name="T17" fmla="*/ 102 h 102"/>
                <a:gd name="T18" fmla="*/ 60 w 132"/>
                <a:gd name="T19" fmla="*/ 102 h 102"/>
                <a:gd name="T20" fmla="*/ 60 w 132"/>
                <a:gd name="T21" fmla="*/ 33 h 102"/>
                <a:gd name="T22" fmla="*/ 40 w 132"/>
                <a:gd name="T23" fmla="*/ 11 h 102"/>
                <a:gd name="T24" fmla="*/ 32 w 132"/>
                <a:gd name="T25" fmla="*/ 11 h 102"/>
                <a:gd name="T26" fmla="*/ 12 w 132"/>
                <a:gd name="T27" fmla="*/ 32 h 102"/>
                <a:gd name="T28" fmla="*/ 12 w 132"/>
                <a:gd name="T29" fmla="*/ 102 h 102"/>
                <a:gd name="T30" fmla="*/ 0 w 132"/>
                <a:gd name="T31" fmla="*/ 102 h 102"/>
                <a:gd name="T32" fmla="*/ 0 w 132"/>
                <a:gd name="T33" fmla="*/ 1 h 102"/>
                <a:gd name="T34" fmla="*/ 9 w 132"/>
                <a:gd name="T35" fmla="*/ 1 h 102"/>
                <a:gd name="T36" fmla="*/ 10 w 132"/>
                <a:gd name="T37" fmla="*/ 13 h 102"/>
                <a:gd name="T38" fmla="*/ 32 w 132"/>
                <a:gd name="T39" fmla="*/ 0 h 102"/>
                <a:gd name="T40" fmla="*/ 40 w 132"/>
                <a:gd name="T41" fmla="*/ 0 h 102"/>
                <a:gd name="T42" fmla="*/ 66 w 132"/>
                <a:gd name="T43" fmla="*/ 16 h 102"/>
                <a:gd name="T44" fmla="*/ 92 w 132"/>
                <a:gd name="T45" fmla="*/ 0 h 102"/>
                <a:gd name="T46" fmla="*/ 100 w 132"/>
                <a:gd name="T4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02">
                  <a:moveTo>
                    <a:pt x="100" y="0"/>
                  </a:moveTo>
                  <a:cubicBezTo>
                    <a:pt x="117" y="0"/>
                    <a:pt x="132" y="14"/>
                    <a:pt x="132" y="34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20"/>
                    <a:pt x="110" y="11"/>
                    <a:pt x="100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1" y="11"/>
                    <a:pt x="72" y="20"/>
                    <a:pt x="72" y="33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0"/>
                    <a:pt x="50" y="11"/>
                    <a:pt x="40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2" y="11"/>
                    <a:pt x="12" y="19"/>
                    <a:pt x="12" y="3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6"/>
                    <a:pt x="22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1" y="0"/>
                    <a:pt x="61" y="6"/>
                    <a:pt x="66" y="16"/>
                  </a:cubicBezTo>
                  <a:cubicBezTo>
                    <a:pt x="70" y="6"/>
                    <a:pt x="81" y="0"/>
                    <a:pt x="9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503363" y="6926263"/>
              <a:ext cx="100013" cy="131763"/>
            </a:xfrm>
            <a:custGeom>
              <a:avLst/>
              <a:gdLst>
                <a:gd name="T0" fmla="*/ 0 w 76"/>
                <a:gd name="T1" fmla="*/ 38 h 101"/>
                <a:gd name="T2" fmla="*/ 38 w 76"/>
                <a:gd name="T3" fmla="*/ 0 h 101"/>
                <a:gd name="T4" fmla="*/ 76 w 76"/>
                <a:gd name="T5" fmla="*/ 38 h 101"/>
                <a:gd name="T6" fmla="*/ 76 w 76"/>
                <a:gd name="T7" fmla="*/ 56 h 101"/>
                <a:gd name="T8" fmla="*/ 11 w 76"/>
                <a:gd name="T9" fmla="*/ 56 h 101"/>
                <a:gd name="T10" fmla="*/ 11 w 76"/>
                <a:gd name="T11" fmla="*/ 57 h 101"/>
                <a:gd name="T12" fmla="*/ 37 w 76"/>
                <a:gd name="T13" fmla="*/ 91 h 101"/>
                <a:gd name="T14" fmla="*/ 74 w 76"/>
                <a:gd name="T15" fmla="*/ 91 h 101"/>
                <a:gd name="T16" fmla="*/ 74 w 76"/>
                <a:gd name="T17" fmla="*/ 101 h 101"/>
                <a:gd name="T18" fmla="*/ 37 w 76"/>
                <a:gd name="T19" fmla="*/ 101 h 101"/>
                <a:gd name="T20" fmla="*/ 0 w 76"/>
                <a:gd name="T21" fmla="*/ 54 h 101"/>
                <a:gd name="T22" fmla="*/ 0 w 76"/>
                <a:gd name="T23" fmla="*/ 38 h 101"/>
                <a:gd name="T24" fmla="*/ 65 w 76"/>
                <a:gd name="T25" fmla="*/ 38 h 101"/>
                <a:gd name="T26" fmla="*/ 38 w 76"/>
                <a:gd name="T27" fmla="*/ 11 h 101"/>
                <a:gd name="T28" fmla="*/ 11 w 76"/>
                <a:gd name="T29" fmla="*/ 38 h 101"/>
                <a:gd name="T30" fmla="*/ 11 w 76"/>
                <a:gd name="T31" fmla="*/ 46 h 101"/>
                <a:gd name="T32" fmla="*/ 65 w 76"/>
                <a:gd name="T33" fmla="*/ 46 h 101"/>
                <a:gd name="T34" fmla="*/ 65 w 76"/>
                <a:gd name="T35" fmla="*/ 3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101">
                  <a:moveTo>
                    <a:pt x="0" y="38"/>
                  </a:moveTo>
                  <a:cubicBezTo>
                    <a:pt x="0" y="14"/>
                    <a:pt x="17" y="0"/>
                    <a:pt x="38" y="0"/>
                  </a:cubicBezTo>
                  <a:cubicBezTo>
                    <a:pt x="63" y="0"/>
                    <a:pt x="76" y="14"/>
                    <a:pt x="76" y="38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79"/>
                    <a:pt x="17" y="91"/>
                    <a:pt x="37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8" y="101"/>
                    <a:pt x="0" y="84"/>
                    <a:pt x="0" y="54"/>
                  </a:cubicBezTo>
                  <a:lnTo>
                    <a:pt x="0" y="38"/>
                  </a:lnTo>
                  <a:close/>
                  <a:moveTo>
                    <a:pt x="65" y="38"/>
                  </a:moveTo>
                  <a:cubicBezTo>
                    <a:pt x="65" y="20"/>
                    <a:pt x="56" y="11"/>
                    <a:pt x="38" y="11"/>
                  </a:cubicBezTo>
                  <a:cubicBezTo>
                    <a:pt x="23" y="11"/>
                    <a:pt x="11" y="20"/>
                    <a:pt x="11" y="38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65" y="46"/>
                    <a:pt x="65" y="46"/>
                    <a:pt x="65" y="46"/>
                  </a:cubicBezTo>
                  <a:lnTo>
                    <a:pt x="65" y="38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625600" y="6926263"/>
              <a:ext cx="114300" cy="133350"/>
            </a:xfrm>
            <a:custGeom>
              <a:avLst/>
              <a:gdLst>
                <a:gd name="T0" fmla="*/ 72 w 72"/>
                <a:gd name="T1" fmla="*/ 0 h 84"/>
                <a:gd name="T2" fmla="*/ 41 w 72"/>
                <a:gd name="T3" fmla="*/ 84 h 84"/>
                <a:gd name="T4" fmla="*/ 30 w 72"/>
                <a:gd name="T5" fmla="*/ 84 h 84"/>
                <a:gd name="T6" fmla="*/ 0 w 72"/>
                <a:gd name="T7" fmla="*/ 0 h 84"/>
                <a:gd name="T8" fmla="*/ 10 w 72"/>
                <a:gd name="T9" fmla="*/ 0 h 84"/>
                <a:gd name="T10" fmla="*/ 35 w 72"/>
                <a:gd name="T11" fmla="*/ 72 h 84"/>
                <a:gd name="T12" fmla="*/ 62 w 72"/>
                <a:gd name="T13" fmla="*/ 0 h 84"/>
                <a:gd name="T14" fmla="*/ 72 w 72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84">
                  <a:moveTo>
                    <a:pt x="72" y="0"/>
                  </a:moveTo>
                  <a:lnTo>
                    <a:pt x="41" y="84"/>
                  </a:lnTo>
                  <a:lnTo>
                    <a:pt x="30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5" y="72"/>
                  </a:lnTo>
                  <a:lnTo>
                    <a:pt x="6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760538" y="6926263"/>
              <a:ext cx="98425" cy="133350"/>
            </a:xfrm>
            <a:custGeom>
              <a:avLst/>
              <a:gdLst>
                <a:gd name="T0" fmla="*/ 47 w 75"/>
                <a:gd name="T1" fmla="*/ 1 h 101"/>
                <a:gd name="T2" fmla="*/ 75 w 75"/>
                <a:gd name="T3" fmla="*/ 30 h 101"/>
                <a:gd name="T4" fmla="*/ 75 w 75"/>
                <a:gd name="T5" fmla="*/ 101 h 101"/>
                <a:gd name="T6" fmla="*/ 66 w 75"/>
                <a:gd name="T7" fmla="*/ 101 h 101"/>
                <a:gd name="T8" fmla="*/ 66 w 75"/>
                <a:gd name="T9" fmla="*/ 90 h 101"/>
                <a:gd name="T10" fmla="*/ 46 w 75"/>
                <a:gd name="T11" fmla="*/ 101 h 101"/>
                <a:gd name="T12" fmla="*/ 29 w 75"/>
                <a:gd name="T13" fmla="*/ 101 h 101"/>
                <a:gd name="T14" fmla="*/ 0 w 75"/>
                <a:gd name="T15" fmla="*/ 72 h 101"/>
                <a:gd name="T16" fmla="*/ 29 w 75"/>
                <a:gd name="T17" fmla="*/ 43 h 101"/>
                <a:gd name="T18" fmla="*/ 63 w 75"/>
                <a:gd name="T19" fmla="*/ 43 h 101"/>
                <a:gd name="T20" fmla="*/ 63 w 75"/>
                <a:gd name="T21" fmla="*/ 30 h 101"/>
                <a:gd name="T22" fmla="*/ 47 w 75"/>
                <a:gd name="T23" fmla="*/ 11 h 101"/>
                <a:gd name="T24" fmla="*/ 6 w 75"/>
                <a:gd name="T25" fmla="*/ 11 h 101"/>
                <a:gd name="T26" fmla="*/ 6 w 75"/>
                <a:gd name="T27" fmla="*/ 0 h 101"/>
                <a:gd name="T28" fmla="*/ 47 w 75"/>
                <a:gd name="T29" fmla="*/ 1 h 101"/>
                <a:gd name="T30" fmla="*/ 63 w 75"/>
                <a:gd name="T31" fmla="*/ 54 h 101"/>
                <a:gd name="T32" fmla="*/ 29 w 75"/>
                <a:gd name="T33" fmla="*/ 54 h 101"/>
                <a:gd name="T34" fmla="*/ 12 w 75"/>
                <a:gd name="T35" fmla="*/ 72 h 101"/>
                <a:gd name="T36" fmla="*/ 29 w 75"/>
                <a:gd name="T37" fmla="*/ 90 h 101"/>
                <a:gd name="T38" fmla="*/ 46 w 75"/>
                <a:gd name="T39" fmla="*/ 90 h 101"/>
                <a:gd name="T40" fmla="*/ 63 w 75"/>
                <a:gd name="T41" fmla="*/ 73 h 101"/>
                <a:gd name="T42" fmla="*/ 63 w 75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101">
                  <a:moveTo>
                    <a:pt x="47" y="1"/>
                  </a:moveTo>
                  <a:cubicBezTo>
                    <a:pt x="64" y="1"/>
                    <a:pt x="75" y="13"/>
                    <a:pt x="75" y="3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2" y="96"/>
                    <a:pt x="54" y="101"/>
                    <a:pt x="46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7" y="11"/>
                    <a:pt x="4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20" y="54"/>
                    <a:pt x="12" y="62"/>
                    <a:pt x="12" y="72"/>
                  </a:cubicBezTo>
                  <a:cubicBezTo>
                    <a:pt x="12" y="82"/>
                    <a:pt x="20" y="90"/>
                    <a:pt x="29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55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898650" y="6926263"/>
              <a:ext cx="171450" cy="133350"/>
            </a:xfrm>
            <a:custGeom>
              <a:avLst/>
              <a:gdLst>
                <a:gd name="T0" fmla="*/ 99 w 131"/>
                <a:gd name="T1" fmla="*/ 0 h 102"/>
                <a:gd name="T2" fmla="*/ 131 w 131"/>
                <a:gd name="T3" fmla="*/ 34 h 102"/>
                <a:gd name="T4" fmla="*/ 131 w 131"/>
                <a:gd name="T5" fmla="*/ 102 h 102"/>
                <a:gd name="T6" fmla="*/ 120 w 131"/>
                <a:gd name="T7" fmla="*/ 102 h 102"/>
                <a:gd name="T8" fmla="*/ 120 w 131"/>
                <a:gd name="T9" fmla="*/ 34 h 102"/>
                <a:gd name="T10" fmla="*/ 99 w 131"/>
                <a:gd name="T11" fmla="*/ 11 h 102"/>
                <a:gd name="T12" fmla="*/ 91 w 131"/>
                <a:gd name="T13" fmla="*/ 11 h 102"/>
                <a:gd name="T14" fmla="*/ 71 w 131"/>
                <a:gd name="T15" fmla="*/ 33 h 102"/>
                <a:gd name="T16" fmla="*/ 71 w 131"/>
                <a:gd name="T17" fmla="*/ 102 h 102"/>
                <a:gd name="T18" fmla="*/ 60 w 131"/>
                <a:gd name="T19" fmla="*/ 102 h 102"/>
                <a:gd name="T20" fmla="*/ 60 w 131"/>
                <a:gd name="T21" fmla="*/ 33 h 102"/>
                <a:gd name="T22" fmla="*/ 39 w 131"/>
                <a:gd name="T23" fmla="*/ 11 h 102"/>
                <a:gd name="T24" fmla="*/ 32 w 131"/>
                <a:gd name="T25" fmla="*/ 11 h 102"/>
                <a:gd name="T26" fmla="*/ 11 w 131"/>
                <a:gd name="T27" fmla="*/ 32 h 102"/>
                <a:gd name="T28" fmla="*/ 11 w 131"/>
                <a:gd name="T29" fmla="*/ 102 h 102"/>
                <a:gd name="T30" fmla="*/ 0 w 131"/>
                <a:gd name="T31" fmla="*/ 102 h 102"/>
                <a:gd name="T32" fmla="*/ 0 w 131"/>
                <a:gd name="T33" fmla="*/ 1 h 102"/>
                <a:gd name="T34" fmla="*/ 9 w 131"/>
                <a:gd name="T35" fmla="*/ 1 h 102"/>
                <a:gd name="T36" fmla="*/ 9 w 131"/>
                <a:gd name="T37" fmla="*/ 13 h 102"/>
                <a:gd name="T38" fmla="*/ 32 w 131"/>
                <a:gd name="T39" fmla="*/ 0 h 102"/>
                <a:gd name="T40" fmla="*/ 39 w 131"/>
                <a:gd name="T41" fmla="*/ 0 h 102"/>
                <a:gd name="T42" fmla="*/ 65 w 131"/>
                <a:gd name="T43" fmla="*/ 16 h 102"/>
                <a:gd name="T44" fmla="*/ 91 w 131"/>
                <a:gd name="T45" fmla="*/ 0 h 102"/>
                <a:gd name="T46" fmla="*/ 99 w 131"/>
                <a:gd name="T4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102">
                  <a:moveTo>
                    <a:pt x="99" y="0"/>
                  </a:moveTo>
                  <a:cubicBezTo>
                    <a:pt x="116" y="0"/>
                    <a:pt x="131" y="14"/>
                    <a:pt x="131" y="3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20"/>
                    <a:pt x="110" y="11"/>
                    <a:pt x="99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1" y="11"/>
                    <a:pt x="71" y="20"/>
                    <a:pt x="71" y="33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0"/>
                    <a:pt x="50" y="11"/>
                    <a:pt x="39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1" y="11"/>
                    <a:pt x="11" y="19"/>
                    <a:pt x="11" y="3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6"/>
                    <a:pt x="22" y="0"/>
                    <a:pt x="3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0" y="0"/>
                    <a:pt x="60" y="6"/>
                    <a:pt x="65" y="16"/>
                  </a:cubicBezTo>
                  <a:cubicBezTo>
                    <a:pt x="70" y="6"/>
                    <a:pt x="80" y="0"/>
                    <a:pt x="91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109788" y="6926263"/>
              <a:ext cx="100013" cy="131763"/>
            </a:xfrm>
            <a:custGeom>
              <a:avLst/>
              <a:gdLst>
                <a:gd name="T0" fmla="*/ 44 w 76"/>
                <a:gd name="T1" fmla="*/ 0 h 101"/>
                <a:gd name="T2" fmla="*/ 76 w 76"/>
                <a:gd name="T3" fmla="*/ 34 h 101"/>
                <a:gd name="T4" fmla="*/ 76 w 76"/>
                <a:gd name="T5" fmla="*/ 101 h 101"/>
                <a:gd name="T6" fmla="*/ 65 w 76"/>
                <a:gd name="T7" fmla="*/ 101 h 101"/>
                <a:gd name="T8" fmla="*/ 65 w 76"/>
                <a:gd name="T9" fmla="*/ 34 h 101"/>
                <a:gd name="T10" fmla="*/ 44 w 76"/>
                <a:gd name="T11" fmla="*/ 11 h 101"/>
                <a:gd name="T12" fmla="*/ 32 w 76"/>
                <a:gd name="T13" fmla="*/ 11 h 101"/>
                <a:gd name="T14" fmla="*/ 12 w 76"/>
                <a:gd name="T15" fmla="*/ 32 h 101"/>
                <a:gd name="T16" fmla="*/ 12 w 76"/>
                <a:gd name="T17" fmla="*/ 101 h 101"/>
                <a:gd name="T18" fmla="*/ 0 w 76"/>
                <a:gd name="T19" fmla="*/ 101 h 101"/>
                <a:gd name="T20" fmla="*/ 0 w 76"/>
                <a:gd name="T21" fmla="*/ 1 h 101"/>
                <a:gd name="T22" fmla="*/ 9 w 76"/>
                <a:gd name="T23" fmla="*/ 1 h 101"/>
                <a:gd name="T24" fmla="*/ 9 w 76"/>
                <a:gd name="T25" fmla="*/ 13 h 101"/>
                <a:gd name="T26" fmla="*/ 32 w 76"/>
                <a:gd name="T27" fmla="*/ 0 h 101"/>
                <a:gd name="T28" fmla="*/ 44 w 76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1">
                  <a:moveTo>
                    <a:pt x="44" y="0"/>
                  </a:moveTo>
                  <a:cubicBezTo>
                    <a:pt x="61" y="0"/>
                    <a:pt x="76" y="14"/>
                    <a:pt x="76" y="34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20"/>
                    <a:pt x="55" y="11"/>
                    <a:pt x="44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1" y="11"/>
                    <a:pt x="12" y="20"/>
                    <a:pt x="12" y="32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6"/>
                    <a:pt x="22" y="0"/>
                    <a:pt x="32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2239963" y="6926263"/>
              <a:ext cx="98425" cy="133350"/>
            </a:xfrm>
            <a:custGeom>
              <a:avLst/>
              <a:gdLst>
                <a:gd name="T0" fmla="*/ 47 w 75"/>
                <a:gd name="T1" fmla="*/ 1 h 101"/>
                <a:gd name="T2" fmla="*/ 75 w 75"/>
                <a:gd name="T3" fmla="*/ 30 h 101"/>
                <a:gd name="T4" fmla="*/ 75 w 75"/>
                <a:gd name="T5" fmla="*/ 101 h 101"/>
                <a:gd name="T6" fmla="*/ 66 w 75"/>
                <a:gd name="T7" fmla="*/ 101 h 101"/>
                <a:gd name="T8" fmla="*/ 65 w 75"/>
                <a:gd name="T9" fmla="*/ 90 h 101"/>
                <a:gd name="T10" fmla="*/ 45 w 75"/>
                <a:gd name="T11" fmla="*/ 101 h 101"/>
                <a:gd name="T12" fmla="*/ 29 w 75"/>
                <a:gd name="T13" fmla="*/ 101 h 101"/>
                <a:gd name="T14" fmla="*/ 0 w 75"/>
                <a:gd name="T15" fmla="*/ 72 h 101"/>
                <a:gd name="T16" fmla="*/ 29 w 75"/>
                <a:gd name="T17" fmla="*/ 43 h 101"/>
                <a:gd name="T18" fmla="*/ 63 w 75"/>
                <a:gd name="T19" fmla="*/ 43 h 101"/>
                <a:gd name="T20" fmla="*/ 63 w 75"/>
                <a:gd name="T21" fmla="*/ 30 h 101"/>
                <a:gd name="T22" fmla="*/ 47 w 75"/>
                <a:gd name="T23" fmla="*/ 11 h 101"/>
                <a:gd name="T24" fmla="*/ 5 w 75"/>
                <a:gd name="T25" fmla="*/ 11 h 101"/>
                <a:gd name="T26" fmla="*/ 5 w 75"/>
                <a:gd name="T27" fmla="*/ 0 h 101"/>
                <a:gd name="T28" fmla="*/ 47 w 75"/>
                <a:gd name="T29" fmla="*/ 1 h 101"/>
                <a:gd name="T30" fmla="*/ 63 w 75"/>
                <a:gd name="T31" fmla="*/ 54 h 101"/>
                <a:gd name="T32" fmla="*/ 29 w 75"/>
                <a:gd name="T33" fmla="*/ 54 h 101"/>
                <a:gd name="T34" fmla="*/ 11 w 75"/>
                <a:gd name="T35" fmla="*/ 72 h 101"/>
                <a:gd name="T36" fmla="*/ 29 w 75"/>
                <a:gd name="T37" fmla="*/ 90 h 101"/>
                <a:gd name="T38" fmla="*/ 45 w 75"/>
                <a:gd name="T39" fmla="*/ 90 h 101"/>
                <a:gd name="T40" fmla="*/ 63 w 75"/>
                <a:gd name="T41" fmla="*/ 73 h 101"/>
                <a:gd name="T42" fmla="*/ 63 w 75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101">
                  <a:moveTo>
                    <a:pt x="47" y="1"/>
                  </a:moveTo>
                  <a:cubicBezTo>
                    <a:pt x="63" y="1"/>
                    <a:pt x="75" y="13"/>
                    <a:pt x="75" y="3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2" y="96"/>
                    <a:pt x="54" y="101"/>
                    <a:pt x="45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6" y="11"/>
                    <a:pt x="4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19" y="54"/>
                    <a:pt x="11" y="62"/>
                    <a:pt x="11" y="72"/>
                  </a:cubicBezTo>
                  <a:cubicBezTo>
                    <a:pt x="11" y="82"/>
                    <a:pt x="19" y="90"/>
                    <a:pt x="29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55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376488" y="6873875"/>
              <a:ext cx="100013" cy="185738"/>
            </a:xfrm>
            <a:custGeom>
              <a:avLst/>
              <a:gdLst>
                <a:gd name="T0" fmla="*/ 12 w 76"/>
                <a:gd name="T1" fmla="*/ 0 h 141"/>
                <a:gd name="T2" fmla="*/ 12 w 76"/>
                <a:gd name="T3" fmla="*/ 52 h 141"/>
                <a:gd name="T4" fmla="*/ 34 w 76"/>
                <a:gd name="T5" fmla="*/ 39 h 141"/>
                <a:gd name="T6" fmla="*/ 44 w 76"/>
                <a:gd name="T7" fmla="*/ 39 h 141"/>
                <a:gd name="T8" fmla="*/ 76 w 76"/>
                <a:gd name="T9" fmla="*/ 73 h 141"/>
                <a:gd name="T10" fmla="*/ 76 w 76"/>
                <a:gd name="T11" fmla="*/ 102 h 141"/>
                <a:gd name="T12" fmla="*/ 44 w 76"/>
                <a:gd name="T13" fmla="*/ 141 h 141"/>
                <a:gd name="T14" fmla="*/ 30 w 76"/>
                <a:gd name="T15" fmla="*/ 141 h 141"/>
                <a:gd name="T16" fmla="*/ 10 w 76"/>
                <a:gd name="T17" fmla="*/ 129 h 141"/>
                <a:gd name="T18" fmla="*/ 9 w 76"/>
                <a:gd name="T19" fmla="*/ 141 h 141"/>
                <a:gd name="T20" fmla="*/ 0 w 76"/>
                <a:gd name="T21" fmla="*/ 141 h 141"/>
                <a:gd name="T22" fmla="*/ 0 w 76"/>
                <a:gd name="T23" fmla="*/ 0 h 141"/>
                <a:gd name="T24" fmla="*/ 12 w 76"/>
                <a:gd name="T25" fmla="*/ 0 h 141"/>
                <a:gd name="T26" fmla="*/ 65 w 76"/>
                <a:gd name="T27" fmla="*/ 73 h 141"/>
                <a:gd name="T28" fmla="*/ 44 w 76"/>
                <a:gd name="T29" fmla="*/ 50 h 141"/>
                <a:gd name="T30" fmla="*/ 32 w 76"/>
                <a:gd name="T31" fmla="*/ 50 h 141"/>
                <a:gd name="T32" fmla="*/ 12 w 76"/>
                <a:gd name="T33" fmla="*/ 72 h 141"/>
                <a:gd name="T34" fmla="*/ 12 w 76"/>
                <a:gd name="T35" fmla="*/ 113 h 141"/>
                <a:gd name="T36" fmla="*/ 30 w 76"/>
                <a:gd name="T37" fmla="*/ 130 h 141"/>
                <a:gd name="T38" fmla="*/ 44 w 76"/>
                <a:gd name="T39" fmla="*/ 130 h 141"/>
                <a:gd name="T40" fmla="*/ 65 w 76"/>
                <a:gd name="T41" fmla="*/ 102 h 141"/>
                <a:gd name="T42" fmla="*/ 65 w 76"/>
                <a:gd name="T43" fmla="*/ 7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141">
                  <a:moveTo>
                    <a:pt x="12" y="0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16" y="45"/>
                    <a:pt x="24" y="39"/>
                    <a:pt x="3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61" y="39"/>
                    <a:pt x="76" y="53"/>
                    <a:pt x="76" y="7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25"/>
                    <a:pt x="63" y="141"/>
                    <a:pt x="44" y="141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21" y="141"/>
                    <a:pt x="13" y="136"/>
                    <a:pt x="10" y="129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0"/>
                  </a:lnTo>
                  <a:close/>
                  <a:moveTo>
                    <a:pt x="65" y="73"/>
                  </a:moveTo>
                  <a:cubicBezTo>
                    <a:pt x="65" y="59"/>
                    <a:pt x="55" y="50"/>
                    <a:pt x="4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2" y="50"/>
                    <a:pt x="12" y="60"/>
                    <a:pt x="12" y="72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22"/>
                    <a:pt x="21" y="130"/>
                    <a:pt x="30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56" y="130"/>
                    <a:pt x="65" y="119"/>
                    <a:pt x="65" y="102"/>
                  </a:cubicBezTo>
                  <a:lnTo>
                    <a:pt x="65" y="73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2506663" y="6926263"/>
              <a:ext cx="104775" cy="134938"/>
            </a:xfrm>
            <a:custGeom>
              <a:avLst/>
              <a:gdLst>
                <a:gd name="T0" fmla="*/ 45 w 79"/>
                <a:gd name="T1" fmla="*/ 0 h 103"/>
                <a:gd name="T2" fmla="*/ 79 w 79"/>
                <a:gd name="T3" fmla="*/ 38 h 103"/>
                <a:gd name="T4" fmla="*/ 79 w 79"/>
                <a:gd name="T5" fmla="*/ 67 h 103"/>
                <a:gd name="T6" fmla="*/ 45 w 79"/>
                <a:gd name="T7" fmla="*/ 103 h 103"/>
                <a:gd name="T8" fmla="*/ 33 w 79"/>
                <a:gd name="T9" fmla="*/ 103 h 103"/>
                <a:gd name="T10" fmla="*/ 0 w 79"/>
                <a:gd name="T11" fmla="*/ 67 h 103"/>
                <a:gd name="T12" fmla="*/ 0 w 79"/>
                <a:gd name="T13" fmla="*/ 38 h 103"/>
                <a:gd name="T14" fmla="*/ 33 w 79"/>
                <a:gd name="T15" fmla="*/ 0 h 103"/>
                <a:gd name="T16" fmla="*/ 45 w 79"/>
                <a:gd name="T17" fmla="*/ 0 h 103"/>
                <a:gd name="T18" fmla="*/ 67 w 79"/>
                <a:gd name="T19" fmla="*/ 38 h 103"/>
                <a:gd name="T20" fmla="*/ 45 w 79"/>
                <a:gd name="T21" fmla="*/ 11 h 103"/>
                <a:gd name="T22" fmla="*/ 33 w 79"/>
                <a:gd name="T23" fmla="*/ 11 h 103"/>
                <a:gd name="T24" fmla="*/ 11 w 79"/>
                <a:gd name="T25" fmla="*/ 38 h 103"/>
                <a:gd name="T26" fmla="*/ 11 w 79"/>
                <a:gd name="T27" fmla="*/ 67 h 103"/>
                <a:gd name="T28" fmla="*/ 33 w 79"/>
                <a:gd name="T29" fmla="*/ 92 h 103"/>
                <a:gd name="T30" fmla="*/ 45 w 79"/>
                <a:gd name="T31" fmla="*/ 92 h 103"/>
                <a:gd name="T32" fmla="*/ 67 w 79"/>
                <a:gd name="T33" fmla="*/ 67 h 103"/>
                <a:gd name="T34" fmla="*/ 67 w 79"/>
                <a:gd name="T35" fmla="*/ 3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03">
                  <a:moveTo>
                    <a:pt x="45" y="0"/>
                  </a:moveTo>
                  <a:cubicBezTo>
                    <a:pt x="65" y="0"/>
                    <a:pt x="79" y="18"/>
                    <a:pt x="79" y="38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87"/>
                    <a:pt x="65" y="103"/>
                    <a:pt x="45" y="10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14" y="103"/>
                    <a:pt x="0" y="87"/>
                    <a:pt x="0" y="6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13" y="0"/>
                    <a:pt x="33" y="0"/>
                  </a:cubicBezTo>
                  <a:lnTo>
                    <a:pt x="45" y="0"/>
                  </a:lnTo>
                  <a:close/>
                  <a:moveTo>
                    <a:pt x="67" y="38"/>
                  </a:moveTo>
                  <a:cubicBezTo>
                    <a:pt x="67" y="24"/>
                    <a:pt x="58" y="11"/>
                    <a:pt x="45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21" y="11"/>
                    <a:pt x="11" y="24"/>
                    <a:pt x="11" y="3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81"/>
                    <a:pt x="21" y="92"/>
                    <a:pt x="33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58" y="92"/>
                    <a:pt x="67" y="81"/>
                    <a:pt x="67" y="67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2619375" y="6880225"/>
              <a:ext cx="44450" cy="230188"/>
            </a:xfrm>
            <a:custGeom>
              <a:avLst/>
              <a:gdLst>
                <a:gd name="T0" fmla="*/ 34 w 34"/>
                <a:gd name="T1" fmla="*/ 36 h 176"/>
                <a:gd name="T2" fmla="*/ 34 w 34"/>
                <a:gd name="T3" fmla="*/ 124 h 176"/>
                <a:gd name="T4" fmla="*/ 24 w 34"/>
                <a:gd name="T5" fmla="*/ 156 h 176"/>
                <a:gd name="T6" fmla="*/ 10 w 34"/>
                <a:gd name="T7" fmla="*/ 176 h 176"/>
                <a:gd name="T8" fmla="*/ 0 w 34"/>
                <a:gd name="T9" fmla="*/ 170 h 176"/>
                <a:gd name="T10" fmla="*/ 15 w 34"/>
                <a:gd name="T11" fmla="*/ 149 h 176"/>
                <a:gd name="T12" fmla="*/ 22 w 34"/>
                <a:gd name="T13" fmla="*/ 124 h 176"/>
                <a:gd name="T14" fmla="*/ 22 w 34"/>
                <a:gd name="T15" fmla="*/ 36 h 176"/>
                <a:gd name="T16" fmla="*/ 34 w 34"/>
                <a:gd name="T17" fmla="*/ 36 h 176"/>
                <a:gd name="T18" fmla="*/ 34 w 34"/>
                <a:gd name="T19" fmla="*/ 0 h 176"/>
                <a:gd name="T20" fmla="*/ 34 w 34"/>
                <a:gd name="T21" fmla="*/ 14 h 176"/>
                <a:gd name="T22" fmla="*/ 22 w 34"/>
                <a:gd name="T23" fmla="*/ 14 h 176"/>
                <a:gd name="T24" fmla="*/ 22 w 34"/>
                <a:gd name="T25" fmla="*/ 0 h 176"/>
                <a:gd name="T26" fmla="*/ 34 w 34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76">
                  <a:moveTo>
                    <a:pt x="34" y="36"/>
                  </a:moveTo>
                  <a:cubicBezTo>
                    <a:pt x="34" y="124"/>
                    <a:pt x="34" y="124"/>
                    <a:pt x="34" y="124"/>
                  </a:cubicBezTo>
                  <a:cubicBezTo>
                    <a:pt x="34" y="136"/>
                    <a:pt x="32" y="145"/>
                    <a:pt x="24" y="15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21" y="141"/>
                    <a:pt x="22" y="134"/>
                    <a:pt x="22" y="124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34" y="36"/>
                  </a:lnTo>
                  <a:close/>
                  <a:moveTo>
                    <a:pt x="34" y="0"/>
                  </a:moveTo>
                  <a:cubicBezTo>
                    <a:pt x="34" y="14"/>
                    <a:pt x="34" y="14"/>
                    <a:pt x="34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698750" y="7027863"/>
              <a:ext cx="15875" cy="31750"/>
            </a:xfrm>
            <a:prstGeom prst="rect">
              <a:avLst/>
            </a:pr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2743200" y="6926263"/>
              <a:ext cx="88900" cy="134938"/>
            </a:xfrm>
            <a:custGeom>
              <a:avLst/>
              <a:gdLst>
                <a:gd name="T0" fmla="*/ 68 w 68"/>
                <a:gd name="T1" fmla="*/ 0 h 103"/>
                <a:gd name="T2" fmla="*/ 68 w 68"/>
                <a:gd name="T3" fmla="*/ 11 h 103"/>
                <a:gd name="T4" fmla="*/ 40 w 68"/>
                <a:gd name="T5" fmla="*/ 11 h 103"/>
                <a:gd name="T6" fmla="*/ 12 w 68"/>
                <a:gd name="T7" fmla="*/ 41 h 103"/>
                <a:gd name="T8" fmla="*/ 12 w 68"/>
                <a:gd name="T9" fmla="*/ 61 h 103"/>
                <a:gd name="T10" fmla="*/ 40 w 68"/>
                <a:gd name="T11" fmla="*/ 92 h 103"/>
                <a:gd name="T12" fmla="*/ 68 w 68"/>
                <a:gd name="T13" fmla="*/ 92 h 103"/>
                <a:gd name="T14" fmla="*/ 68 w 68"/>
                <a:gd name="T15" fmla="*/ 103 h 103"/>
                <a:gd name="T16" fmla="*/ 40 w 68"/>
                <a:gd name="T17" fmla="*/ 103 h 103"/>
                <a:gd name="T18" fmla="*/ 0 w 68"/>
                <a:gd name="T19" fmla="*/ 61 h 103"/>
                <a:gd name="T20" fmla="*/ 0 w 68"/>
                <a:gd name="T21" fmla="*/ 41 h 103"/>
                <a:gd name="T22" fmla="*/ 40 w 68"/>
                <a:gd name="T23" fmla="*/ 0 h 103"/>
                <a:gd name="T24" fmla="*/ 68 w 68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3">
                  <a:moveTo>
                    <a:pt x="68" y="0"/>
                  </a:moveTo>
                  <a:cubicBezTo>
                    <a:pt x="68" y="11"/>
                    <a:pt x="68" y="11"/>
                    <a:pt x="68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1" y="11"/>
                    <a:pt x="12" y="20"/>
                    <a:pt x="12" y="4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82"/>
                    <a:pt x="21" y="92"/>
                    <a:pt x="40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14" y="103"/>
                    <a:pt x="0" y="89"/>
                    <a:pt x="0" y="6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4"/>
                    <a:pt x="14" y="0"/>
                    <a:pt x="4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2860675" y="6926263"/>
              <a:ext cx="92075" cy="133350"/>
            </a:xfrm>
            <a:custGeom>
              <a:avLst/>
              <a:gdLst>
                <a:gd name="T0" fmla="*/ 58 w 58"/>
                <a:gd name="T1" fmla="*/ 0 h 84"/>
                <a:gd name="T2" fmla="*/ 58 w 58"/>
                <a:gd name="T3" fmla="*/ 7 h 84"/>
                <a:gd name="T4" fmla="*/ 12 w 58"/>
                <a:gd name="T5" fmla="*/ 75 h 84"/>
                <a:gd name="T6" fmla="*/ 58 w 58"/>
                <a:gd name="T7" fmla="*/ 75 h 84"/>
                <a:gd name="T8" fmla="*/ 58 w 58"/>
                <a:gd name="T9" fmla="*/ 84 h 84"/>
                <a:gd name="T10" fmla="*/ 0 w 58"/>
                <a:gd name="T11" fmla="*/ 84 h 84"/>
                <a:gd name="T12" fmla="*/ 0 w 58"/>
                <a:gd name="T13" fmla="*/ 77 h 84"/>
                <a:gd name="T14" fmla="*/ 44 w 58"/>
                <a:gd name="T15" fmla="*/ 10 h 84"/>
                <a:gd name="T16" fmla="*/ 0 w 58"/>
                <a:gd name="T17" fmla="*/ 10 h 84"/>
                <a:gd name="T18" fmla="*/ 0 w 58"/>
                <a:gd name="T19" fmla="*/ 0 h 84"/>
                <a:gd name="T20" fmla="*/ 58 w 58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4">
                  <a:moveTo>
                    <a:pt x="58" y="0"/>
                  </a:moveTo>
                  <a:lnTo>
                    <a:pt x="58" y="7"/>
                  </a:lnTo>
                  <a:lnTo>
                    <a:pt x="12" y="75"/>
                  </a:lnTo>
                  <a:lnTo>
                    <a:pt x="58" y="75"/>
                  </a:lnTo>
                  <a:lnTo>
                    <a:pt x="58" y="84"/>
                  </a:lnTo>
                  <a:lnTo>
                    <a:pt x="0" y="84"/>
                  </a:lnTo>
                  <a:lnTo>
                    <a:pt x="0" y="77"/>
                  </a:lnTo>
                  <a:lnTo>
                    <a:pt x="44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2588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7 w 114"/>
                <a:gd name="T5" fmla="*/ 84 h 84"/>
                <a:gd name="T6" fmla="*/ 57 w 114"/>
                <a:gd name="T7" fmla="*/ 19 h 84"/>
                <a:gd name="T8" fmla="*/ 36 w 114"/>
                <a:gd name="T9" fmla="*/ 84 h 84"/>
                <a:gd name="T10" fmla="*/ 27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3 w 114"/>
                <a:gd name="T19" fmla="*/ 0 h 84"/>
                <a:gd name="T20" fmla="*/ 62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7" y="84"/>
                  </a:lnTo>
                  <a:lnTo>
                    <a:pt x="57" y="19"/>
                  </a:lnTo>
                  <a:lnTo>
                    <a:pt x="36" y="84"/>
                  </a:lnTo>
                  <a:lnTo>
                    <a:pt x="27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9438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8 w 114"/>
                <a:gd name="T5" fmla="*/ 84 h 84"/>
                <a:gd name="T6" fmla="*/ 58 w 114"/>
                <a:gd name="T7" fmla="*/ 19 h 84"/>
                <a:gd name="T8" fmla="*/ 37 w 114"/>
                <a:gd name="T9" fmla="*/ 84 h 84"/>
                <a:gd name="T10" fmla="*/ 28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3 w 114"/>
                <a:gd name="T19" fmla="*/ 0 h 84"/>
                <a:gd name="T20" fmla="*/ 62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8" y="84"/>
                  </a:lnTo>
                  <a:lnTo>
                    <a:pt x="58" y="19"/>
                  </a:lnTo>
                  <a:lnTo>
                    <a:pt x="37" y="84"/>
                  </a:lnTo>
                  <a:lnTo>
                    <a:pt x="28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777875" y="6926263"/>
              <a:ext cx="180975" cy="133350"/>
            </a:xfrm>
            <a:custGeom>
              <a:avLst/>
              <a:gdLst>
                <a:gd name="T0" fmla="*/ 114 w 114"/>
                <a:gd name="T1" fmla="*/ 0 h 84"/>
                <a:gd name="T2" fmla="*/ 86 w 114"/>
                <a:gd name="T3" fmla="*/ 84 h 84"/>
                <a:gd name="T4" fmla="*/ 77 w 114"/>
                <a:gd name="T5" fmla="*/ 84 h 84"/>
                <a:gd name="T6" fmla="*/ 57 w 114"/>
                <a:gd name="T7" fmla="*/ 19 h 84"/>
                <a:gd name="T8" fmla="*/ 36 w 114"/>
                <a:gd name="T9" fmla="*/ 84 h 84"/>
                <a:gd name="T10" fmla="*/ 27 w 114"/>
                <a:gd name="T11" fmla="*/ 84 h 84"/>
                <a:gd name="T12" fmla="*/ 0 w 114"/>
                <a:gd name="T13" fmla="*/ 0 h 84"/>
                <a:gd name="T14" fmla="*/ 10 w 114"/>
                <a:gd name="T15" fmla="*/ 0 h 84"/>
                <a:gd name="T16" fmla="*/ 32 w 114"/>
                <a:gd name="T17" fmla="*/ 67 h 84"/>
                <a:gd name="T18" fmla="*/ 52 w 114"/>
                <a:gd name="T19" fmla="*/ 0 h 84"/>
                <a:gd name="T20" fmla="*/ 61 w 114"/>
                <a:gd name="T21" fmla="*/ 0 h 84"/>
                <a:gd name="T22" fmla="*/ 82 w 114"/>
                <a:gd name="T23" fmla="*/ 67 h 84"/>
                <a:gd name="T24" fmla="*/ 104 w 114"/>
                <a:gd name="T25" fmla="*/ 0 h 84"/>
                <a:gd name="T26" fmla="*/ 114 w 114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84">
                  <a:moveTo>
                    <a:pt x="114" y="0"/>
                  </a:moveTo>
                  <a:lnTo>
                    <a:pt x="86" y="84"/>
                  </a:lnTo>
                  <a:lnTo>
                    <a:pt x="77" y="84"/>
                  </a:lnTo>
                  <a:lnTo>
                    <a:pt x="57" y="19"/>
                  </a:lnTo>
                  <a:lnTo>
                    <a:pt x="36" y="84"/>
                  </a:lnTo>
                  <a:lnTo>
                    <a:pt x="27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2" y="67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82" y="67"/>
                  </a:lnTo>
                  <a:lnTo>
                    <a:pt x="10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981075" y="7027863"/>
              <a:ext cx="15875" cy="31750"/>
            </a:xfrm>
            <a:prstGeom prst="rect">
              <a:avLst/>
            </a:pr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027113" y="6873875"/>
              <a:ext cx="98425" cy="185738"/>
            </a:xfrm>
            <a:custGeom>
              <a:avLst/>
              <a:gdLst>
                <a:gd name="T0" fmla="*/ 76 w 76"/>
                <a:gd name="T1" fmla="*/ 0 h 141"/>
                <a:gd name="T2" fmla="*/ 76 w 76"/>
                <a:gd name="T3" fmla="*/ 141 h 141"/>
                <a:gd name="T4" fmla="*/ 67 w 76"/>
                <a:gd name="T5" fmla="*/ 141 h 141"/>
                <a:gd name="T6" fmla="*/ 67 w 76"/>
                <a:gd name="T7" fmla="*/ 129 h 141"/>
                <a:gd name="T8" fmla="*/ 47 w 76"/>
                <a:gd name="T9" fmla="*/ 141 h 141"/>
                <a:gd name="T10" fmla="*/ 32 w 76"/>
                <a:gd name="T11" fmla="*/ 141 h 141"/>
                <a:gd name="T12" fmla="*/ 0 w 76"/>
                <a:gd name="T13" fmla="*/ 102 h 141"/>
                <a:gd name="T14" fmla="*/ 0 w 76"/>
                <a:gd name="T15" fmla="*/ 73 h 141"/>
                <a:gd name="T16" fmla="*/ 32 w 76"/>
                <a:gd name="T17" fmla="*/ 39 h 141"/>
                <a:gd name="T18" fmla="*/ 43 w 76"/>
                <a:gd name="T19" fmla="*/ 39 h 141"/>
                <a:gd name="T20" fmla="*/ 64 w 76"/>
                <a:gd name="T21" fmla="*/ 52 h 141"/>
                <a:gd name="T22" fmla="*/ 64 w 76"/>
                <a:gd name="T23" fmla="*/ 0 h 141"/>
                <a:gd name="T24" fmla="*/ 76 w 76"/>
                <a:gd name="T25" fmla="*/ 0 h 141"/>
                <a:gd name="T26" fmla="*/ 64 w 76"/>
                <a:gd name="T27" fmla="*/ 72 h 141"/>
                <a:gd name="T28" fmla="*/ 44 w 76"/>
                <a:gd name="T29" fmla="*/ 50 h 141"/>
                <a:gd name="T30" fmla="*/ 32 w 76"/>
                <a:gd name="T31" fmla="*/ 50 h 141"/>
                <a:gd name="T32" fmla="*/ 12 w 76"/>
                <a:gd name="T33" fmla="*/ 73 h 141"/>
                <a:gd name="T34" fmla="*/ 12 w 76"/>
                <a:gd name="T35" fmla="*/ 102 h 141"/>
                <a:gd name="T36" fmla="*/ 32 w 76"/>
                <a:gd name="T37" fmla="*/ 130 h 141"/>
                <a:gd name="T38" fmla="*/ 47 w 76"/>
                <a:gd name="T39" fmla="*/ 130 h 141"/>
                <a:gd name="T40" fmla="*/ 64 w 76"/>
                <a:gd name="T41" fmla="*/ 113 h 141"/>
                <a:gd name="T42" fmla="*/ 64 w 76"/>
                <a:gd name="T43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141">
                  <a:moveTo>
                    <a:pt x="76" y="0"/>
                  </a:moveTo>
                  <a:cubicBezTo>
                    <a:pt x="76" y="141"/>
                    <a:pt x="76" y="141"/>
                    <a:pt x="76" y="141"/>
                  </a:cubicBezTo>
                  <a:cubicBezTo>
                    <a:pt x="67" y="141"/>
                    <a:pt x="67" y="141"/>
                    <a:pt x="67" y="141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36"/>
                    <a:pt x="55" y="141"/>
                    <a:pt x="47" y="141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14" y="141"/>
                    <a:pt x="0" y="125"/>
                    <a:pt x="0" y="10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3"/>
                    <a:pt x="15" y="39"/>
                    <a:pt x="32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53" y="39"/>
                    <a:pt x="61" y="45"/>
                    <a:pt x="64" y="52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76" y="0"/>
                  </a:lnTo>
                  <a:close/>
                  <a:moveTo>
                    <a:pt x="64" y="72"/>
                  </a:moveTo>
                  <a:cubicBezTo>
                    <a:pt x="64" y="60"/>
                    <a:pt x="55" y="50"/>
                    <a:pt x="4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1" y="50"/>
                    <a:pt x="12" y="59"/>
                    <a:pt x="12" y="73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19"/>
                    <a:pt x="21" y="130"/>
                    <a:pt x="32" y="130"/>
                  </a:cubicBezTo>
                  <a:cubicBezTo>
                    <a:pt x="47" y="130"/>
                    <a:pt x="47" y="130"/>
                    <a:pt x="47" y="130"/>
                  </a:cubicBezTo>
                  <a:cubicBezTo>
                    <a:pt x="56" y="130"/>
                    <a:pt x="64" y="122"/>
                    <a:pt x="64" y="113"/>
                  </a:cubicBezTo>
                  <a:lnTo>
                    <a:pt x="64" y="72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1160463" y="6926263"/>
              <a:ext cx="96838" cy="133350"/>
            </a:xfrm>
            <a:custGeom>
              <a:avLst/>
              <a:gdLst>
                <a:gd name="T0" fmla="*/ 47 w 74"/>
                <a:gd name="T1" fmla="*/ 1 h 101"/>
                <a:gd name="T2" fmla="*/ 74 w 74"/>
                <a:gd name="T3" fmla="*/ 30 h 101"/>
                <a:gd name="T4" fmla="*/ 74 w 74"/>
                <a:gd name="T5" fmla="*/ 101 h 101"/>
                <a:gd name="T6" fmla="*/ 65 w 74"/>
                <a:gd name="T7" fmla="*/ 101 h 101"/>
                <a:gd name="T8" fmla="*/ 65 w 74"/>
                <a:gd name="T9" fmla="*/ 90 h 101"/>
                <a:gd name="T10" fmla="*/ 45 w 74"/>
                <a:gd name="T11" fmla="*/ 101 h 101"/>
                <a:gd name="T12" fmla="*/ 29 w 74"/>
                <a:gd name="T13" fmla="*/ 101 h 101"/>
                <a:gd name="T14" fmla="*/ 0 w 74"/>
                <a:gd name="T15" fmla="*/ 72 h 101"/>
                <a:gd name="T16" fmla="*/ 29 w 74"/>
                <a:gd name="T17" fmla="*/ 43 h 101"/>
                <a:gd name="T18" fmla="*/ 63 w 74"/>
                <a:gd name="T19" fmla="*/ 43 h 101"/>
                <a:gd name="T20" fmla="*/ 63 w 74"/>
                <a:gd name="T21" fmla="*/ 30 h 101"/>
                <a:gd name="T22" fmla="*/ 47 w 74"/>
                <a:gd name="T23" fmla="*/ 11 h 101"/>
                <a:gd name="T24" fmla="*/ 5 w 74"/>
                <a:gd name="T25" fmla="*/ 11 h 101"/>
                <a:gd name="T26" fmla="*/ 5 w 74"/>
                <a:gd name="T27" fmla="*/ 0 h 101"/>
                <a:gd name="T28" fmla="*/ 47 w 74"/>
                <a:gd name="T29" fmla="*/ 1 h 101"/>
                <a:gd name="T30" fmla="*/ 63 w 74"/>
                <a:gd name="T31" fmla="*/ 54 h 101"/>
                <a:gd name="T32" fmla="*/ 29 w 74"/>
                <a:gd name="T33" fmla="*/ 54 h 101"/>
                <a:gd name="T34" fmla="*/ 11 w 74"/>
                <a:gd name="T35" fmla="*/ 72 h 101"/>
                <a:gd name="T36" fmla="*/ 29 w 74"/>
                <a:gd name="T37" fmla="*/ 90 h 101"/>
                <a:gd name="T38" fmla="*/ 45 w 74"/>
                <a:gd name="T39" fmla="*/ 90 h 101"/>
                <a:gd name="T40" fmla="*/ 63 w 74"/>
                <a:gd name="T41" fmla="*/ 73 h 101"/>
                <a:gd name="T42" fmla="*/ 63 w 74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" h="101">
                  <a:moveTo>
                    <a:pt x="47" y="1"/>
                  </a:moveTo>
                  <a:cubicBezTo>
                    <a:pt x="63" y="1"/>
                    <a:pt x="74" y="13"/>
                    <a:pt x="74" y="30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1" y="96"/>
                    <a:pt x="54" y="101"/>
                    <a:pt x="45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6" y="11"/>
                    <a:pt x="4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19" y="54"/>
                    <a:pt x="11" y="62"/>
                    <a:pt x="11" y="72"/>
                  </a:cubicBezTo>
                  <a:cubicBezTo>
                    <a:pt x="11" y="82"/>
                    <a:pt x="19" y="90"/>
                    <a:pt x="29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54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296988" y="6926263"/>
              <a:ext cx="173038" cy="133350"/>
            </a:xfrm>
            <a:custGeom>
              <a:avLst/>
              <a:gdLst>
                <a:gd name="T0" fmla="*/ 100 w 132"/>
                <a:gd name="T1" fmla="*/ 0 h 102"/>
                <a:gd name="T2" fmla="*/ 132 w 132"/>
                <a:gd name="T3" fmla="*/ 34 h 102"/>
                <a:gd name="T4" fmla="*/ 132 w 132"/>
                <a:gd name="T5" fmla="*/ 102 h 102"/>
                <a:gd name="T6" fmla="*/ 120 w 132"/>
                <a:gd name="T7" fmla="*/ 102 h 102"/>
                <a:gd name="T8" fmla="*/ 120 w 132"/>
                <a:gd name="T9" fmla="*/ 34 h 102"/>
                <a:gd name="T10" fmla="*/ 100 w 132"/>
                <a:gd name="T11" fmla="*/ 11 h 102"/>
                <a:gd name="T12" fmla="*/ 92 w 132"/>
                <a:gd name="T13" fmla="*/ 11 h 102"/>
                <a:gd name="T14" fmla="*/ 72 w 132"/>
                <a:gd name="T15" fmla="*/ 33 h 102"/>
                <a:gd name="T16" fmla="*/ 72 w 132"/>
                <a:gd name="T17" fmla="*/ 102 h 102"/>
                <a:gd name="T18" fmla="*/ 60 w 132"/>
                <a:gd name="T19" fmla="*/ 102 h 102"/>
                <a:gd name="T20" fmla="*/ 60 w 132"/>
                <a:gd name="T21" fmla="*/ 33 h 102"/>
                <a:gd name="T22" fmla="*/ 40 w 132"/>
                <a:gd name="T23" fmla="*/ 11 h 102"/>
                <a:gd name="T24" fmla="*/ 32 w 132"/>
                <a:gd name="T25" fmla="*/ 11 h 102"/>
                <a:gd name="T26" fmla="*/ 12 w 132"/>
                <a:gd name="T27" fmla="*/ 32 h 102"/>
                <a:gd name="T28" fmla="*/ 12 w 132"/>
                <a:gd name="T29" fmla="*/ 102 h 102"/>
                <a:gd name="T30" fmla="*/ 0 w 132"/>
                <a:gd name="T31" fmla="*/ 102 h 102"/>
                <a:gd name="T32" fmla="*/ 0 w 132"/>
                <a:gd name="T33" fmla="*/ 1 h 102"/>
                <a:gd name="T34" fmla="*/ 9 w 132"/>
                <a:gd name="T35" fmla="*/ 1 h 102"/>
                <a:gd name="T36" fmla="*/ 10 w 132"/>
                <a:gd name="T37" fmla="*/ 13 h 102"/>
                <a:gd name="T38" fmla="*/ 32 w 132"/>
                <a:gd name="T39" fmla="*/ 0 h 102"/>
                <a:gd name="T40" fmla="*/ 40 w 132"/>
                <a:gd name="T41" fmla="*/ 0 h 102"/>
                <a:gd name="T42" fmla="*/ 66 w 132"/>
                <a:gd name="T43" fmla="*/ 16 h 102"/>
                <a:gd name="T44" fmla="*/ 92 w 132"/>
                <a:gd name="T45" fmla="*/ 0 h 102"/>
                <a:gd name="T46" fmla="*/ 100 w 132"/>
                <a:gd name="T4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02">
                  <a:moveTo>
                    <a:pt x="100" y="0"/>
                  </a:moveTo>
                  <a:cubicBezTo>
                    <a:pt x="117" y="0"/>
                    <a:pt x="132" y="14"/>
                    <a:pt x="132" y="34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20"/>
                    <a:pt x="110" y="11"/>
                    <a:pt x="100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81" y="11"/>
                    <a:pt x="72" y="20"/>
                    <a:pt x="72" y="33"/>
                  </a:cubicBezTo>
                  <a:cubicBezTo>
                    <a:pt x="72" y="102"/>
                    <a:pt x="72" y="102"/>
                    <a:pt x="72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0"/>
                    <a:pt x="50" y="11"/>
                    <a:pt x="40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2" y="11"/>
                    <a:pt x="12" y="19"/>
                    <a:pt x="12" y="32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6"/>
                    <a:pt x="22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1" y="0"/>
                    <a:pt x="61" y="6"/>
                    <a:pt x="66" y="16"/>
                  </a:cubicBezTo>
                  <a:cubicBezTo>
                    <a:pt x="70" y="6"/>
                    <a:pt x="81" y="0"/>
                    <a:pt x="92" y="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24" name="Freeform 32"/>
            <p:cNvSpPr>
              <a:spLocks noEditPoints="1"/>
            </p:cNvSpPr>
            <p:nvPr/>
          </p:nvSpPr>
          <p:spPr bwMode="auto">
            <a:xfrm>
              <a:off x="1503363" y="6926263"/>
              <a:ext cx="100013" cy="131763"/>
            </a:xfrm>
            <a:custGeom>
              <a:avLst/>
              <a:gdLst>
                <a:gd name="T0" fmla="*/ 0 w 76"/>
                <a:gd name="T1" fmla="*/ 38 h 101"/>
                <a:gd name="T2" fmla="*/ 38 w 76"/>
                <a:gd name="T3" fmla="*/ 0 h 101"/>
                <a:gd name="T4" fmla="*/ 76 w 76"/>
                <a:gd name="T5" fmla="*/ 38 h 101"/>
                <a:gd name="T6" fmla="*/ 76 w 76"/>
                <a:gd name="T7" fmla="*/ 56 h 101"/>
                <a:gd name="T8" fmla="*/ 11 w 76"/>
                <a:gd name="T9" fmla="*/ 56 h 101"/>
                <a:gd name="T10" fmla="*/ 11 w 76"/>
                <a:gd name="T11" fmla="*/ 57 h 101"/>
                <a:gd name="T12" fmla="*/ 37 w 76"/>
                <a:gd name="T13" fmla="*/ 91 h 101"/>
                <a:gd name="T14" fmla="*/ 74 w 76"/>
                <a:gd name="T15" fmla="*/ 91 h 101"/>
                <a:gd name="T16" fmla="*/ 74 w 76"/>
                <a:gd name="T17" fmla="*/ 101 h 101"/>
                <a:gd name="T18" fmla="*/ 37 w 76"/>
                <a:gd name="T19" fmla="*/ 101 h 101"/>
                <a:gd name="T20" fmla="*/ 0 w 76"/>
                <a:gd name="T21" fmla="*/ 54 h 101"/>
                <a:gd name="T22" fmla="*/ 0 w 76"/>
                <a:gd name="T23" fmla="*/ 38 h 101"/>
                <a:gd name="T24" fmla="*/ 65 w 76"/>
                <a:gd name="T25" fmla="*/ 38 h 101"/>
                <a:gd name="T26" fmla="*/ 38 w 76"/>
                <a:gd name="T27" fmla="*/ 11 h 101"/>
                <a:gd name="T28" fmla="*/ 11 w 76"/>
                <a:gd name="T29" fmla="*/ 38 h 101"/>
                <a:gd name="T30" fmla="*/ 11 w 76"/>
                <a:gd name="T31" fmla="*/ 46 h 101"/>
                <a:gd name="T32" fmla="*/ 65 w 76"/>
                <a:gd name="T33" fmla="*/ 46 h 101"/>
                <a:gd name="T34" fmla="*/ 65 w 76"/>
                <a:gd name="T35" fmla="*/ 3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101">
                  <a:moveTo>
                    <a:pt x="0" y="38"/>
                  </a:moveTo>
                  <a:cubicBezTo>
                    <a:pt x="0" y="14"/>
                    <a:pt x="17" y="0"/>
                    <a:pt x="38" y="0"/>
                  </a:cubicBezTo>
                  <a:cubicBezTo>
                    <a:pt x="63" y="0"/>
                    <a:pt x="76" y="14"/>
                    <a:pt x="76" y="38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1" y="79"/>
                    <a:pt x="17" y="91"/>
                    <a:pt x="37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8" y="101"/>
                    <a:pt x="0" y="84"/>
                    <a:pt x="0" y="54"/>
                  </a:cubicBezTo>
                  <a:lnTo>
                    <a:pt x="0" y="38"/>
                  </a:lnTo>
                  <a:close/>
                  <a:moveTo>
                    <a:pt x="65" y="38"/>
                  </a:moveTo>
                  <a:cubicBezTo>
                    <a:pt x="65" y="20"/>
                    <a:pt x="56" y="11"/>
                    <a:pt x="38" y="11"/>
                  </a:cubicBezTo>
                  <a:cubicBezTo>
                    <a:pt x="23" y="11"/>
                    <a:pt x="11" y="20"/>
                    <a:pt x="11" y="38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65" y="46"/>
                    <a:pt x="65" y="46"/>
                    <a:pt x="65" y="46"/>
                  </a:cubicBezTo>
                  <a:lnTo>
                    <a:pt x="65" y="38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25" name="Freeform 33"/>
            <p:cNvSpPr>
              <a:spLocks/>
            </p:cNvSpPr>
            <p:nvPr/>
          </p:nvSpPr>
          <p:spPr bwMode="auto">
            <a:xfrm>
              <a:off x="1625600" y="6926263"/>
              <a:ext cx="114300" cy="133350"/>
            </a:xfrm>
            <a:custGeom>
              <a:avLst/>
              <a:gdLst>
                <a:gd name="T0" fmla="*/ 72 w 72"/>
                <a:gd name="T1" fmla="*/ 0 h 84"/>
                <a:gd name="T2" fmla="*/ 41 w 72"/>
                <a:gd name="T3" fmla="*/ 84 h 84"/>
                <a:gd name="T4" fmla="*/ 30 w 72"/>
                <a:gd name="T5" fmla="*/ 84 h 84"/>
                <a:gd name="T6" fmla="*/ 0 w 72"/>
                <a:gd name="T7" fmla="*/ 0 h 84"/>
                <a:gd name="T8" fmla="*/ 10 w 72"/>
                <a:gd name="T9" fmla="*/ 0 h 84"/>
                <a:gd name="T10" fmla="*/ 35 w 72"/>
                <a:gd name="T11" fmla="*/ 72 h 84"/>
                <a:gd name="T12" fmla="*/ 62 w 72"/>
                <a:gd name="T13" fmla="*/ 0 h 84"/>
                <a:gd name="T14" fmla="*/ 72 w 72"/>
                <a:gd name="T1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84">
                  <a:moveTo>
                    <a:pt x="72" y="0"/>
                  </a:moveTo>
                  <a:lnTo>
                    <a:pt x="41" y="84"/>
                  </a:lnTo>
                  <a:lnTo>
                    <a:pt x="30" y="84"/>
                  </a:lnTo>
                  <a:lnTo>
                    <a:pt x="0" y="0"/>
                  </a:lnTo>
                  <a:lnTo>
                    <a:pt x="10" y="0"/>
                  </a:lnTo>
                  <a:lnTo>
                    <a:pt x="35" y="72"/>
                  </a:lnTo>
                  <a:lnTo>
                    <a:pt x="62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27" name="Freeform 34"/>
            <p:cNvSpPr>
              <a:spLocks noEditPoints="1"/>
            </p:cNvSpPr>
            <p:nvPr/>
          </p:nvSpPr>
          <p:spPr bwMode="auto">
            <a:xfrm>
              <a:off x="1760538" y="6926263"/>
              <a:ext cx="98425" cy="133350"/>
            </a:xfrm>
            <a:custGeom>
              <a:avLst/>
              <a:gdLst>
                <a:gd name="T0" fmla="*/ 47 w 75"/>
                <a:gd name="T1" fmla="*/ 1 h 101"/>
                <a:gd name="T2" fmla="*/ 75 w 75"/>
                <a:gd name="T3" fmla="*/ 30 h 101"/>
                <a:gd name="T4" fmla="*/ 75 w 75"/>
                <a:gd name="T5" fmla="*/ 101 h 101"/>
                <a:gd name="T6" fmla="*/ 66 w 75"/>
                <a:gd name="T7" fmla="*/ 101 h 101"/>
                <a:gd name="T8" fmla="*/ 66 w 75"/>
                <a:gd name="T9" fmla="*/ 90 h 101"/>
                <a:gd name="T10" fmla="*/ 46 w 75"/>
                <a:gd name="T11" fmla="*/ 101 h 101"/>
                <a:gd name="T12" fmla="*/ 29 w 75"/>
                <a:gd name="T13" fmla="*/ 101 h 101"/>
                <a:gd name="T14" fmla="*/ 0 w 75"/>
                <a:gd name="T15" fmla="*/ 72 h 101"/>
                <a:gd name="T16" fmla="*/ 29 w 75"/>
                <a:gd name="T17" fmla="*/ 43 h 101"/>
                <a:gd name="T18" fmla="*/ 63 w 75"/>
                <a:gd name="T19" fmla="*/ 43 h 101"/>
                <a:gd name="T20" fmla="*/ 63 w 75"/>
                <a:gd name="T21" fmla="*/ 30 h 101"/>
                <a:gd name="T22" fmla="*/ 47 w 75"/>
                <a:gd name="T23" fmla="*/ 11 h 101"/>
                <a:gd name="T24" fmla="*/ 6 w 75"/>
                <a:gd name="T25" fmla="*/ 11 h 101"/>
                <a:gd name="T26" fmla="*/ 6 w 75"/>
                <a:gd name="T27" fmla="*/ 0 h 101"/>
                <a:gd name="T28" fmla="*/ 47 w 75"/>
                <a:gd name="T29" fmla="*/ 1 h 101"/>
                <a:gd name="T30" fmla="*/ 63 w 75"/>
                <a:gd name="T31" fmla="*/ 54 h 101"/>
                <a:gd name="T32" fmla="*/ 29 w 75"/>
                <a:gd name="T33" fmla="*/ 54 h 101"/>
                <a:gd name="T34" fmla="*/ 12 w 75"/>
                <a:gd name="T35" fmla="*/ 72 h 101"/>
                <a:gd name="T36" fmla="*/ 29 w 75"/>
                <a:gd name="T37" fmla="*/ 90 h 101"/>
                <a:gd name="T38" fmla="*/ 46 w 75"/>
                <a:gd name="T39" fmla="*/ 90 h 101"/>
                <a:gd name="T40" fmla="*/ 63 w 75"/>
                <a:gd name="T41" fmla="*/ 73 h 101"/>
                <a:gd name="T42" fmla="*/ 63 w 75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101">
                  <a:moveTo>
                    <a:pt x="47" y="1"/>
                  </a:moveTo>
                  <a:cubicBezTo>
                    <a:pt x="64" y="1"/>
                    <a:pt x="75" y="13"/>
                    <a:pt x="75" y="3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62" y="96"/>
                    <a:pt x="54" y="101"/>
                    <a:pt x="46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7" y="11"/>
                    <a:pt x="4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20" y="54"/>
                    <a:pt x="12" y="62"/>
                    <a:pt x="12" y="72"/>
                  </a:cubicBezTo>
                  <a:cubicBezTo>
                    <a:pt x="12" y="82"/>
                    <a:pt x="20" y="90"/>
                    <a:pt x="29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55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28" name="Freeform 35"/>
            <p:cNvSpPr>
              <a:spLocks/>
            </p:cNvSpPr>
            <p:nvPr/>
          </p:nvSpPr>
          <p:spPr bwMode="auto">
            <a:xfrm>
              <a:off x="1898650" y="6926263"/>
              <a:ext cx="171450" cy="133350"/>
            </a:xfrm>
            <a:custGeom>
              <a:avLst/>
              <a:gdLst>
                <a:gd name="T0" fmla="*/ 99 w 131"/>
                <a:gd name="T1" fmla="*/ 0 h 102"/>
                <a:gd name="T2" fmla="*/ 131 w 131"/>
                <a:gd name="T3" fmla="*/ 34 h 102"/>
                <a:gd name="T4" fmla="*/ 131 w 131"/>
                <a:gd name="T5" fmla="*/ 102 h 102"/>
                <a:gd name="T6" fmla="*/ 120 w 131"/>
                <a:gd name="T7" fmla="*/ 102 h 102"/>
                <a:gd name="T8" fmla="*/ 120 w 131"/>
                <a:gd name="T9" fmla="*/ 34 h 102"/>
                <a:gd name="T10" fmla="*/ 99 w 131"/>
                <a:gd name="T11" fmla="*/ 11 h 102"/>
                <a:gd name="T12" fmla="*/ 91 w 131"/>
                <a:gd name="T13" fmla="*/ 11 h 102"/>
                <a:gd name="T14" fmla="*/ 71 w 131"/>
                <a:gd name="T15" fmla="*/ 33 h 102"/>
                <a:gd name="T16" fmla="*/ 71 w 131"/>
                <a:gd name="T17" fmla="*/ 102 h 102"/>
                <a:gd name="T18" fmla="*/ 60 w 131"/>
                <a:gd name="T19" fmla="*/ 102 h 102"/>
                <a:gd name="T20" fmla="*/ 60 w 131"/>
                <a:gd name="T21" fmla="*/ 33 h 102"/>
                <a:gd name="T22" fmla="*/ 39 w 131"/>
                <a:gd name="T23" fmla="*/ 11 h 102"/>
                <a:gd name="T24" fmla="*/ 32 w 131"/>
                <a:gd name="T25" fmla="*/ 11 h 102"/>
                <a:gd name="T26" fmla="*/ 11 w 131"/>
                <a:gd name="T27" fmla="*/ 32 h 102"/>
                <a:gd name="T28" fmla="*/ 11 w 131"/>
                <a:gd name="T29" fmla="*/ 102 h 102"/>
                <a:gd name="T30" fmla="*/ 0 w 131"/>
                <a:gd name="T31" fmla="*/ 102 h 102"/>
                <a:gd name="T32" fmla="*/ 0 w 131"/>
                <a:gd name="T33" fmla="*/ 1 h 102"/>
                <a:gd name="T34" fmla="*/ 9 w 131"/>
                <a:gd name="T35" fmla="*/ 1 h 102"/>
                <a:gd name="T36" fmla="*/ 9 w 131"/>
                <a:gd name="T37" fmla="*/ 13 h 102"/>
                <a:gd name="T38" fmla="*/ 32 w 131"/>
                <a:gd name="T39" fmla="*/ 0 h 102"/>
                <a:gd name="T40" fmla="*/ 39 w 131"/>
                <a:gd name="T41" fmla="*/ 0 h 102"/>
                <a:gd name="T42" fmla="*/ 65 w 131"/>
                <a:gd name="T43" fmla="*/ 16 h 102"/>
                <a:gd name="T44" fmla="*/ 91 w 131"/>
                <a:gd name="T45" fmla="*/ 0 h 102"/>
                <a:gd name="T46" fmla="*/ 99 w 131"/>
                <a:gd name="T4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102">
                  <a:moveTo>
                    <a:pt x="99" y="0"/>
                  </a:moveTo>
                  <a:cubicBezTo>
                    <a:pt x="116" y="0"/>
                    <a:pt x="131" y="14"/>
                    <a:pt x="131" y="34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20"/>
                    <a:pt x="110" y="11"/>
                    <a:pt x="99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81" y="11"/>
                    <a:pt x="71" y="20"/>
                    <a:pt x="71" y="33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0"/>
                    <a:pt x="50" y="11"/>
                    <a:pt x="39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1" y="11"/>
                    <a:pt x="11" y="19"/>
                    <a:pt x="11" y="3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6"/>
                    <a:pt x="22" y="0"/>
                    <a:pt x="3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0" y="0"/>
                    <a:pt x="60" y="6"/>
                    <a:pt x="65" y="16"/>
                  </a:cubicBezTo>
                  <a:cubicBezTo>
                    <a:pt x="70" y="6"/>
                    <a:pt x="80" y="0"/>
                    <a:pt x="91" y="0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29" name="Freeform 36"/>
            <p:cNvSpPr>
              <a:spLocks/>
            </p:cNvSpPr>
            <p:nvPr/>
          </p:nvSpPr>
          <p:spPr bwMode="auto">
            <a:xfrm>
              <a:off x="2109788" y="6926263"/>
              <a:ext cx="100013" cy="131763"/>
            </a:xfrm>
            <a:custGeom>
              <a:avLst/>
              <a:gdLst>
                <a:gd name="T0" fmla="*/ 44 w 76"/>
                <a:gd name="T1" fmla="*/ 0 h 101"/>
                <a:gd name="T2" fmla="*/ 76 w 76"/>
                <a:gd name="T3" fmla="*/ 34 h 101"/>
                <a:gd name="T4" fmla="*/ 76 w 76"/>
                <a:gd name="T5" fmla="*/ 101 h 101"/>
                <a:gd name="T6" fmla="*/ 65 w 76"/>
                <a:gd name="T7" fmla="*/ 101 h 101"/>
                <a:gd name="T8" fmla="*/ 65 w 76"/>
                <a:gd name="T9" fmla="*/ 34 h 101"/>
                <a:gd name="T10" fmla="*/ 44 w 76"/>
                <a:gd name="T11" fmla="*/ 11 h 101"/>
                <a:gd name="T12" fmla="*/ 32 w 76"/>
                <a:gd name="T13" fmla="*/ 11 h 101"/>
                <a:gd name="T14" fmla="*/ 12 w 76"/>
                <a:gd name="T15" fmla="*/ 32 h 101"/>
                <a:gd name="T16" fmla="*/ 12 w 76"/>
                <a:gd name="T17" fmla="*/ 101 h 101"/>
                <a:gd name="T18" fmla="*/ 0 w 76"/>
                <a:gd name="T19" fmla="*/ 101 h 101"/>
                <a:gd name="T20" fmla="*/ 0 w 76"/>
                <a:gd name="T21" fmla="*/ 1 h 101"/>
                <a:gd name="T22" fmla="*/ 9 w 76"/>
                <a:gd name="T23" fmla="*/ 1 h 101"/>
                <a:gd name="T24" fmla="*/ 9 w 76"/>
                <a:gd name="T25" fmla="*/ 13 h 101"/>
                <a:gd name="T26" fmla="*/ 32 w 76"/>
                <a:gd name="T27" fmla="*/ 0 h 101"/>
                <a:gd name="T28" fmla="*/ 44 w 76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1">
                  <a:moveTo>
                    <a:pt x="44" y="0"/>
                  </a:moveTo>
                  <a:cubicBezTo>
                    <a:pt x="61" y="0"/>
                    <a:pt x="76" y="14"/>
                    <a:pt x="76" y="34"/>
                  </a:cubicBezTo>
                  <a:cubicBezTo>
                    <a:pt x="76" y="101"/>
                    <a:pt x="76" y="101"/>
                    <a:pt x="76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65" y="20"/>
                    <a:pt x="55" y="11"/>
                    <a:pt x="44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1" y="11"/>
                    <a:pt x="12" y="20"/>
                    <a:pt x="12" y="32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6"/>
                    <a:pt x="22" y="0"/>
                    <a:pt x="32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0" name="Freeform 37"/>
            <p:cNvSpPr>
              <a:spLocks noEditPoints="1"/>
            </p:cNvSpPr>
            <p:nvPr/>
          </p:nvSpPr>
          <p:spPr bwMode="auto">
            <a:xfrm>
              <a:off x="2239963" y="6926263"/>
              <a:ext cx="98425" cy="133350"/>
            </a:xfrm>
            <a:custGeom>
              <a:avLst/>
              <a:gdLst>
                <a:gd name="T0" fmla="*/ 47 w 75"/>
                <a:gd name="T1" fmla="*/ 1 h 101"/>
                <a:gd name="T2" fmla="*/ 75 w 75"/>
                <a:gd name="T3" fmla="*/ 30 h 101"/>
                <a:gd name="T4" fmla="*/ 75 w 75"/>
                <a:gd name="T5" fmla="*/ 101 h 101"/>
                <a:gd name="T6" fmla="*/ 66 w 75"/>
                <a:gd name="T7" fmla="*/ 101 h 101"/>
                <a:gd name="T8" fmla="*/ 65 w 75"/>
                <a:gd name="T9" fmla="*/ 90 h 101"/>
                <a:gd name="T10" fmla="*/ 45 w 75"/>
                <a:gd name="T11" fmla="*/ 101 h 101"/>
                <a:gd name="T12" fmla="*/ 29 w 75"/>
                <a:gd name="T13" fmla="*/ 101 h 101"/>
                <a:gd name="T14" fmla="*/ 0 w 75"/>
                <a:gd name="T15" fmla="*/ 72 h 101"/>
                <a:gd name="T16" fmla="*/ 29 w 75"/>
                <a:gd name="T17" fmla="*/ 43 h 101"/>
                <a:gd name="T18" fmla="*/ 63 w 75"/>
                <a:gd name="T19" fmla="*/ 43 h 101"/>
                <a:gd name="T20" fmla="*/ 63 w 75"/>
                <a:gd name="T21" fmla="*/ 30 h 101"/>
                <a:gd name="T22" fmla="*/ 47 w 75"/>
                <a:gd name="T23" fmla="*/ 11 h 101"/>
                <a:gd name="T24" fmla="*/ 5 w 75"/>
                <a:gd name="T25" fmla="*/ 11 h 101"/>
                <a:gd name="T26" fmla="*/ 5 w 75"/>
                <a:gd name="T27" fmla="*/ 0 h 101"/>
                <a:gd name="T28" fmla="*/ 47 w 75"/>
                <a:gd name="T29" fmla="*/ 1 h 101"/>
                <a:gd name="T30" fmla="*/ 63 w 75"/>
                <a:gd name="T31" fmla="*/ 54 h 101"/>
                <a:gd name="T32" fmla="*/ 29 w 75"/>
                <a:gd name="T33" fmla="*/ 54 h 101"/>
                <a:gd name="T34" fmla="*/ 11 w 75"/>
                <a:gd name="T35" fmla="*/ 72 h 101"/>
                <a:gd name="T36" fmla="*/ 29 w 75"/>
                <a:gd name="T37" fmla="*/ 90 h 101"/>
                <a:gd name="T38" fmla="*/ 45 w 75"/>
                <a:gd name="T39" fmla="*/ 90 h 101"/>
                <a:gd name="T40" fmla="*/ 63 w 75"/>
                <a:gd name="T41" fmla="*/ 73 h 101"/>
                <a:gd name="T42" fmla="*/ 63 w 75"/>
                <a:gd name="T43" fmla="*/ 5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101">
                  <a:moveTo>
                    <a:pt x="47" y="1"/>
                  </a:moveTo>
                  <a:cubicBezTo>
                    <a:pt x="63" y="1"/>
                    <a:pt x="75" y="13"/>
                    <a:pt x="75" y="3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2" y="96"/>
                    <a:pt x="54" y="101"/>
                    <a:pt x="45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13" y="101"/>
                    <a:pt x="0" y="88"/>
                    <a:pt x="0" y="72"/>
                  </a:cubicBezTo>
                  <a:cubicBezTo>
                    <a:pt x="0" y="56"/>
                    <a:pt x="13" y="43"/>
                    <a:pt x="2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19"/>
                    <a:pt x="56" y="11"/>
                    <a:pt x="4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47" y="1"/>
                  </a:lnTo>
                  <a:close/>
                  <a:moveTo>
                    <a:pt x="63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19" y="54"/>
                    <a:pt x="11" y="62"/>
                    <a:pt x="11" y="72"/>
                  </a:cubicBezTo>
                  <a:cubicBezTo>
                    <a:pt x="11" y="82"/>
                    <a:pt x="19" y="90"/>
                    <a:pt x="29" y="90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55" y="90"/>
                    <a:pt x="63" y="82"/>
                    <a:pt x="63" y="73"/>
                  </a:cubicBezTo>
                  <a:lnTo>
                    <a:pt x="63" y="54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1" name="Freeform 38"/>
            <p:cNvSpPr>
              <a:spLocks noEditPoints="1"/>
            </p:cNvSpPr>
            <p:nvPr/>
          </p:nvSpPr>
          <p:spPr bwMode="auto">
            <a:xfrm>
              <a:off x="2376488" y="6873875"/>
              <a:ext cx="100013" cy="185738"/>
            </a:xfrm>
            <a:custGeom>
              <a:avLst/>
              <a:gdLst>
                <a:gd name="T0" fmla="*/ 12 w 76"/>
                <a:gd name="T1" fmla="*/ 0 h 141"/>
                <a:gd name="T2" fmla="*/ 12 w 76"/>
                <a:gd name="T3" fmla="*/ 52 h 141"/>
                <a:gd name="T4" fmla="*/ 34 w 76"/>
                <a:gd name="T5" fmla="*/ 39 h 141"/>
                <a:gd name="T6" fmla="*/ 44 w 76"/>
                <a:gd name="T7" fmla="*/ 39 h 141"/>
                <a:gd name="T8" fmla="*/ 76 w 76"/>
                <a:gd name="T9" fmla="*/ 73 h 141"/>
                <a:gd name="T10" fmla="*/ 76 w 76"/>
                <a:gd name="T11" fmla="*/ 102 h 141"/>
                <a:gd name="T12" fmla="*/ 44 w 76"/>
                <a:gd name="T13" fmla="*/ 141 h 141"/>
                <a:gd name="T14" fmla="*/ 30 w 76"/>
                <a:gd name="T15" fmla="*/ 141 h 141"/>
                <a:gd name="T16" fmla="*/ 10 w 76"/>
                <a:gd name="T17" fmla="*/ 129 h 141"/>
                <a:gd name="T18" fmla="*/ 9 w 76"/>
                <a:gd name="T19" fmla="*/ 141 h 141"/>
                <a:gd name="T20" fmla="*/ 0 w 76"/>
                <a:gd name="T21" fmla="*/ 141 h 141"/>
                <a:gd name="T22" fmla="*/ 0 w 76"/>
                <a:gd name="T23" fmla="*/ 0 h 141"/>
                <a:gd name="T24" fmla="*/ 12 w 76"/>
                <a:gd name="T25" fmla="*/ 0 h 141"/>
                <a:gd name="T26" fmla="*/ 65 w 76"/>
                <a:gd name="T27" fmla="*/ 73 h 141"/>
                <a:gd name="T28" fmla="*/ 44 w 76"/>
                <a:gd name="T29" fmla="*/ 50 h 141"/>
                <a:gd name="T30" fmla="*/ 32 w 76"/>
                <a:gd name="T31" fmla="*/ 50 h 141"/>
                <a:gd name="T32" fmla="*/ 12 w 76"/>
                <a:gd name="T33" fmla="*/ 72 h 141"/>
                <a:gd name="T34" fmla="*/ 12 w 76"/>
                <a:gd name="T35" fmla="*/ 113 h 141"/>
                <a:gd name="T36" fmla="*/ 30 w 76"/>
                <a:gd name="T37" fmla="*/ 130 h 141"/>
                <a:gd name="T38" fmla="*/ 44 w 76"/>
                <a:gd name="T39" fmla="*/ 130 h 141"/>
                <a:gd name="T40" fmla="*/ 65 w 76"/>
                <a:gd name="T41" fmla="*/ 102 h 141"/>
                <a:gd name="T42" fmla="*/ 65 w 76"/>
                <a:gd name="T43" fmla="*/ 7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" h="141">
                  <a:moveTo>
                    <a:pt x="12" y="0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16" y="45"/>
                    <a:pt x="24" y="39"/>
                    <a:pt x="3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61" y="39"/>
                    <a:pt x="76" y="53"/>
                    <a:pt x="76" y="7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6" y="125"/>
                    <a:pt x="63" y="141"/>
                    <a:pt x="44" y="141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21" y="141"/>
                    <a:pt x="13" y="136"/>
                    <a:pt x="10" y="129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0"/>
                  </a:lnTo>
                  <a:close/>
                  <a:moveTo>
                    <a:pt x="65" y="73"/>
                  </a:moveTo>
                  <a:cubicBezTo>
                    <a:pt x="65" y="59"/>
                    <a:pt x="55" y="50"/>
                    <a:pt x="44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2" y="50"/>
                    <a:pt x="12" y="60"/>
                    <a:pt x="12" y="72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22"/>
                    <a:pt x="21" y="130"/>
                    <a:pt x="30" y="130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56" y="130"/>
                    <a:pt x="65" y="119"/>
                    <a:pt x="65" y="102"/>
                  </a:cubicBezTo>
                  <a:lnTo>
                    <a:pt x="65" y="73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2" name="Freeform 39"/>
            <p:cNvSpPr>
              <a:spLocks noEditPoints="1"/>
            </p:cNvSpPr>
            <p:nvPr/>
          </p:nvSpPr>
          <p:spPr bwMode="auto">
            <a:xfrm>
              <a:off x="2506663" y="6926263"/>
              <a:ext cx="104775" cy="134938"/>
            </a:xfrm>
            <a:custGeom>
              <a:avLst/>
              <a:gdLst>
                <a:gd name="T0" fmla="*/ 45 w 79"/>
                <a:gd name="T1" fmla="*/ 0 h 103"/>
                <a:gd name="T2" fmla="*/ 79 w 79"/>
                <a:gd name="T3" fmla="*/ 38 h 103"/>
                <a:gd name="T4" fmla="*/ 79 w 79"/>
                <a:gd name="T5" fmla="*/ 67 h 103"/>
                <a:gd name="T6" fmla="*/ 45 w 79"/>
                <a:gd name="T7" fmla="*/ 103 h 103"/>
                <a:gd name="T8" fmla="*/ 33 w 79"/>
                <a:gd name="T9" fmla="*/ 103 h 103"/>
                <a:gd name="T10" fmla="*/ 0 w 79"/>
                <a:gd name="T11" fmla="*/ 67 h 103"/>
                <a:gd name="T12" fmla="*/ 0 w 79"/>
                <a:gd name="T13" fmla="*/ 38 h 103"/>
                <a:gd name="T14" fmla="*/ 33 w 79"/>
                <a:gd name="T15" fmla="*/ 0 h 103"/>
                <a:gd name="T16" fmla="*/ 45 w 79"/>
                <a:gd name="T17" fmla="*/ 0 h 103"/>
                <a:gd name="T18" fmla="*/ 67 w 79"/>
                <a:gd name="T19" fmla="*/ 38 h 103"/>
                <a:gd name="T20" fmla="*/ 45 w 79"/>
                <a:gd name="T21" fmla="*/ 11 h 103"/>
                <a:gd name="T22" fmla="*/ 33 w 79"/>
                <a:gd name="T23" fmla="*/ 11 h 103"/>
                <a:gd name="T24" fmla="*/ 11 w 79"/>
                <a:gd name="T25" fmla="*/ 38 h 103"/>
                <a:gd name="T26" fmla="*/ 11 w 79"/>
                <a:gd name="T27" fmla="*/ 67 h 103"/>
                <a:gd name="T28" fmla="*/ 33 w 79"/>
                <a:gd name="T29" fmla="*/ 92 h 103"/>
                <a:gd name="T30" fmla="*/ 45 w 79"/>
                <a:gd name="T31" fmla="*/ 92 h 103"/>
                <a:gd name="T32" fmla="*/ 67 w 79"/>
                <a:gd name="T33" fmla="*/ 67 h 103"/>
                <a:gd name="T34" fmla="*/ 67 w 79"/>
                <a:gd name="T35" fmla="*/ 3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03">
                  <a:moveTo>
                    <a:pt x="45" y="0"/>
                  </a:moveTo>
                  <a:cubicBezTo>
                    <a:pt x="65" y="0"/>
                    <a:pt x="79" y="18"/>
                    <a:pt x="79" y="38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87"/>
                    <a:pt x="65" y="103"/>
                    <a:pt x="45" y="103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14" y="103"/>
                    <a:pt x="0" y="87"/>
                    <a:pt x="0" y="6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13" y="0"/>
                    <a:pt x="33" y="0"/>
                  </a:cubicBezTo>
                  <a:lnTo>
                    <a:pt x="45" y="0"/>
                  </a:lnTo>
                  <a:close/>
                  <a:moveTo>
                    <a:pt x="67" y="38"/>
                  </a:moveTo>
                  <a:cubicBezTo>
                    <a:pt x="67" y="24"/>
                    <a:pt x="58" y="11"/>
                    <a:pt x="45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21" y="11"/>
                    <a:pt x="11" y="24"/>
                    <a:pt x="11" y="3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81"/>
                    <a:pt x="21" y="92"/>
                    <a:pt x="33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58" y="92"/>
                    <a:pt x="67" y="81"/>
                    <a:pt x="67" y="67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3" name="Freeform 40"/>
            <p:cNvSpPr>
              <a:spLocks noEditPoints="1"/>
            </p:cNvSpPr>
            <p:nvPr/>
          </p:nvSpPr>
          <p:spPr bwMode="auto">
            <a:xfrm>
              <a:off x="2619375" y="6880225"/>
              <a:ext cx="44450" cy="230188"/>
            </a:xfrm>
            <a:custGeom>
              <a:avLst/>
              <a:gdLst>
                <a:gd name="T0" fmla="*/ 34 w 34"/>
                <a:gd name="T1" fmla="*/ 36 h 176"/>
                <a:gd name="T2" fmla="*/ 34 w 34"/>
                <a:gd name="T3" fmla="*/ 124 h 176"/>
                <a:gd name="T4" fmla="*/ 24 w 34"/>
                <a:gd name="T5" fmla="*/ 156 h 176"/>
                <a:gd name="T6" fmla="*/ 10 w 34"/>
                <a:gd name="T7" fmla="*/ 176 h 176"/>
                <a:gd name="T8" fmla="*/ 0 w 34"/>
                <a:gd name="T9" fmla="*/ 170 h 176"/>
                <a:gd name="T10" fmla="*/ 15 w 34"/>
                <a:gd name="T11" fmla="*/ 149 h 176"/>
                <a:gd name="T12" fmla="*/ 22 w 34"/>
                <a:gd name="T13" fmla="*/ 124 h 176"/>
                <a:gd name="T14" fmla="*/ 22 w 34"/>
                <a:gd name="T15" fmla="*/ 36 h 176"/>
                <a:gd name="T16" fmla="*/ 34 w 34"/>
                <a:gd name="T17" fmla="*/ 36 h 176"/>
                <a:gd name="T18" fmla="*/ 34 w 34"/>
                <a:gd name="T19" fmla="*/ 0 h 176"/>
                <a:gd name="T20" fmla="*/ 34 w 34"/>
                <a:gd name="T21" fmla="*/ 14 h 176"/>
                <a:gd name="T22" fmla="*/ 22 w 34"/>
                <a:gd name="T23" fmla="*/ 14 h 176"/>
                <a:gd name="T24" fmla="*/ 22 w 34"/>
                <a:gd name="T25" fmla="*/ 0 h 176"/>
                <a:gd name="T26" fmla="*/ 34 w 34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176">
                  <a:moveTo>
                    <a:pt x="34" y="36"/>
                  </a:moveTo>
                  <a:cubicBezTo>
                    <a:pt x="34" y="124"/>
                    <a:pt x="34" y="124"/>
                    <a:pt x="34" y="124"/>
                  </a:cubicBezTo>
                  <a:cubicBezTo>
                    <a:pt x="34" y="136"/>
                    <a:pt x="32" y="145"/>
                    <a:pt x="24" y="156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21" y="141"/>
                    <a:pt x="22" y="134"/>
                    <a:pt x="22" y="124"/>
                  </a:cubicBezTo>
                  <a:cubicBezTo>
                    <a:pt x="22" y="36"/>
                    <a:pt x="22" y="36"/>
                    <a:pt x="22" y="36"/>
                  </a:cubicBezTo>
                  <a:lnTo>
                    <a:pt x="34" y="36"/>
                  </a:lnTo>
                  <a:close/>
                  <a:moveTo>
                    <a:pt x="34" y="0"/>
                  </a:moveTo>
                  <a:cubicBezTo>
                    <a:pt x="34" y="14"/>
                    <a:pt x="34" y="14"/>
                    <a:pt x="34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4" name="Rectangle 41"/>
            <p:cNvSpPr>
              <a:spLocks noChangeArrowheads="1"/>
            </p:cNvSpPr>
            <p:nvPr/>
          </p:nvSpPr>
          <p:spPr bwMode="auto">
            <a:xfrm>
              <a:off x="2698750" y="7027863"/>
              <a:ext cx="15875" cy="31750"/>
            </a:xfrm>
            <a:prstGeom prst="rect">
              <a:avLst/>
            </a:pr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5" name="Freeform 42"/>
            <p:cNvSpPr>
              <a:spLocks/>
            </p:cNvSpPr>
            <p:nvPr/>
          </p:nvSpPr>
          <p:spPr bwMode="auto">
            <a:xfrm>
              <a:off x="2743200" y="6926263"/>
              <a:ext cx="88900" cy="134938"/>
            </a:xfrm>
            <a:custGeom>
              <a:avLst/>
              <a:gdLst>
                <a:gd name="T0" fmla="*/ 68 w 68"/>
                <a:gd name="T1" fmla="*/ 0 h 103"/>
                <a:gd name="T2" fmla="*/ 68 w 68"/>
                <a:gd name="T3" fmla="*/ 11 h 103"/>
                <a:gd name="T4" fmla="*/ 40 w 68"/>
                <a:gd name="T5" fmla="*/ 11 h 103"/>
                <a:gd name="T6" fmla="*/ 12 w 68"/>
                <a:gd name="T7" fmla="*/ 41 h 103"/>
                <a:gd name="T8" fmla="*/ 12 w 68"/>
                <a:gd name="T9" fmla="*/ 61 h 103"/>
                <a:gd name="T10" fmla="*/ 40 w 68"/>
                <a:gd name="T11" fmla="*/ 92 h 103"/>
                <a:gd name="T12" fmla="*/ 68 w 68"/>
                <a:gd name="T13" fmla="*/ 92 h 103"/>
                <a:gd name="T14" fmla="*/ 68 w 68"/>
                <a:gd name="T15" fmla="*/ 103 h 103"/>
                <a:gd name="T16" fmla="*/ 40 w 68"/>
                <a:gd name="T17" fmla="*/ 103 h 103"/>
                <a:gd name="T18" fmla="*/ 0 w 68"/>
                <a:gd name="T19" fmla="*/ 61 h 103"/>
                <a:gd name="T20" fmla="*/ 0 w 68"/>
                <a:gd name="T21" fmla="*/ 41 h 103"/>
                <a:gd name="T22" fmla="*/ 40 w 68"/>
                <a:gd name="T23" fmla="*/ 0 h 103"/>
                <a:gd name="T24" fmla="*/ 68 w 68"/>
                <a:gd name="T2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103">
                  <a:moveTo>
                    <a:pt x="68" y="0"/>
                  </a:moveTo>
                  <a:cubicBezTo>
                    <a:pt x="68" y="11"/>
                    <a:pt x="68" y="11"/>
                    <a:pt x="68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21" y="11"/>
                    <a:pt x="12" y="20"/>
                    <a:pt x="12" y="4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82"/>
                    <a:pt x="21" y="92"/>
                    <a:pt x="40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14" y="103"/>
                    <a:pt x="0" y="89"/>
                    <a:pt x="0" y="6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4"/>
                    <a:pt x="14" y="0"/>
                    <a:pt x="40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6" name="Freeform 43"/>
            <p:cNvSpPr>
              <a:spLocks/>
            </p:cNvSpPr>
            <p:nvPr/>
          </p:nvSpPr>
          <p:spPr bwMode="auto">
            <a:xfrm>
              <a:off x="2860675" y="6926263"/>
              <a:ext cx="92075" cy="133350"/>
            </a:xfrm>
            <a:custGeom>
              <a:avLst/>
              <a:gdLst>
                <a:gd name="T0" fmla="*/ 58 w 58"/>
                <a:gd name="T1" fmla="*/ 0 h 84"/>
                <a:gd name="T2" fmla="*/ 58 w 58"/>
                <a:gd name="T3" fmla="*/ 7 h 84"/>
                <a:gd name="T4" fmla="*/ 12 w 58"/>
                <a:gd name="T5" fmla="*/ 75 h 84"/>
                <a:gd name="T6" fmla="*/ 58 w 58"/>
                <a:gd name="T7" fmla="*/ 75 h 84"/>
                <a:gd name="T8" fmla="*/ 58 w 58"/>
                <a:gd name="T9" fmla="*/ 84 h 84"/>
                <a:gd name="T10" fmla="*/ 0 w 58"/>
                <a:gd name="T11" fmla="*/ 84 h 84"/>
                <a:gd name="T12" fmla="*/ 0 w 58"/>
                <a:gd name="T13" fmla="*/ 77 h 84"/>
                <a:gd name="T14" fmla="*/ 44 w 58"/>
                <a:gd name="T15" fmla="*/ 10 h 84"/>
                <a:gd name="T16" fmla="*/ 0 w 58"/>
                <a:gd name="T17" fmla="*/ 10 h 84"/>
                <a:gd name="T18" fmla="*/ 0 w 58"/>
                <a:gd name="T19" fmla="*/ 0 h 84"/>
                <a:gd name="T20" fmla="*/ 58 w 58"/>
                <a:gd name="T2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4">
                  <a:moveTo>
                    <a:pt x="58" y="0"/>
                  </a:moveTo>
                  <a:lnTo>
                    <a:pt x="58" y="7"/>
                  </a:lnTo>
                  <a:lnTo>
                    <a:pt x="12" y="75"/>
                  </a:lnTo>
                  <a:lnTo>
                    <a:pt x="58" y="75"/>
                  </a:lnTo>
                  <a:lnTo>
                    <a:pt x="58" y="84"/>
                  </a:lnTo>
                  <a:lnTo>
                    <a:pt x="0" y="84"/>
                  </a:lnTo>
                  <a:lnTo>
                    <a:pt x="0" y="77"/>
                  </a:lnTo>
                  <a:lnTo>
                    <a:pt x="44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A3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1070" name="Skupina 1069"/>
          <p:cNvGrpSpPr/>
          <p:nvPr/>
        </p:nvGrpSpPr>
        <p:grpSpPr>
          <a:xfrm>
            <a:off x="400050" y="3762375"/>
            <a:ext cx="6699250" cy="2012950"/>
            <a:chOff x="400050" y="3762375"/>
            <a:chExt cx="6699250" cy="2012950"/>
          </a:xfrm>
        </p:grpSpPr>
        <p:sp>
          <p:nvSpPr>
            <p:cNvPr id="1037" name="Freeform 44"/>
            <p:cNvSpPr>
              <a:spLocks noEditPoints="1"/>
            </p:cNvSpPr>
            <p:nvPr/>
          </p:nvSpPr>
          <p:spPr bwMode="auto">
            <a:xfrm>
              <a:off x="431800" y="4014788"/>
              <a:ext cx="466725" cy="646113"/>
            </a:xfrm>
            <a:custGeom>
              <a:avLst/>
              <a:gdLst>
                <a:gd name="T0" fmla="*/ 179 w 356"/>
                <a:gd name="T1" fmla="*/ 0 h 492"/>
                <a:gd name="T2" fmla="*/ 356 w 356"/>
                <a:gd name="T3" fmla="*/ 178 h 492"/>
                <a:gd name="T4" fmla="*/ 356 w 356"/>
                <a:gd name="T5" fmla="*/ 317 h 492"/>
                <a:gd name="T6" fmla="*/ 179 w 356"/>
                <a:gd name="T7" fmla="*/ 492 h 492"/>
                <a:gd name="T8" fmla="*/ 0 w 356"/>
                <a:gd name="T9" fmla="*/ 492 h 492"/>
                <a:gd name="T10" fmla="*/ 0 w 356"/>
                <a:gd name="T11" fmla="*/ 0 h 492"/>
                <a:gd name="T12" fmla="*/ 179 w 356"/>
                <a:gd name="T13" fmla="*/ 0 h 492"/>
                <a:gd name="T14" fmla="*/ 265 w 356"/>
                <a:gd name="T15" fmla="*/ 178 h 492"/>
                <a:gd name="T16" fmla="*/ 179 w 356"/>
                <a:gd name="T17" fmla="*/ 86 h 492"/>
                <a:gd name="T18" fmla="*/ 92 w 356"/>
                <a:gd name="T19" fmla="*/ 86 h 492"/>
                <a:gd name="T20" fmla="*/ 92 w 356"/>
                <a:gd name="T21" fmla="*/ 406 h 492"/>
                <a:gd name="T22" fmla="*/ 179 w 356"/>
                <a:gd name="T23" fmla="*/ 406 h 492"/>
                <a:gd name="T24" fmla="*/ 265 w 356"/>
                <a:gd name="T25" fmla="*/ 317 h 492"/>
                <a:gd name="T26" fmla="*/ 265 w 356"/>
                <a:gd name="T27" fmla="*/ 178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6" h="492">
                  <a:moveTo>
                    <a:pt x="179" y="0"/>
                  </a:moveTo>
                  <a:cubicBezTo>
                    <a:pt x="284" y="0"/>
                    <a:pt x="356" y="53"/>
                    <a:pt x="356" y="178"/>
                  </a:cubicBezTo>
                  <a:cubicBezTo>
                    <a:pt x="356" y="317"/>
                    <a:pt x="356" y="317"/>
                    <a:pt x="356" y="317"/>
                  </a:cubicBezTo>
                  <a:cubicBezTo>
                    <a:pt x="356" y="418"/>
                    <a:pt x="292" y="492"/>
                    <a:pt x="179" y="49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79" y="0"/>
                  </a:lnTo>
                  <a:close/>
                  <a:moveTo>
                    <a:pt x="265" y="178"/>
                  </a:moveTo>
                  <a:cubicBezTo>
                    <a:pt x="265" y="108"/>
                    <a:pt x="238" y="86"/>
                    <a:pt x="179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406"/>
                    <a:pt x="92" y="406"/>
                    <a:pt x="92" y="406"/>
                  </a:cubicBezTo>
                  <a:cubicBezTo>
                    <a:pt x="179" y="406"/>
                    <a:pt x="179" y="406"/>
                    <a:pt x="179" y="406"/>
                  </a:cubicBezTo>
                  <a:cubicBezTo>
                    <a:pt x="235" y="406"/>
                    <a:pt x="265" y="373"/>
                    <a:pt x="265" y="317"/>
                  </a:cubicBezTo>
                  <a:lnTo>
                    <a:pt x="265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8" name="Freeform 45"/>
            <p:cNvSpPr>
              <a:spLocks noEditPoints="1"/>
            </p:cNvSpPr>
            <p:nvPr/>
          </p:nvSpPr>
          <p:spPr bwMode="auto">
            <a:xfrm>
              <a:off x="930275" y="3762375"/>
              <a:ext cx="558800" cy="898525"/>
            </a:xfrm>
            <a:custGeom>
              <a:avLst/>
              <a:gdLst>
                <a:gd name="T0" fmla="*/ 207 w 352"/>
                <a:gd name="T1" fmla="*/ 159 h 566"/>
                <a:gd name="T2" fmla="*/ 352 w 352"/>
                <a:gd name="T3" fmla="*/ 566 h 566"/>
                <a:gd name="T4" fmla="*/ 272 w 352"/>
                <a:gd name="T5" fmla="*/ 566 h 566"/>
                <a:gd name="T6" fmla="*/ 239 w 352"/>
                <a:gd name="T7" fmla="*/ 473 h 566"/>
                <a:gd name="T8" fmla="*/ 113 w 352"/>
                <a:gd name="T9" fmla="*/ 473 h 566"/>
                <a:gd name="T10" fmla="*/ 80 w 352"/>
                <a:gd name="T11" fmla="*/ 566 h 566"/>
                <a:gd name="T12" fmla="*/ 0 w 352"/>
                <a:gd name="T13" fmla="*/ 566 h 566"/>
                <a:gd name="T14" fmla="*/ 144 w 352"/>
                <a:gd name="T15" fmla="*/ 159 h 566"/>
                <a:gd name="T16" fmla="*/ 207 w 352"/>
                <a:gd name="T17" fmla="*/ 159 h 566"/>
                <a:gd name="T18" fmla="*/ 235 w 352"/>
                <a:gd name="T19" fmla="*/ 0 h 566"/>
                <a:gd name="T20" fmla="*/ 253 w 352"/>
                <a:gd name="T21" fmla="*/ 53 h 566"/>
                <a:gd name="T22" fmla="*/ 119 w 352"/>
                <a:gd name="T23" fmla="*/ 114 h 566"/>
                <a:gd name="T24" fmla="*/ 99 w 352"/>
                <a:gd name="T25" fmla="*/ 62 h 566"/>
                <a:gd name="T26" fmla="*/ 235 w 352"/>
                <a:gd name="T27" fmla="*/ 0 h 566"/>
                <a:gd name="T28" fmla="*/ 176 w 352"/>
                <a:gd name="T29" fmla="*/ 298 h 566"/>
                <a:gd name="T30" fmla="*/ 175 w 352"/>
                <a:gd name="T31" fmla="*/ 298 h 566"/>
                <a:gd name="T32" fmla="*/ 138 w 352"/>
                <a:gd name="T33" fmla="*/ 402 h 566"/>
                <a:gd name="T34" fmla="*/ 214 w 352"/>
                <a:gd name="T35" fmla="*/ 402 h 566"/>
                <a:gd name="T36" fmla="*/ 176 w 352"/>
                <a:gd name="T37" fmla="*/ 29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566">
                  <a:moveTo>
                    <a:pt x="207" y="159"/>
                  </a:moveTo>
                  <a:lnTo>
                    <a:pt x="352" y="566"/>
                  </a:lnTo>
                  <a:lnTo>
                    <a:pt x="272" y="566"/>
                  </a:lnTo>
                  <a:lnTo>
                    <a:pt x="239" y="473"/>
                  </a:lnTo>
                  <a:lnTo>
                    <a:pt x="113" y="473"/>
                  </a:lnTo>
                  <a:lnTo>
                    <a:pt x="80" y="566"/>
                  </a:lnTo>
                  <a:lnTo>
                    <a:pt x="0" y="566"/>
                  </a:lnTo>
                  <a:lnTo>
                    <a:pt x="144" y="159"/>
                  </a:lnTo>
                  <a:lnTo>
                    <a:pt x="207" y="159"/>
                  </a:lnTo>
                  <a:close/>
                  <a:moveTo>
                    <a:pt x="235" y="0"/>
                  </a:moveTo>
                  <a:lnTo>
                    <a:pt x="253" y="53"/>
                  </a:lnTo>
                  <a:lnTo>
                    <a:pt x="119" y="114"/>
                  </a:lnTo>
                  <a:lnTo>
                    <a:pt x="99" y="62"/>
                  </a:lnTo>
                  <a:lnTo>
                    <a:pt x="235" y="0"/>
                  </a:lnTo>
                  <a:close/>
                  <a:moveTo>
                    <a:pt x="176" y="298"/>
                  </a:moveTo>
                  <a:lnTo>
                    <a:pt x="175" y="298"/>
                  </a:lnTo>
                  <a:lnTo>
                    <a:pt x="138" y="402"/>
                  </a:lnTo>
                  <a:lnTo>
                    <a:pt x="214" y="402"/>
                  </a:lnTo>
                  <a:lnTo>
                    <a:pt x="176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39" name="Freeform 46"/>
            <p:cNvSpPr>
              <a:spLocks/>
            </p:cNvSpPr>
            <p:nvPr/>
          </p:nvSpPr>
          <p:spPr bwMode="auto">
            <a:xfrm>
              <a:off x="1557338" y="4014788"/>
              <a:ext cx="576263" cy="646113"/>
            </a:xfrm>
            <a:custGeom>
              <a:avLst/>
              <a:gdLst>
                <a:gd name="T0" fmla="*/ 363 w 363"/>
                <a:gd name="T1" fmla="*/ 0 h 407"/>
                <a:gd name="T2" fmla="*/ 363 w 363"/>
                <a:gd name="T3" fmla="*/ 407 h 407"/>
                <a:gd name="T4" fmla="*/ 287 w 363"/>
                <a:gd name="T5" fmla="*/ 407 h 407"/>
                <a:gd name="T6" fmla="*/ 287 w 363"/>
                <a:gd name="T7" fmla="*/ 167 h 407"/>
                <a:gd name="T8" fmla="*/ 182 w 363"/>
                <a:gd name="T9" fmla="*/ 346 h 407"/>
                <a:gd name="T10" fmla="*/ 77 w 363"/>
                <a:gd name="T11" fmla="*/ 167 h 407"/>
                <a:gd name="T12" fmla="*/ 77 w 363"/>
                <a:gd name="T13" fmla="*/ 407 h 407"/>
                <a:gd name="T14" fmla="*/ 0 w 363"/>
                <a:gd name="T15" fmla="*/ 407 h 407"/>
                <a:gd name="T16" fmla="*/ 0 w 363"/>
                <a:gd name="T17" fmla="*/ 0 h 407"/>
                <a:gd name="T18" fmla="*/ 65 w 363"/>
                <a:gd name="T19" fmla="*/ 0 h 407"/>
                <a:gd name="T20" fmla="*/ 182 w 363"/>
                <a:gd name="T21" fmla="*/ 198 h 407"/>
                <a:gd name="T22" fmla="*/ 298 w 363"/>
                <a:gd name="T23" fmla="*/ 0 h 407"/>
                <a:gd name="T24" fmla="*/ 363 w 363"/>
                <a:gd name="T2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407">
                  <a:moveTo>
                    <a:pt x="363" y="0"/>
                  </a:moveTo>
                  <a:lnTo>
                    <a:pt x="363" y="407"/>
                  </a:lnTo>
                  <a:lnTo>
                    <a:pt x="287" y="407"/>
                  </a:lnTo>
                  <a:lnTo>
                    <a:pt x="287" y="167"/>
                  </a:lnTo>
                  <a:lnTo>
                    <a:pt x="182" y="346"/>
                  </a:lnTo>
                  <a:lnTo>
                    <a:pt x="77" y="167"/>
                  </a:lnTo>
                  <a:lnTo>
                    <a:pt x="77" y="407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82" y="198"/>
                  </a:lnTo>
                  <a:lnTo>
                    <a:pt x="298" y="0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0" name="Freeform 47"/>
            <p:cNvSpPr>
              <a:spLocks/>
            </p:cNvSpPr>
            <p:nvPr/>
          </p:nvSpPr>
          <p:spPr bwMode="auto">
            <a:xfrm>
              <a:off x="2262188" y="4014788"/>
              <a:ext cx="420688" cy="646113"/>
            </a:xfrm>
            <a:custGeom>
              <a:avLst/>
              <a:gdLst>
                <a:gd name="T0" fmla="*/ 265 w 265"/>
                <a:gd name="T1" fmla="*/ 0 h 407"/>
                <a:gd name="T2" fmla="*/ 265 w 265"/>
                <a:gd name="T3" fmla="*/ 72 h 407"/>
                <a:gd name="T4" fmla="*/ 77 w 265"/>
                <a:gd name="T5" fmla="*/ 72 h 407"/>
                <a:gd name="T6" fmla="*/ 77 w 265"/>
                <a:gd name="T7" fmla="*/ 161 h 407"/>
                <a:gd name="T8" fmla="*/ 235 w 265"/>
                <a:gd name="T9" fmla="*/ 161 h 407"/>
                <a:gd name="T10" fmla="*/ 235 w 265"/>
                <a:gd name="T11" fmla="*/ 232 h 407"/>
                <a:gd name="T12" fmla="*/ 77 w 265"/>
                <a:gd name="T13" fmla="*/ 232 h 407"/>
                <a:gd name="T14" fmla="*/ 77 w 265"/>
                <a:gd name="T15" fmla="*/ 336 h 407"/>
                <a:gd name="T16" fmla="*/ 265 w 265"/>
                <a:gd name="T17" fmla="*/ 336 h 407"/>
                <a:gd name="T18" fmla="*/ 265 w 265"/>
                <a:gd name="T19" fmla="*/ 407 h 407"/>
                <a:gd name="T20" fmla="*/ 0 w 265"/>
                <a:gd name="T21" fmla="*/ 407 h 407"/>
                <a:gd name="T22" fmla="*/ 0 w 265"/>
                <a:gd name="T23" fmla="*/ 0 h 407"/>
                <a:gd name="T24" fmla="*/ 265 w 265"/>
                <a:gd name="T2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407">
                  <a:moveTo>
                    <a:pt x="265" y="0"/>
                  </a:moveTo>
                  <a:lnTo>
                    <a:pt x="265" y="72"/>
                  </a:lnTo>
                  <a:lnTo>
                    <a:pt x="77" y="72"/>
                  </a:lnTo>
                  <a:lnTo>
                    <a:pt x="77" y="161"/>
                  </a:lnTo>
                  <a:lnTo>
                    <a:pt x="235" y="161"/>
                  </a:lnTo>
                  <a:lnTo>
                    <a:pt x="235" y="232"/>
                  </a:lnTo>
                  <a:lnTo>
                    <a:pt x="77" y="232"/>
                  </a:lnTo>
                  <a:lnTo>
                    <a:pt x="77" y="336"/>
                  </a:lnTo>
                  <a:lnTo>
                    <a:pt x="265" y="336"/>
                  </a:lnTo>
                  <a:lnTo>
                    <a:pt x="265" y="407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1" name="Freeform 48"/>
            <p:cNvSpPr>
              <a:spLocks/>
            </p:cNvSpPr>
            <p:nvPr/>
          </p:nvSpPr>
          <p:spPr bwMode="auto">
            <a:xfrm>
              <a:off x="3000375" y="4014788"/>
              <a:ext cx="542925" cy="646113"/>
            </a:xfrm>
            <a:custGeom>
              <a:avLst/>
              <a:gdLst>
                <a:gd name="T0" fmla="*/ 342 w 342"/>
                <a:gd name="T1" fmla="*/ 0 h 407"/>
                <a:gd name="T2" fmla="*/ 203 w 342"/>
                <a:gd name="T3" fmla="*/ 407 h 407"/>
                <a:gd name="T4" fmla="*/ 140 w 342"/>
                <a:gd name="T5" fmla="*/ 407 h 407"/>
                <a:gd name="T6" fmla="*/ 0 w 342"/>
                <a:gd name="T7" fmla="*/ 0 h 407"/>
                <a:gd name="T8" fmla="*/ 80 w 342"/>
                <a:gd name="T9" fmla="*/ 0 h 407"/>
                <a:gd name="T10" fmla="*/ 170 w 342"/>
                <a:gd name="T11" fmla="*/ 265 h 407"/>
                <a:gd name="T12" fmla="*/ 172 w 342"/>
                <a:gd name="T13" fmla="*/ 265 h 407"/>
                <a:gd name="T14" fmla="*/ 262 w 342"/>
                <a:gd name="T15" fmla="*/ 0 h 407"/>
                <a:gd name="T16" fmla="*/ 342 w 342"/>
                <a:gd name="T1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407">
                  <a:moveTo>
                    <a:pt x="342" y="0"/>
                  </a:moveTo>
                  <a:lnTo>
                    <a:pt x="203" y="407"/>
                  </a:lnTo>
                  <a:lnTo>
                    <a:pt x="140" y="407"/>
                  </a:lnTo>
                  <a:lnTo>
                    <a:pt x="0" y="0"/>
                  </a:lnTo>
                  <a:lnTo>
                    <a:pt x="80" y="0"/>
                  </a:lnTo>
                  <a:lnTo>
                    <a:pt x="170" y="265"/>
                  </a:lnTo>
                  <a:lnTo>
                    <a:pt x="172" y="265"/>
                  </a:lnTo>
                  <a:lnTo>
                    <a:pt x="262" y="0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2" name="Freeform 49"/>
            <p:cNvSpPr>
              <a:spLocks noEditPoints="1"/>
            </p:cNvSpPr>
            <p:nvPr/>
          </p:nvSpPr>
          <p:spPr bwMode="auto">
            <a:xfrm>
              <a:off x="3492500" y="3762375"/>
              <a:ext cx="558800" cy="898525"/>
            </a:xfrm>
            <a:custGeom>
              <a:avLst/>
              <a:gdLst>
                <a:gd name="T0" fmla="*/ 207 w 352"/>
                <a:gd name="T1" fmla="*/ 159 h 566"/>
                <a:gd name="T2" fmla="*/ 352 w 352"/>
                <a:gd name="T3" fmla="*/ 566 h 566"/>
                <a:gd name="T4" fmla="*/ 272 w 352"/>
                <a:gd name="T5" fmla="*/ 566 h 566"/>
                <a:gd name="T6" fmla="*/ 238 w 352"/>
                <a:gd name="T7" fmla="*/ 473 h 566"/>
                <a:gd name="T8" fmla="*/ 112 w 352"/>
                <a:gd name="T9" fmla="*/ 473 h 566"/>
                <a:gd name="T10" fmla="*/ 80 w 352"/>
                <a:gd name="T11" fmla="*/ 566 h 566"/>
                <a:gd name="T12" fmla="*/ 0 w 352"/>
                <a:gd name="T13" fmla="*/ 566 h 566"/>
                <a:gd name="T14" fmla="*/ 144 w 352"/>
                <a:gd name="T15" fmla="*/ 159 h 566"/>
                <a:gd name="T16" fmla="*/ 207 w 352"/>
                <a:gd name="T17" fmla="*/ 159 h 566"/>
                <a:gd name="T18" fmla="*/ 234 w 352"/>
                <a:gd name="T19" fmla="*/ 0 h 566"/>
                <a:gd name="T20" fmla="*/ 253 w 352"/>
                <a:gd name="T21" fmla="*/ 53 h 566"/>
                <a:gd name="T22" fmla="*/ 118 w 352"/>
                <a:gd name="T23" fmla="*/ 114 h 566"/>
                <a:gd name="T24" fmla="*/ 99 w 352"/>
                <a:gd name="T25" fmla="*/ 62 h 566"/>
                <a:gd name="T26" fmla="*/ 234 w 352"/>
                <a:gd name="T27" fmla="*/ 0 h 566"/>
                <a:gd name="T28" fmla="*/ 175 w 352"/>
                <a:gd name="T29" fmla="*/ 298 h 566"/>
                <a:gd name="T30" fmla="*/ 174 w 352"/>
                <a:gd name="T31" fmla="*/ 298 h 566"/>
                <a:gd name="T32" fmla="*/ 137 w 352"/>
                <a:gd name="T33" fmla="*/ 402 h 566"/>
                <a:gd name="T34" fmla="*/ 213 w 352"/>
                <a:gd name="T35" fmla="*/ 402 h 566"/>
                <a:gd name="T36" fmla="*/ 175 w 352"/>
                <a:gd name="T37" fmla="*/ 29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566">
                  <a:moveTo>
                    <a:pt x="207" y="159"/>
                  </a:moveTo>
                  <a:lnTo>
                    <a:pt x="352" y="566"/>
                  </a:lnTo>
                  <a:lnTo>
                    <a:pt x="272" y="566"/>
                  </a:lnTo>
                  <a:lnTo>
                    <a:pt x="238" y="473"/>
                  </a:lnTo>
                  <a:lnTo>
                    <a:pt x="112" y="473"/>
                  </a:lnTo>
                  <a:lnTo>
                    <a:pt x="80" y="566"/>
                  </a:lnTo>
                  <a:lnTo>
                    <a:pt x="0" y="566"/>
                  </a:lnTo>
                  <a:lnTo>
                    <a:pt x="144" y="159"/>
                  </a:lnTo>
                  <a:lnTo>
                    <a:pt x="207" y="159"/>
                  </a:lnTo>
                  <a:close/>
                  <a:moveTo>
                    <a:pt x="234" y="0"/>
                  </a:moveTo>
                  <a:lnTo>
                    <a:pt x="253" y="53"/>
                  </a:lnTo>
                  <a:lnTo>
                    <a:pt x="118" y="114"/>
                  </a:lnTo>
                  <a:lnTo>
                    <a:pt x="99" y="62"/>
                  </a:lnTo>
                  <a:lnTo>
                    <a:pt x="234" y="0"/>
                  </a:lnTo>
                  <a:close/>
                  <a:moveTo>
                    <a:pt x="175" y="298"/>
                  </a:moveTo>
                  <a:lnTo>
                    <a:pt x="174" y="298"/>
                  </a:lnTo>
                  <a:lnTo>
                    <a:pt x="137" y="402"/>
                  </a:lnTo>
                  <a:lnTo>
                    <a:pt x="213" y="402"/>
                  </a:lnTo>
                  <a:lnTo>
                    <a:pt x="175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3" name="Freeform 50"/>
            <p:cNvSpPr>
              <a:spLocks/>
            </p:cNvSpPr>
            <p:nvPr/>
          </p:nvSpPr>
          <p:spPr bwMode="auto">
            <a:xfrm>
              <a:off x="4119563" y="4014788"/>
              <a:ext cx="576263" cy="646113"/>
            </a:xfrm>
            <a:custGeom>
              <a:avLst/>
              <a:gdLst>
                <a:gd name="T0" fmla="*/ 363 w 363"/>
                <a:gd name="T1" fmla="*/ 0 h 407"/>
                <a:gd name="T2" fmla="*/ 363 w 363"/>
                <a:gd name="T3" fmla="*/ 407 h 407"/>
                <a:gd name="T4" fmla="*/ 286 w 363"/>
                <a:gd name="T5" fmla="*/ 407 h 407"/>
                <a:gd name="T6" fmla="*/ 286 w 363"/>
                <a:gd name="T7" fmla="*/ 167 h 407"/>
                <a:gd name="T8" fmla="*/ 181 w 363"/>
                <a:gd name="T9" fmla="*/ 346 h 407"/>
                <a:gd name="T10" fmla="*/ 76 w 363"/>
                <a:gd name="T11" fmla="*/ 167 h 407"/>
                <a:gd name="T12" fmla="*/ 76 w 363"/>
                <a:gd name="T13" fmla="*/ 407 h 407"/>
                <a:gd name="T14" fmla="*/ 0 w 363"/>
                <a:gd name="T15" fmla="*/ 407 h 407"/>
                <a:gd name="T16" fmla="*/ 0 w 363"/>
                <a:gd name="T17" fmla="*/ 0 h 407"/>
                <a:gd name="T18" fmla="*/ 65 w 363"/>
                <a:gd name="T19" fmla="*/ 0 h 407"/>
                <a:gd name="T20" fmla="*/ 181 w 363"/>
                <a:gd name="T21" fmla="*/ 198 h 407"/>
                <a:gd name="T22" fmla="*/ 297 w 363"/>
                <a:gd name="T23" fmla="*/ 0 h 407"/>
                <a:gd name="T24" fmla="*/ 363 w 363"/>
                <a:gd name="T2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407">
                  <a:moveTo>
                    <a:pt x="363" y="0"/>
                  </a:moveTo>
                  <a:lnTo>
                    <a:pt x="363" y="407"/>
                  </a:lnTo>
                  <a:lnTo>
                    <a:pt x="286" y="407"/>
                  </a:lnTo>
                  <a:lnTo>
                    <a:pt x="286" y="167"/>
                  </a:lnTo>
                  <a:lnTo>
                    <a:pt x="181" y="346"/>
                  </a:lnTo>
                  <a:lnTo>
                    <a:pt x="76" y="167"/>
                  </a:lnTo>
                  <a:lnTo>
                    <a:pt x="76" y="407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81" y="198"/>
                  </a:lnTo>
                  <a:lnTo>
                    <a:pt x="297" y="0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4" name="Freeform 51"/>
            <p:cNvSpPr>
              <a:spLocks/>
            </p:cNvSpPr>
            <p:nvPr/>
          </p:nvSpPr>
          <p:spPr bwMode="auto">
            <a:xfrm>
              <a:off x="400050" y="5121275"/>
              <a:ext cx="433388" cy="647700"/>
            </a:xfrm>
            <a:custGeom>
              <a:avLst/>
              <a:gdLst>
                <a:gd name="T0" fmla="*/ 320 w 330"/>
                <a:gd name="T1" fmla="*/ 0 h 493"/>
                <a:gd name="T2" fmla="*/ 320 w 330"/>
                <a:gd name="T3" fmla="*/ 86 h 493"/>
                <a:gd name="T4" fmla="*/ 167 w 330"/>
                <a:gd name="T5" fmla="*/ 86 h 493"/>
                <a:gd name="T6" fmla="*/ 91 w 330"/>
                <a:gd name="T7" fmla="*/ 137 h 493"/>
                <a:gd name="T8" fmla="*/ 178 w 330"/>
                <a:gd name="T9" fmla="*/ 197 h 493"/>
                <a:gd name="T10" fmla="*/ 330 w 330"/>
                <a:gd name="T11" fmla="*/ 335 h 493"/>
                <a:gd name="T12" fmla="*/ 167 w 330"/>
                <a:gd name="T13" fmla="*/ 493 h 493"/>
                <a:gd name="T14" fmla="*/ 0 w 330"/>
                <a:gd name="T15" fmla="*/ 493 h 493"/>
                <a:gd name="T16" fmla="*/ 0 w 330"/>
                <a:gd name="T17" fmla="*/ 407 h 493"/>
                <a:gd name="T18" fmla="*/ 167 w 330"/>
                <a:gd name="T19" fmla="*/ 407 h 493"/>
                <a:gd name="T20" fmla="*/ 238 w 330"/>
                <a:gd name="T21" fmla="*/ 335 h 493"/>
                <a:gd name="T22" fmla="*/ 161 w 330"/>
                <a:gd name="T23" fmla="*/ 281 h 493"/>
                <a:gd name="T24" fmla="*/ 0 w 330"/>
                <a:gd name="T25" fmla="*/ 137 h 493"/>
                <a:gd name="T26" fmla="*/ 167 w 330"/>
                <a:gd name="T27" fmla="*/ 0 h 493"/>
                <a:gd name="T28" fmla="*/ 320 w 330"/>
                <a:gd name="T29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493">
                  <a:moveTo>
                    <a:pt x="320" y="0"/>
                  </a:moveTo>
                  <a:cubicBezTo>
                    <a:pt x="320" y="86"/>
                    <a:pt x="320" y="86"/>
                    <a:pt x="320" y="86"/>
                  </a:cubicBezTo>
                  <a:cubicBezTo>
                    <a:pt x="167" y="86"/>
                    <a:pt x="167" y="86"/>
                    <a:pt x="167" y="86"/>
                  </a:cubicBezTo>
                  <a:cubicBezTo>
                    <a:pt x="110" y="86"/>
                    <a:pt x="91" y="98"/>
                    <a:pt x="91" y="137"/>
                  </a:cubicBezTo>
                  <a:cubicBezTo>
                    <a:pt x="91" y="180"/>
                    <a:pt x="114" y="184"/>
                    <a:pt x="178" y="197"/>
                  </a:cubicBezTo>
                  <a:cubicBezTo>
                    <a:pt x="261" y="214"/>
                    <a:pt x="330" y="238"/>
                    <a:pt x="330" y="335"/>
                  </a:cubicBezTo>
                  <a:cubicBezTo>
                    <a:pt x="330" y="444"/>
                    <a:pt x="269" y="493"/>
                    <a:pt x="167" y="493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167" y="407"/>
                    <a:pt x="167" y="407"/>
                    <a:pt x="167" y="407"/>
                  </a:cubicBezTo>
                  <a:cubicBezTo>
                    <a:pt x="220" y="407"/>
                    <a:pt x="238" y="391"/>
                    <a:pt x="238" y="335"/>
                  </a:cubicBezTo>
                  <a:cubicBezTo>
                    <a:pt x="238" y="301"/>
                    <a:pt x="225" y="294"/>
                    <a:pt x="161" y="281"/>
                  </a:cubicBezTo>
                  <a:cubicBezTo>
                    <a:pt x="92" y="268"/>
                    <a:pt x="0" y="250"/>
                    <a:pt x="0" y="137"/>
                  </a:cubicBezTo>
                  <a:cubicBezTo>
                    <a:pt x="0" y="37"/>
                    <a:pt x="73" y="1"/>
                    <a:pt x="167" y="0"/>
                  </a:cubicBez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5" name="Freeform 52"/>
            <p:cNvSpPr>
              <a:spLocks noEditPoints="1"/>
            </p:cNvSpPr>
            <p:nvPr/>
          </p:nvSpPr>
          <p:spPr bwMode="auto">
            <a:xfrm>
              <a:off x="930275" y="5121275"/>
              <a:ext cx="449263" cy="646113"/>
            </a:xfrm>
            <a:custGeom>
              <a:avLst/>
              <a:gdLst>
                <a:gd name="T0" fmla="*/ 198 w 342"/>
                <a:gd name="T1" fmla="*/ 0 h 492"/>
                <a:gd name="T2" fmla="*/ 342 w 342"/>
                <a:gd name="T3" fmla="*/ 142 h 492"/>
                <a:gd name="T4" fmla="*/ 198 w 342"/>
                <a:gd name="T5" fmla="*/ 283 h 492"/>
                <a:gd name="T6" fmla="*/ 92 w 342"/>
                <a:gd name="T7" fmla="*/ 283 h 492"/>
                <a:gd name="T8" fmla="*/ 92 w 342"/>
                <a:gd name="T9" fmla="*/ 492 h 492"/>
                <a:gd name="T10" fmla="*/ 0 w 342"/>
                <a:gd name="T11" fmla="*/ 492 h 492"/>
                <a:gd name="T12" fmla="*/ 0 w 342"/>
                <a:gd name="T13" fmla="*/ 0 h 492"/>
                <a:gd name="T14" fmla="*/ 198 w 342"/>
                <a:gd name="T15" fmla="*/ 0 h 492"/>
                <a:gd name="T16" fmla="*/ 198 w 342"/>
                <a:gd name="T17" fmla="*/ 197 h 492"/>
                <a:gd name="T18" fmla="*/ 250 w 342"/>
                <a:gd name="T19" fmla="*/ 142 h 492"/>
                <a:gd name="T20" fmla="*/ 198 w 342"/>
                <a:gd name="T21" fmla="*/ 86 h 492"/>
                <a:gd name="T22" fmla="*/ 92 w 342"/>
                <a:gd name="T23" fmla="*/ 86 h 492"/>
                <a:gd name="T24" fmla="*/ 92 w 342"/>
                <a:gd name="T25" fmla="*/ 197 h 492"/>
                <a:gd name="T26" fmla="*/ 198 w 342"/>
                <a:gd name="T27" fmla="*/ 19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492">
                  <a:moveTo>
                    <a:pt x="198" y="0"/>
                  </a:moveTo>
                  <a:cubicBezTo>
                    <a:pt x="278" y="0"/>
                    <a:pt x="342" y="63"/>
                    <a:pt x="342" y="142"/>
                  </a:cubicBezTo>
                  <a:cubicBezTo>
                    <a:pt x="342" y="218"/>
                    <a:pt x="278" y="283"/>
                    <a:pt x="198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8" y="0"/>
                  </a:lnTo>
                  <a:close/>
                  <a:moveTo>
                    <a:pt x="198" y="197"/>
                  </a:moveTo>
                  <a:cubicBezTo>
                    <a:pt x="226" y="197"/>
                    <a:pt x="250" y="172"/>
                    <a:pt x="250" y="142"/>
                  </a:cubicBezTo>
                  <a:cubicBezTo>
                    <a:pt x="250" y="110"/>
                    <a:pt x="226" y="86"/>
                    <a:pt x="198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197"/>
                    <a:pt x="92" y="197"/>
                    <a:pt x="92" y="197"/>
                  </a:cubicBezTo>
                  <a:lnTo>
                    <a:pt x="198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6" name="Freeform 53"/>
            <p:cNvSpPr>
              <a:spLocks noEditPoints="1"/>
            </p:cNvSpPr>
            <p:nvPr/>
          </p:nvSpPr>
          <p:spPr bwMode="auto">
            <a:xfrm>
              <a:off x="1476375" y="5121275"/>
              <a:ext cx="476250" cy="646113"/>
            </a:xfrm>
            <a:custGeom>
              <a:avLst/>
              <a:gdLst>
                <a:gd name="T0" fmla="*/ 198 w 362"/>
                <a:gd name="T1" fmla="*/ 0 h 492"/>
                <a:gd name="T2" fmla="*/ 342 w 362"/>
                <a:gd name="T3" fmla="*/ 142 h 492"/>
                <a:gd name="T4" fmla="*/ 245 w 362"/>
                <a:gd name="T5" fmla="*/ 275 h 492"/>
                <a:gd name="T6" fmla="*/ 244 w 362"/>
                <a:gd name="T7" fmla="*/ 275 h 492"/>
                <a:gd name="T8" fmla="*/ 362 w 362"/>
                <a:gd name="T9" fmla="*/ 492 h 492"/>
                <a:gd name="T10" fmla="*/ 259 w 362"/>
                <a:gd name="T11" fmla="*/ 492 h 492"/>
                <a:gd name="T12" fmla="*/ 145 w 362"/>
                <a:gd name="T13" fmla="*/ 283 h 492"/>
                <a:gd name="T14" fmla="*/ 92 w 362"/>
                <a:gd name="T15" fmla="*/ 283 h 492"/>
                <a:gd name="T16" fmla="*/ 92 w 362"/>
                <a:gd name="T17" fmla="*/ 492 h 492"/>
                <a:gd name="T18" fmla="*/ 0 w 362"/>
                <a:gd name="T19" fmla="*/ 492 h 492"/>
                <a:gd name="T20" fmla="*/ 0 w 362"/>
                <a:gd name="T21" fmla="*/ 0 h 492"/>
                <a:gd name="T22" fmla="*/ 198 w 362"/>
                <a:gd name="T23" fmla="*/ 0 h 492"/>
                <a:gd name="T24" fmla="*/ 198 w 362"/>
                <a:gd name="T25" fmla="*/ 197 h 492"/>
                <a:gd name="T26" fmla="*/ 251 w 362"/>
                <a:gd name="T27" fmla="*/ 142 h 492"/>
                <a:gd name="T28" fmla="*/ 198 w 362"/>
                <a:gd name="T29" fmla="*/ 86 h 492"/>
                <a:gd name="T30" fmla="*/ 92 w 362"/>
                <a:gd name="T31" fmla="*/ 86 h 492"/>
                <a:gd name="T32" fmla="*/ 92 w 362"/>
                <a:gd name="T33" fmla="*/ 197 h 492"/>
                <a:gd name="T34" fmla="*/ 198 w 362"/>
                <a:gd name="T35" fmla="*/ 19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2" h="492">
                  <a:moveTo>
                    <a:pt x="198" y="0"/>
                  </a:moveTo>
                  <a:cubicBezTo>
                    <a:pt x="278" y="0"/>
                    <a:pt x="342" y="63"/>
                    <a:pt x="342" y="142"/>
                  </a:cubicBezTo>
                  <a:cubicBezTo>
                    <a:pt x="342" y="203"/>
                    <a:pt x="302" y="256"/>
                    <a:pt x="245" y="275"/>
                  </a:cubicBezTo>
                  <a:cubicBezTo>
                    <a:pt x="244" y="275"/>
                    <a:pt x="244" y="275"/>
                    <a:pt x="244" y="275"/>
                  </a:cubicBezTo>
                  <a:cubicBezTo>
                    <a:pt x="362" y="492"/>
                    <a:pt x="362" y="492"/>
                    <a:pt x="362" y="492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145" y="283"/>
                    <a:pt x="145" y="283"/>
                    <a:pt x="145" y="283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2" y="492"/>
                    <a:pt x="92" y="492"/>
                    <a:pt x="92" y="49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8" y="0"/>
                  </a:lnTo>
                  <a:close/>
                  <a:moveTo>
                    <a:pt x="198" y="197"/>
                  </a:moveTo>
                  <a:cubicBezTo>
                    <a:pt x="226" y="197"/>
                    <a:pt x="251" y="172"/>
                    <a:pt x="251" y="142"/>
                  </a:cubicBezTo>
                  <a:cubicBezTo>
                    <a:pt x="251" y="110"/>
                    <a:pt x="226" y="86"/>
                    <a:pt x="198" y="86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92" y="197"/>
                    <a:pt x="92" y="197"/>
                    <a:pt x="92" y="197"/>
                  </a:cubicBezTo>
                  <a:lnTo>
                    <a:pt x="198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7" name="Freeform 54"/>
            <p:cNvSpPr>
              <a:spLocks noEditPoints="1"/>
            </p:cNvSpPr>
            <p:nvPr/>
          </p:nvSpPr>
          <p:spPr bwMode="auto">
            <a:xfrm>
              <a:off x="1992313" y="4870450"/>
              <a:ext cx="558800" cy="896938"/>
            </a:xfrm>
            <a:custGeom>
              <a:avLst/>
              <a:gdLst>
                <a:gd name="T0" fmla="*/ 207 w 352"/>
                <a:gd name="T1" fmla="*/ 158 h 565"/>
                <a:gd name="T2" fmla="*/ 352 w 352"/>
                <a:gd name="T3" fmla="*/ 565 h 565"/>
                <a:gd name="T4" fmla="*/ 272 w 352"/>
                <a:gd name="T5" fmla="*/ 565 h 565"/>
                <a:gd name="T6" fmla="*/ 238 w 352"/>
                <a:gd name="T7" fmla="*/ 473 h 565"/>
                <a:gd name="T8" fmla="*/ 112 w 352"/>
                <a:gd name="T9" fmla="*/ 473 h 565"/>
                <a:gd name="T10" fmla="*/ 80 w 352"/>
                <a:gd name="T11" fmla="*/ 565 h 565"/>
                <a:gd name="T12" fmla="*/ 0 w 352"/>
                <a:gd name="T13" fmla="*/ 565 h 565"/>
                <a:gd name="T14" fmla="*/ 144 w 352"/>
                <a:gd name="T15" fmla="*/ 158 h 565"/>
                <a:gd name="T16" fmla="*/ 207 w 352"/>
                <a:gd name="T17" fmla="*/ 158 h 565"/>
                <a:gd name="T18" fmla="*/ 234 w 352"/>
                <a:gd name="T19" fmla="*/ 0 h 565"/>
                <a:gd name="T20" fmla="*/ 253 w 352"/>
                <a:gd name="T21" fmla="*/ 53 h 565"/>
                <a:gd name="T22" fmla="*/ 118 w 352"/>
                <a:gd name="T23" fmla="*/ 113 h 565"/>
                <a:gd name="T24" fmla="*/ 99 w 352"/>
                <a:gd name="T25" fmla="*/ 61 h 565"/>
                <a:gd name="T26" fmla="*/ 234 w 352"/>
                <a:gd name="T27" fmla="*/ 0 h 565"/>
                <a:gd name="T28" fmla="*/ 175 w 352"/>
                <a:gd name="T29" fmla="*/ 297 h 565"/>
                <a:gd name="T30" fmla="*/ 175 w 352"/>
                <a:gd name="T31" fmla="*/ 297 h 565"/>
                <a:gd name="T32" fmla="*/ 137 w 352"/>
                <a:gd name="T33" fmla="*/ 402 h 565"/>
                <a:gd name="T34" fmla="*/ 213 w 352"/>
                <a:gd name="T35" fmla="*/ 402 h 565"/>
                <a:gd name="T36" fmla="*/ 175 w 352"/>
                <a:gd name="T37" fmla="*/ 29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565">
                  <a:moveTo>
                    <a:pt x="207" y="158"/>
                  </a:moveTo>
                  <a:lnTo>
                    <a:pt x="352" y="565"/>
                  </a:lnTo>
                  <a:lnTo>
                    <a:pt x="272" y="565"/>
                  </a:lnTo>
                  <a:lnTo>
                    <a:pt x="238" y="473"/>
                  </a:lnTo>
                  <a:lnTo>
                    <a:pt x="112" y="473"/>
                  </a:lnTo>
                  <a:lnTo>
                    <a:pt x="80" y="565"/>
                  </a:lnTo>
                  <a:lnTo>
                    <a:pt x="0" y="565"/>
                  </a:lnTo>
                  <a:lnTo>
                    <a:pt x="144" y="158"/>
                  </a:lnTo>
                  <a:lnTo>
                    <a:pt x="207" y="158"/>
                  </a:lnTo>
                  <a:close/>
                  <a:moveTo>
                    <a:pt x="234" y="0"/>
                  </a:moveTo>
                  <a:lnTo>
                    <a:pt x="253" y="53"/>
                  </a:lnTo>
                  <a:lnTo>
                    <a:pt x="118" y="113"/>
                  </a:lnTo>
                  <a:lnTo>
                    <a:pt x="99" y="61"/>
                  </a:lnTo>
                  <a:lnTo>
                    <a:pt x="234" y="0"/>
                  </a:lnTo>
                  <a:close/>
                  <a:moveTo>
                    <a:pt x="175" y="297"/>
                  </a:moveTo>
                  <a:lnTo>
                    <a:pt x="175" y="297"/>
                  </a:lnTo>
                  <a:lnTo>
                    <a:pt x="137" y="402"/>
                  </a:lnTo>
                  <a:lnTo>
                    <a:pt x="213" y="402"/>
                  </a:lnTo>
                  <a:lnTo>
                    <a:pt x="175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8" name="Freeform 55"/>
            <p:cNvSpPr>
              <a:spLocks/>
            </p:cNvSpPr>
            <p:nvPr/>
          </p:nvSpPr>
          <p:spPr bwMode="auto">
            <a:xfrm>
              <a:off x="2498725" y="5121275"/>
              <a:ext cx="544513" cy="646113"/>
            </a:xfrm>
            <a:custGeom>
              <a:avLst/>
              <a:gdLst>
                <a:gd name="T0" fmla="*/ 343 w 343"/>
                <a:gd name="T1" fmla="*/ 0 h 407"/>
                <a:gd name="T2" fmla="*/ 203 w 343"/>
                <a:gd name="T3" fmla="*/ 407 h 407"/>
                <a:gd name="T4" fmla="*/ 141 w 343"/>
                <a:gd name="T5" fmla="*/ 407 h 407"/>
                <a:gd name="T6" fmla="*/ 0 w 343"/>
                <a:gd name="T7" fmla="*/ 0 h 407"/>
                <a:gd name="T8" fmla="*/ 80 w 343"/>
                <a:gd name="T9" fmla="*/ 0 h 407"/>
                <a:gd name="T10" fmla="*/ 171 w 343"/>
                <a:gd name="T11" fmla="*/ 265 h 407"/>
                <a:gd name="T12" fmla="*/ 172 w 343"/>
                <a:gd name="T13" fmla="*/ 265 h 407"/>
                <a:gd name="T14" fmla="*/ 262 w 343"/>
                <a:gd name="T15" fmla="*/ 0 h 407"/>
                <a:gd name="T16" fmla="*/ 343 w 343"/>
                <a:gd name="T17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407">
                  <a:moveTo>
                    <a:pt x="343" y="0"/>
                  </a:moveTo>
                  <a:lnTo>
                    <a:pt x="203" y="407"/>
                  </a:lnTo>
                  <a:lnTo>
                    <a:pt x="141" y="407"/>
                  </a:lnTo>
                  <a:lnTo>
                    <a:pt x="0" y="0"/>
                  </a:lnTo>
                  <a:lnTo>
                    <a:pt x="80" y="0"/>
                  </a:lnTo>
                  <a:lnTo>
                    <a:pt x="171" y="265"/>
                  </a:lnTo>
                  <a:lnTo>
                    <a:pt x="172" y="265"/>
                  </a:lnTo>
                  <a:lnTo>
                    <a:pt x="262" y="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49" name="Freeform 56"/>
            <p:cNvSpPr>
              <a:spLocks/>
            </p:cNvSpPr>
            <p:nvPr/>
          </p:nvSpPr>
          <p:spPr bwMode="auto">
            <a:xfrm>
              <a:off x="3111500" y="5121275"/>
              <a:ext cx="492125" cy="647700"/>
            </a:xfrm>
            <a:custGeom>
              <a:avLst/>
              <a:gdLst>
                <a:gd name="T0" fmla="*/ 310 w 310"/>
                <a:gd name="T1" fmla="*/ 0 h 408"/>
                <a:gd name="T2" fmla="*/ 310 w 310"/>
                <a:gd name="T3" fmla="*/ 407 h 408"/>
                <a:gd name="T4" fmla="*/ 248 w 310"/>
                <a:gd name="T5" fmla="*/ 407 h 408"/>
                <a:gd name="T6" fmla="*/ 76 w 310"/>
                <a:gd name="T7" fmla="*/ 151 h 408"/>
                <a:gd name="T8" fmla="*/ 76 w 310"/>
                <a:gd name="T9" fmla="*/ 408 h 408"/>
                <a:gd name="T10" fmla="*/ 0 w 310"/>
                <a:gd name="T11" fmla="*/ 408 h 408"/>
                <a:gd name="T12" fmla="*/ 0 w 310"/>
                <a:gd name="T13" fmla="*/ 1 h 408"/>
                <a:gd name="T14" fmla="*/ 65 w 310"/>
                <a:gd name="T15" fmla="*/ 1 h 408"/>
                <a:gd name="T16" fmla="*/ 234 w 310"/>
                <a:gd name="T17" fmla="*/ 254 h 408"/>
                <a:gd name="T18" fmla="*/ 234 w 310"/>
                <a:gd name="T19" fmla="*/ 0 h 408"/>
                <a:gd name="T20" fmla="*/ 310 w 310"/>
                <a:gd name="T2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0" h="408">
                  <a:moveTo>
                    <a:pt x="310" y="0"/>
                  </a:moveTo>
                  <a:lnTo>
                    <a:pt x="310" y="407"/>
                  </a:lnTo>
                  <a:lnTo>
                    <a:pt x="248" y="407"/>
                  </a:lnTo>
                  <a:lnTo>
                    <a:pt x="76" y="151"/>
                  </a:lnTo>
                  <a:lnTo>
                    <a:pt x="76" y="408"/>
                  </a:lnTo>
                  <a:lnTo>
                    <a:pt x="0" y="408"/>
                  </a:lnTo>
                  <a:lnTo>
                    <a:pt x="0" y="1"/>
                  </a:lnTo>
                  <a:lnTo>
                    <a:pt x="65" y="1"/>
                  </a:lnTo>
                  <a:lnTo>
                    <a:pt x="234" y="254"/>
                  </a:lnTo>
                  <a:lnTo>
                    <a:pt x="234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0" name="Freeform 57"/>
            <p:cNvSpPr>
              <a:spLocks noEditPoints="1"/>
            </p:cNvSpPr>
            <p:nvPr/>
          </p:nvSpPr>
          <p:spPr bwMode="auto">
            <a:xfrm>
              <a:off x="3671888" y="4870450"/>
              <a:ext cx="550863" cy="896938"/>
            </a:xfrm>
            <a:custGeom>
              <a:avLst/>
              <a:gdLst>
                <a:gd name="T0" fmla="*/ 347 w 347"/>
                <a:gd name="T1" fmla="*/ 158 h 565"/>
                <a:gd name="T2" fmla="*/ 212 w 347"/>
                <a:gd name="T3" fmla="*/ 383 h 565"/>
                <a:gd name="T4" fmla="*/ 212 w 347"/>
                <a:gd name="T5" fmla="*/ 565 h 565"/>
                <a:gd name="T6" fmla="*/ 136 w 347"/>
                <a:gd name="T7" fmla="*/ 565 h 565"/>
                <a:gd name="T8" fmla="*/ 136 w 347"/>
                <a:gd name="T9" fmla="*/ 383 h 565"/>
                <a:gd name="T10" fmla="*/ 0 w 347"/>
                <a:gd name="T11" fmla="*/ 158 h 565"/>
                <a:gd name="T12" fmla="*/ 88 w 347"/>
                <a:gd name="T13" fmla="*/ 158 h 565"/>
                <a:gd name="T14" fmla="*/ 174 w 347"/>
                <a:gd name="T15" fmla="*/ 302 h 565"/>
                <a:gd name="T16" fmla="*/ 260 w 347"/>
                <a:gd name="T17" fmla="*/ 158 h 565"/>
                <a:gd name="T18" fmla="*/ 347 w 347"/>
                <a:gd name="T19" fmla="*/ 158 h 565"/>
                <a:gd name="T20" fmla="*/ 232 w 347"/>
                <a:gd name="T21" fmla="*/ 0 h 565"/>
                <a:gd name="T22" fmla="*/ 251 w 347"/>
                <a:gd name="T23" fmla="*/ 53 h 565"/>
                <a:gd name="T24" fmla="*/ 116 w 347"/>
                <a:gd name="T25" fmla="*/ 113 h 565"/>
                <a:gd name="T26" fmla="*/ 96 w 347"/>
                <a:gd name="T27" fmla="*/ 61 h 565"/>
                <a:gd name="T28" fmla="*/ 232 w 347"/>
                <a:gd name="T29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565">
                  <a:moveTo>
                    <a:pt x="347" y="158"/>
                  </a:moveTo>
                  <a:lnTo>
                    <a:pt x="212" y="383"/>
                  </a:lnTo>
                  <a:lnTo>
                    <a:pt x="212" y="565"/>
                  </a:lnTo>
                  <a:lnTo>
                    <a:pt x="136" y="565"/>
                  </a:lnTo>
                  <a:lnTo>
                    <a:pt x="136" y="383"/>
                  </a:lnTo>
                  <a:lnTo>
                    <a:pt x="0" y="158"/>
                  </a:lnTo>
                  <a:lnTo>
                    <a:pt x="88" y="158"/>
                  </a:lnTo>
                  <a:lnTo>
                    <a:pt x="174" y="302"/>
                  </a:lnTo>
                  <a:lnTo>
                    <a:pt x="260" y="158"/>
                  </a:lnTo>
                  <a:lnTo>
                    <a:pt x="347" y="158"/>
                  </a:lnTo>
                  <a:close/>
                  <a:moveTo>
                    <a:pt x="232" y="0"/>
                  </a:moveTo>
                  <a:lnTo>
                    <a:pt x="251" y="53"/>
                  </a:lnTo>
                  <a:lnTo>
                    <a:pt x="116" y="113"/>
                  </a:lnTo>
                  <a:lnTo>
                    <a:pt x="96" y="61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1" name="Freeform 58"/>
            <p:cNvSpPr>
              <a:spLocks/>
            </p:cNvSpPr>
            <p:nvPr/>
          </p:nvSpPr>
          <p:spPr bwMode="auto">
            <a:xfrm>
              <a:off x="4567238" y="5121275"/>
              <a:ext cx="493713" cy="647700"/>
            </a:xfrm>
            <a:custGeom>
              <a:avLst/>
              <a:gdLst>
                <a:gd name="T0" fmla="*/ 311 w 311"/>
                <a:gd name="T1" fmla="*/ 0 h 408"/>
                <a:gd name="T2" fmla="*/ 311 w 311"/>
                <a:gd name="T3" fmla="*/ 407 h 408"/>
                <a:gd name="T4" fmla="*/ 249 w 311"/>
                <a:gd name="T5" fmla="*/ 407 h 408"/>
                <a:gd name="T6" fmla="*/ 76 w 311"/>
                <a:gd name="T7" fmla="*/ 151 h 408"/>
                <a:gd name="T8" fmla="*/ 76 w 311"/>
                <a:gd name="T9" fmla="*/ 408 h 408"/>
                <a:gd name="T10" fmla="*/ 0 w 311"/>
                <a:gd name="T11" fmla="*/ 408 h 408"/>
                <a:gd name="T12" fmla="*/ 0 w 311"/>
                <a:gd name="T13" fmla="*/ 1 h 408"/>
                <a:gd name="T14" fmla="*/ 65 w 311"/>
                <a:gd name="T15" fmla="*/ 1 h 408"/>
                <a:gd name="T16" fmla="*/ 235 w 311"/>
                <a:gd name="T17" fmla="*/ 254 h 408"/>
                <a:gd name="T18" fmla="*/ 235 w 311"/>
                <a:gd name="T19" fmla="*/ 0 h 408"/>
                <a:gd name="T20" fmla="*/ 311 w 311"/>
                <a:gd name="T2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408">
                  <a:moveTo>
                    <a:pt x="311" y="0"/>
                  </a:moveTo>
                  <a:lnTo>
                    <a:pt x="311" y="407"/>
                  </a:lnTo>
                  <a:lnTo>
                    <a:pt x="249" y="407"/>
                  </a:lnTo>
                  <a:lnTo>
                    <a:pt x="76" y="151"/>
                  </a:lnTo>
                  <a:lnTo>
                    <a:pt x="76" y="408"/>
                  </a:lnTo>
                  <a:lnTo>
                    <a:pt x="0" y="408"/>
                  </a:lnTo>
                  <a:lnTo>
                    <a:pt x="0" y="1"/>
                  </a:lnTo>
                  <a:lnTo>
                    <a:pt x="65" y="1"/>
                  </a:lnTo>
                  <a:lnTo>
                    <a:pt x="235" y="254"/>
                  </a:lnTo>
                  <a:lnTo>
                    <a:pt x="235" y="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2" name="Freeform 59"/>
            <p:cNvSpPr>
              <a:spLocks noEditPoints="1"/>
            </p:cNvSpPr>
            <p:nvPr/>
          </p:nvSpPr>
          <p:spPr bwMode="auto">
            <a:xfrm>
              <a:off x="5129213" y="4870450"/>
              <a:ext cx="558800" cy="896938"/>
            </a:xfrm>
            <a:custGeom>
              <a:avLst/>
              <a:gdLst>
                <a:gd name="T0" fmla="*/ 207 w 352"/>
                <a:gd name="T1" fmla="*/ 158 h 565"/>
                <a:gd name="T2" fmla="*/ 352 w 352"/>
                <a:gd name="T3" fmla="*/ 565 h 565"/>
                <a:gd name="T4" fmla="*/ 272 w 352"/>
                <a:gd name="T5" fmla="*/ 565 h 565"/>
                <a:gd name="T6" fmla="*/ 238 w 352"/>
                <a:gd name="T7" fmla="*/ 473 h 565"/>
                <a:gd name="T8" fmla="*/ 112 w 352"/>
                <a:gd name="T9" fmla="*/ 473 h 565"/>
                <a:gd name="T10" fmla="*/ 80 w 352"/>
                <a:gd name="T11" fmla="*/ 565 h 565"/>
                <a:gd name="T12" fmla="*/ 0 w 352"/>
                <a:gd name="T13" fmla="*/ 565 h 565"/>
                <a:gd name="T14" fmla="*/ 144 w 352"/>
                <a:gd name="T15" fmla="*/ 158 h 565"/>
                <a:gd name="T16" fmla="*/ 207 w 352"/>
                <a:gd name="T17" fmla="*/ 158 h 565"/>
                <a:gd name="T18" fmla="*/ 234 w 352"/>
                <a:gd name="T19" fmla="*/ 0 h 565"/>
                <a:gd name="T20" fmla="*/ 253 w 352"/>
                <a:gd name="T21" fmla="*/ 53 h 565"/>
                <a:gd name="T22" fmla="*/ 118 w 352"/>
                <a:gd name="T23" fmla="*/ 113 h 565"/>
                <a:gd name="T24" fmla="*/ 99 w 352"/>
                <a:gd name="T25" fmla="*/ 61 h 565"/>
                <a:gd name="T26" fmla="*/ 234 w 352"/>
                <a:gd name="T27" fmla="*/ 0 h 565"/>
                <a:gd name="T28" fmla="*/ 176 w 352"/>
                <a:gd name="T29" fmla="*/ 297 h 565"/>
                <a:gd name="T30" fmla="*/ 174 w 352"/>
                <a:gd name="T31" fmla="*/ 297 h 565"/>
                <a:gd name="T32" fmla="*/ 137 w 352"/>
                <a:gd name="T33" fmla="*/ 402 h 565"/>
                <a:gd name="T34" fmla="*/ 213 w 352"/>
                <a:gd name="T35" fmla="*/ 402 h 565"/>
                <a:gd name="T36" fmla="*/ 176 w 352"/>
                <a:gd name="T37" fmla="*/ 29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" h="565">
                  <a:moveTo>
                    <a:pt x="207" y="158"/>
                  </a:moveTo>
                  <a:lnTo>
                    <a:pt x="352" y="565"/>
                  </a:lnTo>
                  <a:lnTo>
                    <a:pt x="272" y="565"/>
                  </a:lnTo>
                  <a:lnTo>
                    <a:pt x="238" y="473"/>
                  </a:lnTo>
                  <a:lnTo>
                    <a:pt x="112" y="473"/>
                  </a:lnTo>
                  <a:lnTo>
                    <a:pt x="80" y="565"/>
                  </a:lnTo>
                  <a:lnTo>
                    <a:pt x="0" y="565"/>
                  </a:lnTo>
                  <a:lnTo>
                    <a:pt x="144" y="158"/>
                  </a:lnTo>
                  <a:lnTo>
                    <a:pt x="207" y="158"/>
                  </a:lnTo>
                  <a:close/>
                  <a:moveTo>
                    <a:pt x="234" y="0"/>
                  </a:moveTo>
                  <a:lnTo>
                    <a:pt x="253" y="53"/>
                  </a:lnTo>
                  <a:lnTo>
                    <a:pt x="118" y="113"/>
                  </a:lnTo>
                  <a:lnTo>
                    <a:pt x="99" y="61"/>
                  </a:lnTo>
                  <a:lnTo>
                    <a:pt x="234" y="0"/>
                  </a:lnTo>
                  <a:close/>
                  <a:moveTo>
                    <a:pt x="176" y="297"/>
                  </a:moveTo>
                  <a:lnTo>
                    <a:pt x="174" y="297"/>
                  </a:lnTo>
                  <a:lnTo>
                    <a:pt x="137" y="402"/>
                  </a:lnTo>
                  <a:lnTo>
                    <a:pt x="213" y="402"/>
                  </a:lnTo>
                  <a:lnTo>
                    <a:pt x="176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3" name="Freeform 60"/>
            <p:cNvSpPr>
              <a:spLocks noEditPoints="1"/>
            </p:cNvSpPr>
            <p:nvPr/>
          </p:nvSpPr>
          <p:spPr bwMode="auto">
            <a:xfrm>
              <a:off x="5761038" y="5121275"/>
              <a:ext cx="471488" cy="646113"/>
            </a:xfrm>
            <a:custGeom>
              <a:avLst/>
              <a:gdLst>
                <a:gd name="T0" fmla="*/ 198 w 359"/>
                <a:gd name="T1" fmla="*/ 0 h 492"/>
                <a:gd name="T2" fmla="*/ 343 w 359"/>
                <a:gd name="T3" fmla="*/ 142 h 492"/>
                <a:gd name="T4" fmla="*/ 307 w 359"/>
                <a:gd name="T5" fmla="*/ 233 h 492"/>
                <a:gd name="T6" fmla="*/ 359 w 359"/>
                <a:gd name="T7" fmla="*/ 344 h 492"/>
                <a:gd name="T8" fmla="*/ 208 w 359"/>
                <a:gd name="T9" fmla="*/ 492 h 492"/>
                <a:gd name="T10" fmla="*/ 0 w 359"/>
                <a:gd name="T11" fmla="*/ 492 h 492"/>
                <a:gd name="T12" fmla="*/ 0 w 359"/>
                <a:gd name="T13" fmla="*/ 0 h 492"/>
                <a:gd name="T14" fmla="*/ 198 w 359"/>
                <a:gd name="T15" fmla="*/ 0 h 492"/>
                <a:gd name="T16" fmla="*/ 208 w 359"/>
                <a:gd name="T17" fmla="*/ 406 h 492"/>
                <a:gd name="T18" fmla="*/ 267 w 359"/>
                <a:gd name="T19" fmla="*/ 344 h 492"/>
                <a:gd name="T20" fmla="*/ 208 w 359"/>
                <a:gd name="T21" fmla="*/ 282 h 492"/>
                <a:gd name="T22" fmla="*/ 91 w 359"/>
                <a:gd name="T23" fmla="*/ 282 h 492"/>
                <a:gd name="T24" fmla="*/ 91 w 359"/>
                <a:gd name="T25" fmla="*/ 406 h 492"/>
                <a:gd name="T26" fmla="*/ 208 w 359"/>
                <a:gd name="T27" fmla="*/ 406 h 492"/>
                <a:gd name="T28" fmla="*/ 202 w 359"/>
                <a:gd name="T29" fmla="*/ 196 h 492"/>
                <a:gd name="T30" fmla="*/ 251 w 359"/>
                <a:gd name="T31" fmla="*/ 142 h 492"/>
                <a:gd name="T32" fmla="*/ 198 w 359"/>
                <a:gd name="T33" fmla="*/ 86 h 492"/>
                <a:gd name="T34" fmla="*/ 91 w 359"/>
                <a:gd name="T35" fmla="*/ 86 h 492"/>
                <a:gd name="T36" fmla="*/ 91 w 359"/>
                <a:gd name="T37" fmla="*/ 196 h 492"/>
                <a:gd name="T38" fmla="*/ 202 w 359"/>
                <a:gd name="T39" fmla="*/ 19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9" h="492">
                  <a:moveTo>
                    <a:pt x="198" y="0"/>
                  </a:moveTo>
                  <a:cubicBezTo>
                    <a:pt x="278" y="0"/>
                    <a:pt x="343" y="64"/>
                    <a:pt x="343" y="142"/>
                  </a:cubicBezTo>
                  <a:cubicBezTo>
                    <a:pt x="343" y="176"/>
                    <a:pt x="329" y="208"/>
                    <a:pt x="307" y="233"/>
                  </a:cubicBezTo>
                  <a:cubicBezTo>
                    <a:pt x="339" y="260"/>
                    <a:pt x="359" y="300"/>
                    <a:pt x="359" y="344"/>
                  </a:cubicBezTo>
                  <a:cubicBezTo>
                    <a:pt x="359" y="426"/>
                    <a:pt x="293" y="492"/>
                    <a:pt x="208" y="49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8" y="0"/>
                  </a:lnTo>
                  <a:close/>
                  <a:moveTo>
                    <a:pt x="208" y="406"/>
                  </a:moveTo>
                  <a:cubicBezTo>
                    <a:pt x="240" y="406"/>
                    <a:pt x="267" y="379"/>
                    <a:pt x="267" y="344"/>
                  </a:cubicBezTo>
                  <a:cubicBezTo>
                    <a:pt x="267" y="309"/>
                    <a:pt x="240" y="282"/>
                    <a:pt x="208" y="282"/>
                  </a:cubicBezTo>
                  <a:cubicBezTo>
                    <a:pt x="91" y="282"/>
                    <a:pt x="91" y="282"/>
                    <a:pt x="91" y="282"/>
                  </a:cubicBezTo>
                  <a:cubicBezTo>
                    <a:pt x="91" y="406"/>
                    <a:pt x="91" y="406"/>
                    <a:pt x="91" y="406"/>
                  </a:cubicBezTo>
                  <a:lnTo>
                    <a:pt x="208" y="406"/>
                  </a:lnTo>
                  <a:close/>
                  <a:moveTo>
                    <a:pt x="202" y="196"/>
                  </a:moveTo>
                  <a:cubicBezTo>
                    <a:pt x="227" y="196"/>
                    <a:pt x="251" y="172"/>
                    <a:pt x="251" y="142"/>
                  </a:cubicBezTo>
                  <a:cubicBezTo>
                    <a:pt x="251" y="111"/>
                    <a:pt x="226" y="86"/>
                    <a:pt x="198" y="86"/>
                  </a:cubicBezTo>
                  <a:cubicBezTo>
                    <a:pt x="91" y="86"/>
                    <a:pt x="91" y="86"/>
                    <a:pt x="91" y="86"/>
                  </a:cubicBezTo>
                  <a:cubicBezTo>
                    <a:pt x="91" y="196"/>
                    <a:pt x="91" y="196"/>
                    <a:pt x="91" y="196"/>
                  </a:cubicBezTo>
                  <a:lnTo>
                    <a:pt x="202" y="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4" name="Freeform 61"/>
            <p:cNvSpPr>
              <a:spLocks noEditPoints="1"/>
            </p:cNvSpPr>
            <p:nvPr/>
          </p:nvSpPr>
          <p:spPr bwMode="auto">
            <a:xfrm>
              <a:off x="6310313" y="5116513"/>
              <a:ext cx="501650" cy="657225"/>
            </a:xfrm>
            <a:custGeom>
              <a:avLst/>
              <a:gdLst>
                <a:gd name="T0" fmla="*/ 206 w 383"/>
                <a:gd name="T1" fmla="*/ 0 h 501"/>
                <a:gd name="T2" fmla="*/ 383 w 383"/>
                <a:gd name="T3" fmla="*/ 179 h 501"/>
                <a:gd name="T4" fmla="*/ 383 w 383"/>
                <a:gd name="T5" fmla="*/ 326 h 501"/>
                <a:gd name="T6" fmla="*/ 206 w 383"/>
                <a:gd name="T7" fmla="*/ 501 h 501"/>
                <a:gd name="T8" fmla="*/ 178 w 383"/>
                <a:gd name="T9" fmla="*/ 501 h 501"/>
                <a:gd name="T10" fmla="*/ 0 w 383"/>
                <a:gd name="T11" fmla="*/ 326 h 501"/>
                <a:gd name="T12" fmla="*/ 0 w 383"/>
                <a:gd name="T13" fmla="*/ 179 h 501"/>
                <a:gd name="T14" fmla="*/ 178 w 383"/>
                <a:gd name="T15" fmla="*/ 0 h 501"/>
                <a:gd name="T16" fmla="*/ 206 w 383"/>
                <a:gd name="T17" fmla="*/ 0 h 501"/>
                <a:gd name="T18" fmla="*/ 291 w 383"/>
                <a:gd name="T19" fmla="*/ 179 h 501"/>
                <a:gd name="T20" fmla="*/ 206 w 383"/>
                <a:gd name="T21" fmla="*/ 86 h 501"/>
                <a:gd name="T22" fmla="*/ 178 w 383"/>
                <a:gd name="T23" fmla="*/ 86 h 501"/>
                <a:gd name="T24" fmla="*/ 92 w 383"/>
                <a:gd name="T25" fmla="*/ 179 h 501"/>
                <a:gd name="T26" fmla="*/ 92 w 383"/>
                <a:gd name="T27" fmla="*/ 326 h 501"/>
                <a:gd name="T28" fmla="*/ 178 w 383"/>
                <a:gd name="T29" fmla="*/ 415 h 501"/>
                <a:gd name="T30" fmla="*/ 206 w 383"/>
                <a:gd name="T31" fmla="*/ 415 h 501"/>
                <a:gd name="T32" fmla="*/ 291 w 383"/>
                <a:gd name="T33" fmla="*/ 326 h 501"/>
                <a:gd name="T34" fmla="*/ 291 w 383"/>
                <a:gd name="T35" fmla="*/ 17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501">
                  <a:moveTo>
                    <a:pt x="206" y="0"/>
                  </a:moveTo>
                  <a:cubicBezTo>
                    <a:pt x="311" y="0"/>
                    <a:pt x="383" y="53"/>
                    <a:pt x="383" y="179"/>
                  </a:cubicBezTo>
                  <a:cubicBezTo>
                    <a:pt x="383" y="326"/>
                    <a:pt x="383" y="326"/>
                    <a:pt x="383" y="326"/>
                  </a:cubicBezTo>
                  <a:cubicBezTo>
                    <a:pt x="383" y="427"/>
                    <a:pt x="319" y="501"/>
                    <a:pt x="206" y="501"/>
                  </a:cubicBezTo>
                  <a:cubicBezTo>
                    <a:pt x="178" y="501"/>
                    <a:pt x="178" y="501"/>
                    <a:pt x="178" y="501"/>
                  </a:cubicBezTo>
                  <a:cubicBezTo>
                    <a:pt x="65" y="501"/>
                    <a:pt x="0" y="427"/>
                    <a:pt x="0" y="32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53"/>
                    <a:pt x="73" y="0"/>
                    <a:pt x="178" y="0"/>
                  </a:cubicBezTo>
                  <a:lnTo>
                    <a:pt x="206" y="0"/>
                  </a:lnTo>
                  <a:close/>
                  <a:moveTo>
                    <a:pt x="291" y="179"/>
                  </a:moveTo>
                  <a:cubicBezTo>
                    <a:pt x="291" y="108"/>
                    <a:pt x="265" y="86"/>
                    <a:pt x="206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19" y="86"/>
                    <a:pt x="92" y="108"/>
                    <a:pt x="92" y="179"/>
                  </a:cubicBezTo>
                  <a:cubicBezTo>
                    <a:pt x="92" y="326"/>
                    <a:pt x="92" y="326"/>
                    <a:pt x="92" y="326"/>
                  </a:cubicBezTo>
                  <a:cubicBezTo>
                    <a:pt x="92" y="383"/>
                    <a:pt x="122" y="415"/>
                    <a:pt x="178" y="415"/>
                  </a:cubicBezTo>
                  <a:cubicBezTo>
                    <a:pt x="206" y="415"/>
                    <a:pt x="206" y="415"/>
                    <a:pt x="206" y="415"/>
                  </a:cubicBezTo>
                  <a:cubicBezTo>
                    <a:pt x="262" y="415"/>
                    <a:pt x="291" y="383"/>
                    <a:pt x="291" y="326"/>
                  </a:cubicBezTo>
                  <a:lnTo>
                    <a:pt x="291" y="1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5" name="Freeform 62"/>
            <p:cNvSpPr>
              <a:spLocks/>
            </p:cNvSpPr>
            <p:nvPr/>
          </p:nvSpPr>
          <p:spPr bwMode="auto">
            <a:xfrm>
              <a:off x="6867525" y="5121275"/>
              <a:ext cx="231775" cy="654050"/>
            </a:xfrm>
            <a:custGeom>
              <a:avLst/>
              <a:gdLst>
                <a:gd name="T0" fmla="*/ 176 w 177"/>
                <a:gd name="T1" fmla="*/ 0 h 498"/>
                <a:gd name="T2" fmla="*/ 176 w 177"/>
                <a:gd name="T3" fmla="*/ 357 h 498"/>
                <a:gd name="T4" fmla="*/ 47 w 177"/>
                <a:gd name="T5" fmla="*/ 498 h 498"/>
                <a:gd name="T6" fmla="*/ 0 w 177"/>
                <a:gd name="T7" fmla="*/ 498 h 498"/>
                <a:gd name="T8" fmla="*/ 0 w 177"/>
                <a:gd name="T9" fmla="*/ 412 h 498"/>
                <a:gd name="T10" fmla="*/ 47 w 177"/>
                <a:gd name="T11" fmla="*/ 412 h 498"/>
                <a:gd name="T12" fmla="*/ 85 w 177"/>
                <a:gd name="T13" fmla="*/ 379 h 498"/>
                <a:gd name="T14" fmla="*/ 84 w 177"/>
                <a:gd name="T15" fmla="*/ 357 h 498"/>
                <a:gd name="T16" fmla="*/ 84 w 177"/>
                <a:gd name="T17" fmla="*/ 0 h 498"/>
                <a:gd name="T18" fmla="*/ 176 w 177"/>
                <a:gd name="T1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98">
                  <a:moveTo>
                    <a:pt x="176" y="0"/>
                  </a:moveTo>
                  <a:cubicBezTo>
                    <a:pt x="176" y="357"/>
                    <a:pt x="176" y="357"/>
                    <a:pt x="176" y="357"/>
                  </a:cubicBezTo>
                  <a:cubicBezTo>
                    <a:pt x="177" y="489"/>
                    <a:pt x="115" y="498"/>
                    <a:pt x="47" y="498"/>
                  </a:cubicBezTo>
                  <a:cubicBezTo>
                    <a:pt x="0" y="498"/>
                    <a:pt x="0" y="498"/>
                    <a:pt x="0" y="498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47" y="412"/>
                    <a:pt x="47" y="412"/>
                    <a:pt x="47" y="412"/>
                  </a:cubicBezTo>
                  <a:cubicBezTo>
                    <a:pt x="81" y="412"/>
                    <a:pt x="85" y="411"/>
                    <a:pt x="85" y="379"/>
                  </a:cubicBezTo>
                  <a:cubicBezTo>
                    <a:pt x="85" y="373"/>
                    <a:pt x="84" y="366"/>
                    <a:pt x="84" y="357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  <p:grpSp>
        <p:nvGrpSpPr>
          <p:cNvPr id="1069" name="Skupina 1068"/>
          <p:cNvGrpSpPr/>
          <p:nvPr/>
        </p:nvGrpSpPr>
        <p:grpSpPr>
          <a:xfrm>
            <a:off x="376238" y="750888"/>
            <a:ext cx="1892300" cy="428625"/>
            <a:chOff x="376238" y="750888"/>
            <a:chExt cx="1892300" cy="428625"/>
          </a:xfrm>
        </p:grpSpPr>
        <p:sp>
          <p:nvSpPr>
            <p:cNvPr id="1056" name="Freeform 63"/>
            <p:cNvSpPr>
              <a:spLocks/>
            </p:cNvSpPr>
            <p:nvPr/>
          </p:nvSpPr>
          <p:spPr bwMode="auto">
            <a:xfrm>
              <a:off x="1852613" y="906463"/>
              <a:ext cx="188913" cy="207963"/>
            </a:xfrm>
            <a:custGeom>
              <a:avLst/>
              <a:gdLst>
                <a:gd name="T0" fmla="*/ 103 w 144"/>
                <a:gd name="T1" fmla="*/ 95 h 158"/>
                <a:gd name="T2" fmla="*/ 143 w 144"/>
                <a:gd name="T3" fmla="*/ 48 h 158"/>
                <a:gd name="T4" fmla="*/ 125 w 144"/>
                <a:gd name="T5" fmla="*/ 9 h 158"/>
                <a:gd name="T6" fmla="*/ 87 w 144"/>
                <a:gd name="T7" fmla="*/ 0 h 158"/>
                <a:gd name="T8" fmla="*/ 32 w 144"/>
                <a:gd name="T9" fmla="*/ 0 h 158"/>
                <a:gd name="T10" fmla="*/ 0 w 144"/>
                <a:gd name="T11" fmla="*/ 158 h 158"/>
                <a:gd name="T12" fmla="*/ 35 w 144"/>
                <a:gd name="T13" fmla="*/ 158 h 158"/>
                <a:gd name="T14" fmla="*/ 60 w 144"/>
                <a:gd name="T15" fmla="*/ 29 h 158"/>
                <a:gd name="T16" fmla="*/ 81 w 144"/>
                <a:gd name="T17" fmla="*/ 29 h 158"/>
                <a:gd name="T18" fmla="*/ 109 w 144"/>
                <a:gd name="T19" fmla="*/ 48 h 158"/>
                <a:gd name="T20" fmla="*/ 84 w 144"/>
                <a:gd name="T21" fmla="*/ 72 h 158"/>
                <a:gd name="T22" fmla="*/ 57 w 144"/>
                <a:gd name="T23" fmla="*/ 77 h 158"/>
                <a:gd name="T24" fmla="*/ 99 w 144"/>
                <a:gd name="T25" fmla="*/ 158 h 158"/>
                <a:gd name="T26" fmla="*/ 136 w 144"/>
                <a:gd name="T27" fmla="*/ 158 h 158"/>
                <a:gd name="T28" fmla="*/ 101 w 144"/>
                <a:gd name="T29" fmla="*/ 95 h 158"/>
                <a:gd name="T30" fmla="*/ 103 w 144"/>
                <a:gd name="T31" fmla="*/ 9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4" h="158">
                  <a:moveTo>
                    <a:pt x="103" y="95"/>
                  </a:moveTo>
                  <a:cubicBezTo>
                    <a:pt x="136" y="86"/>
                    <a:pt x="143" y="62"/>
                    <a:pt x="143" y="48"/>
                  </a:cubicBezTo>
                  <a:cubicBezTo>
                    <a:pt x="144" y="30"/>
                    <a:pt x="134" y="15"/>
                    <a:pt x="125" y="9"/>
                  </a:cubicBezTo>
                  <a:cubicBezTo>
                    <a:pt x="116" y="2"/>
                    <a:pt x="105" y="0"/>
                    <a:pt x="8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97" y="29"/>
                    <a:pt x="109" y="30"/>
                    <a:pt x="109" y="48"/>
                  </a:cubicBezTo>
                  <a:cubicBezTo>
                    <a:pt x="109" y="61"/>
                    <a:pt x="101" y="68"/>
                    <a:pt x="84" y="72"/>
                  </a:cubicBezTo>
                  <a:cubicBezTo>
                    <a:pt x="73" y="74"/>
                    <a:pt x="62" y="76"/>
                    <a:pt x="57" y="77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01" y="95"/>
                    <a:pt x="101" y="95"/>
                    <a:pt x="101" y="95"/>
                  </a:cubicBezTo>
                  <a:lnTo>
                    <a:pt x="103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7" name="Freeform 64"/>
            <p:cNvSpPr>
              <a:spLocks/>
            </p:cNvSpPr>
            <p:nvPr/>
          </p:nvSpPr>
          <p:spPr bwMode="auto">
            <a:xfrm>
              <a:off x="917575" y="906463"/>
              <a:ext cx="201613" cy="211138"/>
            </a:xfrm>
            <a:custGeom>
              <a:avLst/>
              <a:gdLst>
                <a:gd name="T0" fmla="*/ 54 w 154"/>
                <a:gd name="T1" fmla="*/ 0 h 161"/>
                <a:gd name="T2" fmla="*/ 37 w 154"/>
                <a:gd name="T3" fmla="*/ 87 h 161"/>
                <a:gd name="T4" fmla="*/ 36 w 154"/>
                <a:gd name="T5" fmla="*/ 106 h 161"/>
                <a:gd name="T6" fmla="*/ 62 w 154"/>
                <a:gd name="T7" fmla="*/ 131 h 161"/>
                <a:gd name="T8" fmla="*/ 102 w 154"/>
                <a:gd name="T9" fmla="*/ 87 h 161"/>
                <a:gd name="T10" fmla="*/ 119 w 154"/>
                <a:gd name="T11" fmla="*/ 0 h 161"/>
                <a:gd name="T12" fmla="*/ 154 w 154"/>
                <a:gd name="T13" fmla="*/ 0 h 161"/>
                <a:gd name="T14" fmla="*/ 138 w 154"/>
                <a:gd name="T15" fmla="*/ 86 h 161"/>
                <a:gd name="T16" fmla="*/ 58 w 154"/>
                <a:gd name="T17" fmla="*/ 161 h 161"/>
                <a:gd name="T18" fmla="*/ 0 w 154"/>
                <a:gd name="T19" fmla="*/ 106 h 161"/>
                <a:gd name="T20" fmla="*/ 2 w 154"/>
                <a:gd name="T21" fmla="*/ 85 h 161"/>
                <a:gd name="T22" fmla="*/ 18 w 154"/>
                <a:gd name="T23" fmla="*/ 0 h 161"/>
                <a:gd name="T24" fmla="*/ 54 w 154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61">
                  <a:moveTo>
                    <a:pt x="54" y="0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6" y="92"/>
                    <a:pt x="36" y="98"/>
                    <a:pt x="36" y="106"/>
                  </a:cubicBezTo>
                  <a:cubicBezTo>
                    <a:pt x="36" y="120"/>
                    <a:pt x="45" y="131"/>
                    <a:pt x="62" y="131"/>
                  </a:cubicBezTo>
                  <a:cubicBezTo>
                    <a:pt x="83" y="131"/>
                    <a:pt x="96" y="118"/>
                    <a:pt x="102" y="87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38" y="86"/>
                    <a:pt x="138" y="86"/>
                    <a:pt x="138" y="86"/>
                  </a:cubicBezTo>
                  <a:cubicBezTo>
                    <a:pt x="128" y="137"/>
                    <a:pt x="105" y="161"/>
                    <a:pt x="58" y="161"/>
                  </a:cubicBezTo>
                  <a:cubicBezTo>
                    <a:pt x="23" y="161"/>
                    <a:pt x="0" y="143"/>
                    <a:pt x="0" y="106"/>
                  </a:cubicBezTo>
                  <a:cubicBezTo>
                    <a:pt x="0" y="99"/>
                    <a:pt x="1" y="91"/>
                    <a:pt x="2" y="85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8" name="Freeform 65"/>
            <p:cNvSpPr>
              <a:spLocks/>
            </p:cNvSpPr>
            <p:nvPr/>
          </p:nvSpPr>
          <p:spPr bwMode="auto">
            <a:xfrm>
              <a:off x="1122363" y="906463"/>
              <a:ext cx="219075" cy="207963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2 w 167"/>
                <a:gd name="T13" fmla="*/ 63 h 158"/>
                <a:gd name="T14" fmla="*/ 133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4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8" y="85"/>
                    <a:pt x="122" y="6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50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59" name="Freeform 66"/>
            <p:cNvSpPr>
              <a:spLocks/>
            </p:cNvSpPr>
            <p:nvPr/>
          </p:nvSpPr>
          <p:spPr bwMode="auto">
            <a:xfrm>
              <a:off x="1346200" y="906463"/>
              <a:ext cx="85725" cy="207963"/>
            </a:xfrm>
            <a:custGeom>
              <a:avLst/>
              <a:gdLst>
                <a:gd name="T0" fmla="*/ 54 w 54"/>
                <a:gd name="T1" fmla="*/ 0 h 131"/>
                <a:gd name="T2" fmla="*/ 29 w 54"/>
                <a:gd name="T3" fmla="*/ 131 h 131"/>
                <a:gd name="T4" fmla="*/ 0 w 54"/>
                <a:gd name="T5" fmla="*/ 131 h 131"/>
                <a:gd name="T6" fmla="*/ 25 w 54"/>
                <a:gd name="T7" fmla="*/ 0 h 131"/>
                <a:gd name="T8" fmla="*/ 54 w 54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31">
                  <a:moveTo>
                    <a:pt x="54" y="0"/>
                  </a:moveTo>
                  <a:lnTo>
                    <a:pt x="29" y="131"/>
                  </a:lnTo>
                  <a:lnTo>
                    <a:pt x="0" y="131"/>
                  </a:lnTo>
                  <a:lnTo>
                    <a:pt x="25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0" name="Freeform 67"/>
            <p:cNvSpPr>
              <a:spLocks/>
            </p:cNvSpPr>
            <p:nvPr/>
          </p:nvSpPr>
          <p:spPr bwMode="auto">
            <a:xfrm>
              <a:off x="1444625" y="903288"/>
              <a:ext cx="187325" cy="214313"/>
            </a:xfrm>
            <a:custGeom>
              <a:avLst/>
              <a:gdLst>
                <a:gd name="T0" fmla="*/ 114 w 142"/>
                <a:gd name="T1" fmla="*/ 160 h 164"/>
                <a:gd name="T2" fmla="*/ 78 w 142"/>
                <a:gd name="T3" fmla="*/ 164 h 164"/>
                <a:gd name="T4" fmla="*/ 0 w 142"/>
                <a:gd name="T5" fmla="*/ 92 h 164"/>
                <a:gd name="T6" fmla="*/ 44 w 142"/>
                <a:gd name="T7" fmla="*/ 15 h 164"/>
                <a:gd name="T8" fmla="*/ 105 w 142"/>
                <a:gd name="T9" fmla="*/ 0 h 164"/>
                <a:gd name="T10" fmla="*/ 142 w 142"/>
                <a:gd name="T11" fmla="*/ 6 h 164"/>
                <a:gd name="T12" fmla="*/ 136 w 142"/>
                <a:gd name="T13" fmla="*/ 36 h 164"/>
                <a:gd name="T14" fmla="*/ 102 w 142"/>
                <a:gd name="T15" fmla="*/ 30 h 164"/>
                <a:gd name="T16" fmla="*/ 62 w 142"/>
                <a:gd name="T17" fmla="*/ 41 h 164"/>
                <a:gd name="T18" fmla="*/ 39 w 142"/>
                <a:gd name="T19" fmla="*/ 89 h 164"/>
                <a:gd name="T20" fmla="*/ 88 w 142"/>
                <a:gd name="T21" fmla="*/ 134 h 164"/>
                <a:gd name="T22" fmla="*/ 120 w 142"/>
                <a:gd name="T23" fmla="*/ 129 h 164"/>
                <a:gd name="T24" fmla="*/ 114 w 142"/>
                <a:gd name="T25" fmla="*/ 1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64">
                  <a:moveTo>
                    <a:pt x="114" y="160"/>
                  </a:moveTo>
                  <a:cubicBezTo>
                    <a:pt x="107" y="162"/>
                    <a:pt x="98" y="164"/>
                    <a:pt x="78" y="164"/>
                  </a:cubicBezTo>
                  <a:cubicBezTo>
                    <a:pt x="36" y="164"/>
                    <a:pt x="0" y="141"/>
                    <a:pt x="0" y="92"/>
                  </a:cubicBezTo>
                  <a:cubicBezTo>
                    <a:pt x="0" y="57"/>
                    <a:pt x="18" y="31"/>
                    <a:pt x="44" y="15"/>
                  </a:cubicBezTo>
                  <a:cubicBezTo>
                    <a:pt x="61" y="5"/>
                    <a:pt x="81" y="0"/>
                    <a:pt x="105" y="0"/>
                  </a:cubicBezTo>
                  <a:cubicBezTo>
                    <a:pt x="126" y="0"/>
                    <a:pt x="134" y="3"/>
                    <a:pt x="142" y="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1" y="33"/>
                    <a:pt x="118" y="30"/>
                    <a:pt x="102" y="30"/>
                  </a:cubicBezTo>
                  <a:cubicBezTo>
                    <a:pt x="87" y="30"/>
                    <a:pt x="72" y="34"/>
                    <a:pt x="62" y="41"/>
                  </a:cubicBezTo>
                  <a:cubicBezTo>
                    <a:pt x="48" y="51"/>
                    <a:pt x="39" y="68"/>
                    <a:pt x="39" y="89"/>
                  </a:cubicBezTo>
                  <a:cubicBezTo>
                    <a:pt x="39" y="116"/>
                    <a:pt x="56" y="134"/>
                    <a:pt x="88" y="134"/>
                  </a:cubicBezTo>
                  <a:cubicBezTo>
                    <a:pt x="101" y="134"/>
                    <a:pt x="111" y="133"/>
                    <a:pt x="120" y="129"/>
                  </a:cubicBezTo>
                  <a:lnTo>
                    <a:pt x="114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1" name="Freeform 68"/>
            <p:cNvSpPr>
              <a:spLocks noEditPoints="1"/>
            </p:cNvSpPr>
            <p:nvPr/>
          </p:nvSpPr>
          <p:spPr bwMode="auto">
            <a:xfrm>
              <a:off x="1622425" y="903288"/>
              <a:ext cx="217488" cy="214313"/>
            </a:xfrm>
            <a:custGeom>
              <a:avLst/>
              <a:gdLst>
                <a:gd name="T0" fmla="*/ 73 w 166"/>
                <a:gd name="T1" fmla="*/ 164 h 164"/>
                <a:gd name="T2" fmla="*/ 0 w 166"/>
                <a:gd name="T3" fmla="*/ 93 h 164"/>
                <a:gd name="T4" fmla="*/ 28 w 166"/>
                <a:gd name="T5" fmla="*/ 25 h 164"/>
                <a:gd name="T6" fmla="*/ 93 w 166"/>
                <a:gd name="T7" fmla="*/ 0 h 164"/>
                <a:gd name="T8" fmla="*/ 166 w 166"/>
                <a:gd name="T9" fmla="*/ 71 h 164"/>
                <a:gd name="T10" fmla="*/ 139 w 166"/>
                <a:gd name="T11" fmla="*/ 138 h 164"/>
                <a:gd name="T12" fmla="*/ 73 w 166"/>
                <a:gd name="T13" fmla="*/ 164 h 164"/>
                <a:gd name="T14" fmla="*/ 78 w 166"/>
                <a:gd name="T15" fmla="*/ 134 h 164"/>
                <a:gd name="T16" fmla="*/ 110 w 166"/>
                <a:gd name="T17" fmla="*/ 121 h 164"/>
                <a:gd name="T18" fmla="*/ 128 w 166"/>
                <a:gd name="T19" fmla="*/ 73 h 164"/>
                <a:gd name="T20" fmla="*/ 89 w 166"/>
                <a:gd name="T21" fmla="*/ 29 h 164"/>
                <a:gd name="T22" fmla="*/ 57 w 166"/>
                <a:gd name="T23" fmla="*/ 43 h 164"/>
                <a:gd name="T24" fmla="*/ 38 w 166"/>
                <a:gd name="T25" fmla="*/ 90 h 164"/>
                <a:gd name="T26" fmla="*/ 78 w 166"/>
                <a:gd name="T27" fmla="*/ 13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64">
                  <a:moveTo>
                    <a:pt x="73" y="164"/>
                  </a:moveTo>
                  <a:cubicBezTo>
                    <a:pt x="29" y="164"/>
                    <a:pt x="0" y="136"/>
                    <a:pt x="0" y="93"/>
                  </a:cubicBezTo>
                  <a:cubicBezTo>
                    <a:pt x="0" y="65"/>
                    <a:pt x="11" y="42"/>
                    <a:pt x="28" y="25"/>
                  </a:cubicBezTo>
                  <a:cubicBezTo>
                    <a:pt x="45" y="9"/>
                    <a:pt x="68" y="0"/>
                    <a:pt x="93" y="0"/>
                  </a:cubicBezTo>
                  <a:cubicBezTo>
                    <a:pt x="138" y="0"/>
                    <a:pt x="166" y="27"/>
                    <a:pt x="166" y="71"/>
                  </a:cubicBezTo>
                  <a:cubicBezTo>
                    <a:pt x="166" y="98"/>
                    <a:pt x="156" y="122"/>
                    <a:pt x="139" y="138"/>
                  </a:cubicBezTo>
                  <a:cubicBezTo>
                    <a:pt x="123" y="154"/>
                    <a:pt x="100" y="164"/>
                    <a:pt x="73" y="164"/>
                  </a:cubicBezTo>
                  <a:close/>
                  <a:moveTo>
                    <a:pt x="78" y="134"/>
                  </a:moveTo>
                  <a:cubicBezTo>
                    <a:pt x="90" y="134"/>
                    <a:pt x="101" y="129"/>
                    <a:pt x="110" y="121"/>
                  </a:cubicBezTo>
                  <a:cubicBezTo>
                    <a:pt x="121" y="109"/>
                    <a:pt x="128" y="92"/>
                    <a:pt x="128" y="73"/>
                  </a:cubicBezTo>
                  <a:cubicBezTo>
                    <a:pt x="128" y="50"/>
                    <a:pt x="119" y="29"/>
                    <a:pt x="89" y="29"/>
                  </a:cubicBezTo>
                  <a:cubicBezTo>
                    <a:pt x="77" y="29"/>
                    <a:pt x="66" y="34"/>
                    <a:pt x="57" y="43"/>
                  </a:cubicBezTo>
                  <a:cubicBezTo>
                    <a:pt x="45" y="55"/>
                    <a:pt x="38" y="73"/>
                    <a:pt x="38" y="90"/>
                  </a:cubicBezTo>
                  <a:cubicBezTo>
                    <a:pt x="38" y="117"/>
                    <a:pt x="51" y="134"/>
                    <a:pt x="78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2" name="Freeform 69"/>
            <p:cNvSpPr>
              <a:spLocks/>
            </p:cNvSpPr>
            <p:nvPr/>
          </p:nvSpPr>
          <p:spPr bwMode="auto">
            <a:xfrm>
              <a:off x="2049463" y="906463"/>
              <a:ext cx="219075" cy="207963"/>
            </a:xfrm>
            <a:custGeom>
              <a:avLst/>
              <a:gdLst>
                <a:gd name="T0" fmla="*/ 0 w 167"/>
                <a:gd name="T1" fmla="*/ 158 h 158"/>
                <a:gd name="T2" fmla="*/ 30 w 167"/>
                <a:gd name="T3" fmla="*/ 0 h 158"/>
                <a:gd name="T4" fmla="*/ 74 w 167"/>
                <a:gd name="T5" fmla="*/ 0 h 158"/>
                <a:gd name="T6" fmla="*/ 98 w 167"/>
                <a:gd name="T7" fmla="*/ 59 h 158"/>
                <a:gd name="T8" fmla="*/ 114 w 167"/>
                <a:gd name="T9" fmla="*/ 115 h 158"/>
                <a:gd name="T10" fmla="*/ 115 w 167"/>
                <a:gd name="T11" fmla="*/ 115 h 158"/>
                <a:gd name="T12" fmla="*/ 121 w 167"/>
                <a:gd name="T13" fmla="*/ 63 h 158"/>
                <a:gd name="T14" fmla="*/ 133 w 167"/>
                <a:gd name="T15" fmla="*/ 0 h 158"/>
                <a:gd name="T16" fmla="*/ 167 w 167"/>
                <a:gd name="T17" fmla="*/ 0 h 158"/>
                <a:gd name="T18" fmla="*/ 137 w 167"/>
                <a:gd name="T19" fmla="*/ 158 h 158"/>
                <a:gd name="T20" fmla="*/ 99 w 167"/>
                <a:gd name="T21" fmla="*/ 158 h 158"/>
                <a:gd name="T22" fmla="*/ 73 w 167"/>
                <a:gd name="T23" fmla="*/ 93 h 158"/>
                <a:gd name="T24" fmla="*/ 56 w 167"/>
                <a:gd name="T25" fmla="*/ 37 h 158"/>
                <a:gd name="T26" fmla="*/ 55 w 167"/>
                <a:gd name="T27" fmla="*/ 37 h 158"/>
                <a:gd name="T28" fmla="*/ 45 w 167"/>
                <a:gd name="T29" fmla="*/ 98 h 158"/>
                <a:gd name="T30" fmla="*/ 34 w 167"/>
                <a:gd name="T31" fmla="*/ 158 h 158"/>
                <a:gd name="T32" fmla="*/ 0 w 167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58">
                  <a:moveTo>
                    <a:pt x="0" y="158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05" y="79"/>
                    <a:pt x="110" y="96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5" y="99"/>
                    <a:pt x="117" y="85"/>
                    <a:pt x="121" y="6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66" y="72"/>
                    <a:pt x="61" y="57"/>
                    <a:pt x="5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53"/>
                    <a:pt x="49" y="74"/>
                    <a:pt x="45" y="98"/>
                  </a:cubicBezTo>
                  <a:cubicBezTo>
                    <a:pt x="34" y="158"/>
                    <a:pt x="34" y="158"/>
                    <a:pt x="34" y="15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3" name="Freeform 70"/>
            <p:cNvSpPr>
              <a:spLocks noEditPoints="1"/>
            </p:cNvSpPr>
            <p:nvPr/>
          </p:nvSpPr>
          <p:spPr bwMode="auto">
            <a:xfrm>
              <a:off x="376238" y="750888"/>
              <a:ext cx="604838" cy="428625"/>
            </a:xfrm>
            <a:custGeom>
              <a:avLst/>
              <a:gdLst>
                <a:gd name="T0" fmla="*/ 317 w 461"/>
                <a:gd name="T1" fmla="*/ 67 h 327"/>
                <a:gd name="T2" fmla="*/ 264 w 461"/>
                <a:gd name="T3" fmla="*/ 46 h 327"/>
                <a:gd name="T4" fmla="*/ 210 w 461"/>
                <a:gd name="T5" fmla="*/ 0 h 327"/>
                <a:gd name="T6" fmla="*/ 49 w 461"/>
                <a:gd name="T7" fmla="*/ 59 h 327"/>
                <a:gd name="T8" fmla="*/ 13 w 461"/>
                <a:gd name="T9" fmla="*/ 244 h 327"/>
                <a:gd name="T10" fmla="*/ 108 w 461"/>
                <a:gd name="T11" fmla="*/ 313 h 327"/>
                <a:gd name="T12" fmla="*/ 256 w 461"/>
                <a:gd name="T13" fmla="*/ 236 h 327"/>
                <a:gd name="T14" fmla="*/ 365 w 461"/>
                <a:gd name="T15" fmla="*/ 233 h 327"/>
                <a:gd name="T16" fmla="*/ 335 w 461"/>
                <a:gd name="T17" fmla="*/ 94 h 327"/>
                <a:gd name="T18" fmla="*/ 287 w 461"/>
                <a:gd name="T19" fmla="*/ 87 h 327"/>
                <a:gd name="T20" fmla="*/ 232 w 461"/>
                <a:gd name="T21" fmla="*/ 102 h 327"/>
                <a:gd name="T22" fmla="*/ 223 w 461"/>
                <a:gd name="T23" fmla="*/ 103 h 327"/>
                <a:gd name="T24" fmla="*/ 206 w 461"/>
                <a:gd name="T25" fmla="*/ 135 h 327"/>
                <a:gd name="T26" fmla="*/ 198 w 461"/>
                <a:gd name="T27" fmla="*/ 122 h 327"/>
                <a:gd name="T28" fmla="*/ 190 w 461"/>
                <a:gd name="T29" fmla="*/ 69 h 327"/>
                <a:gd name="T30" fmla="*/ 169 w 461"/>
                <a:gd name="T31" fmla="*/ 52 h 327"/>
                <a:gd name="T32" fmla="*/ 143 w 461"/>
                <a:gd name="T33" fmla="*/ 67 h 327"/>
                <a:gd name="T34" fmla="*/ 113 w 461"/>
                <a:gd name="T35" fmla="*/ 38 h 327"/>
                <a:gd name="T36" fmla="*/ 131 w 461"/>
                <a:gd name="T37" fmla="*/ 97 h 327"/>
                <a:gd name="T38" fmla="*/ 93 w 461"/>
                <a:gd name="T39" fmla="*/ 44 h 327"/>
                <a:gd name="T40" fmla="*/ 92 w 461"/>
                <a:gd name="T41" fmla="*/ 91 h 327"/>
                <a:gd name="T42" fmla="*/ 45 w 461"/>
                <a:gd name="T43" fmla="*/ 157 h 327"/>
                <a:gd name="T44" fmla="*/ 59 w 461"/>
                <a:gd name="T45" fmla="*/ 250 h 327"/>
                <a:gd name="T46" fmla="*/ 42 w 461"/>
                <a:gd name="T47" fmla="*/ 146 h 327"/>
                <a:gd name="T48" fmla="*/ 85 w 461"/>
                <a:gd name="T49" fmla="*/ 109 h 327"/>
                <a:gd name="T50" fmla="*/ 44 w 461"/>
                <a:gd name="T51" fmla="*/ 96 h 327"/>
                <a:gd name="T52" fmla="*/ 28 w 461"/>
                <a:gd name="T53" fmla="*/ 237 h 327"/>
                <a:gd name="T54" fmla="*/ 21 w 461"/>
                <a:gd name="T55" fmla="*/ 170 h 327"/>
                <a:gd name="T56" fmla="*/ 17 w 461"/>
                <a:gd name="T57" fmla="*/ 230 h 327"/>
                <a:gd name="T58" fmla="*/ 34 w 461"/>
                <a:gd name="T59" fmla="*/ 282 h 327"/>
                <a:gd name="T60" fmla="*/ 59 w 461"/>
                <a:gd name="T61" fmla="*/ 279 h 327"/>
                <a:gd name="T62" fmla="*/ 65 w 461"/>
                <a:gd name="T63" fmla="*/ 283 h 327"/>
                <a:gd name="T64" fmla="*/ 136 w 461"/>
                <a:gd name="T65" fmla="*/ 240 h 327"/>
                <a:gd name="T66" fmla="*/ 149 w 461"/>
                <a:gd name="T67" fmla="*/ 290 h 327"/>
                <a:gd name="T68" fmla="*/ 108 w 461"/>
                <a:gd name="T69" fmla="*/ 288 h 327"/>
                <a:gd name="T70" fmla="*/ 78 w 461"/>
                <a:gd name="T71" fmla="*/ 221 h 327"/>
                <a:gd name="T72" fmla="*/ 112 w 461"/>
                <a:gd name="T73" fmla="*/ 233 h 327"/>
                <a:gd name="T74" fmla="*/ 89 w 461"/>
                <a:gd name="T75" fmla="*/ 140 h 327"/>
                <a:gd name="T76" fmla="*/ 127 w 461"/>
                <a:gd name="T77" fmla="*/ 185 h 327"/>
                <a:gd name="T78" fmla="*/ 139 w 461"/>
                <a:gd name="T79" fmla="*/ 156 h 327"/>
                <a:gd name="T80" fmla="*/ 144 w 461"/>
                <a:gd name="T81" fmla="*/ 113 h 327"/>
                <a:gd name="T82" fmla="*/ 183 w 461"/>
                <a:gd name="T83" fmla="*/ 73 h 327"/>
                <a:gd name="T84" fmla="*/ 174 w 461"/>
                <a:gd name="T85" fmla="*/ 173 h 327"/>
                <a:gd name="T86" fmla="*/ 154 w 461"/>
                <a:gd name="T87" fmla="*/ 189 h 327"/>
                <a:gd name="T88" fmla="*/ 157 w 461"/>
                <a:gd name="T89" fmla="*/ 212 h 327"/>
                <a:gd name="T90" fmla="*/ 163 w 461"/>
                <a:gd name="T91" fmla="*/ 239 h 327"/>
                <a:gd name="T92" fmla="*/ 305 w 461"/>
                <a:gd name="T93" fmla="*/ 167 h 327"/>
                <a:gd name="T94" fmla="*/ 334 w 461"/>
                <a:gd name="T95" fmla="*/ 211 h 327"/>
                <a:gd name="T96" fmla="*/ 286 w 461"/>
                <a:gd name="T97" fmla="*/ 233 h 327"/>
                <a:gd name="T98" fmla="*/ 286 w 461"/>
                <a:gd name="T99" fmla="*/ 255 h 327"/>
                <a:gd name="T100" fmla="*/ 250 w 461"/>
                <a:gd name="T101" fmla="*/ 215 h 327"/>
                <a:gd name="T102" fmla="*/ 216 w 461"/>
                <a:gd name="T103" fmla="*/ 178 h 327"/>
                <a:gd name="T104" fmla="*/ 190 w 461"/>
                <a:gd name="T105" fmla="*/ 153 h 327"/>
                <a:gd name="T106" fmla="*/ 246 w 461"/>
                <a:gd name="T107" fmla="*/ 111 h 327"/>
                <a:gd name="T108" fmla="*/ 289 w 461"/>
                <a:gd name="T109" fmla="*/ 126 h 327"/>
                <a:gd name="T110" fmla="*/ 305 w 461"/>
                <a:gd name="T111" fmla="*/ 167 h 327"/>
                <a:gd name="T112" fmla="*/ 343 w 461"/>
                <a:gd name="T113" fmla="*/ 85 h 327"/>
                <a:gd name="T114" fmla="*/ 382 w 461"/>
                <a:gd name="T115" fmla="*/ 5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1" h="327">
                  <a:moveTo>
                    <a:pt x="459" y="30"/>
                  </a:moveTo>
                  <a:cubicBezTo>
                    <a:pt x="455" y="28"/>
                    <a:pt x="451" y="29"/>
                    <a:pt x="447" y="31"/>
                  </a:cubicBezTo>
                  <a:cubicBezTo>
                    <a:pt x="442" y="32"/>
                    <a:pt x="437" y="28"/>
                    <a:pt x="432" y="31"/>
                  </a:cubicBezTo>
                  <a:cubicBezTo>
                    <a:pt x="420" y="41"/>
                    <a:pt x="396" y="29"/>
                    <a:pt x="389" y="46"/>
                  </a:cubicBezTo>
                  <a:cubicBezTo>
                    <a:pt x="373" y="45"/>
                    <a:pt x="364" y="47"/>
                    <a:pt x="358" y="51"/>
                  </a:cubicBezTo>
                  <a:cubicBezTo>
                    <a:pt x="354" y="53"/>
                    <a:pt x="354" y="58"/>
                    <a:pt x="349" y="59"/>
                  </a:cubicBezTo>
                  <a:cubicBezTo>
                    <a:pt x="336" y="56"/>
                    <a:pt x="324" y="60"/>
                    <a:pt x="317" y="67"/>
                  </a:cubicBezTo>
                  <a:cubicBezTo>
                    <a:pt x="308" y="67"/>
                    <a:pt x="304" y="67"/>
                    <a:pt x="298" y="70"/>
                  </a:cubicBezTo>
                  <a:cubicBezTo>
                    <a:pt x="293" y="72"/>
                    <a:pt x="290" y="78"/>
                    <a:pt x="284" y="70"/>
                  </a:cubicBezTo>
                  <a:cubicBezTo>
                    <a:pt x="277" y="66"/>
                    <a:pt x="279" y="66"/>
                    <a:pt x="273" y="64"/>
                  </a:cubicBezTo>
                  <a:cubicBezTo>
                    <a:pt x="272" y="64"/>
                    <a:pt x="264" y="64"/>
                    <a:pt x="261" y="61"/>
                  </a:cubicBezTo>
                  <a:cubicBezTo>
                    <a:pt x="270" y="59"/>
                    <a:pt x="271" y="51"/>
                    <a:pt x="284" y="55"/>
                  </a:cubicBezTo>
                  <a:cubicBezTo>
                    <a:pt x="284" y="51"/>
                    <a:pt x="283" y="51"/>
                    <a:pt x="282" y="47"/>
                  </a:cubicBezTo>
                  <a:cubicBezTo>
                    <a:pt x="276" y="43"/>
                    <a:pt x="271" y="45"/>
                    <a:pt x="264" y="46"/>
                  </a:cubicBezTo>
                  <a:cubicBezTo>
                    <a:pt x="261" y="46"/>
                    <a:pt x="254" y="48"/>
                    <a:pt x="252" y="46"/>
                  </a:cubicBezTo>
                  <a:cubicBezTo>
                    <a:pt x="251" y="42"/>
                    <a:pt x="258" y="40"/>
                    <a:pt x="262" y="39"/>
                  </a:cubicBezTo>
                  <a:cubicBezTo>
                    <a:pt x="262" y="38"/>
                    <a:pt x="260" y="35"/>
                    <a:pt x="260" y="35"/>
                  </a:cubicBezTo>
                  <a:cubicBezTo>
                    <a:pt x="252" y="34"/>
                    <a:pt x="249" y="34"/>
                    <a:pt x="243" y="37"/>
                  </a:cubicBezTo>
                  <a:cubicBezTo>
                    <a:pt x="240" y="39"/>
                    <a:pt x="236" y="38"/>
                    <a:pt x="232" y="36"/>
                  </a:cubicBezTo>
                  <a:cubicBezTo>
                    <a:pt x="226" y="27"/>
                    <a:pt x="221" y="21"/>
                    <a:pt x="220" y="10"/>
                  </a:cubicBezTo>
                  <a:cubicBezTo>
                    <a:pt x="217" y="6"/>
                    <a:pt x="215" y="2"/>
                    <a:pt x="210" y="0"/>
                  </a:cubicBezTo>
                  <a:cubicBezTo>
                    <a:pt x="205" y="7"/>
                    <a:pt x="210" y="21"/>
                    <a:pt x="198" y="23"/>
                  </a:cubicBezTo>
                  <a:cubicBezTo>
                    <a:pt x="194" y="22"/>
                    <a:pt x="189" y="21"/>
                    <a:pt x="185" y="19"/>
                  </a:cubicBezTo>
                  <a:cubicBezTo>
                    <a:pt x="181" y="19"/>
                    <a:pt x="172" y="11"/>
                    <a:pt x="166" y="18"/>
                  </a:cubicBezTo>
                  <a:cubicBezTo>
                    <a:pt x="156" y="25"/>
                    <a:pt x="144" y="19"/>
                    <a:pt x="134" y="18"/>
                  </a:cubicBezTo>
                  <a:cubicBezTo>
                    <a:pt x="118" y="12"/>
                    <a:pt x="108" y="30"/>
                    <a:pt x="93" y="31"/>
                  </a:cubicBezTo>
                  <a:cubicBezTo>
                    <a:pt x="83" y="28"/>
                    <a:pt x="80" y="40"/>
                    <a:pt x="75" y="46"/>
                  </a:cubicBezTo>
                  <a:cubicBezTo>
                    <a:pt x="66" y="49"/>
                    <a:pt x="60" y="59"/>
                    <a:pt x="49" y="59"/>
                  </a:cubicBezTo>
                  <a:cubicBezTo>
                    <a:pt x="46" y="63"/>
                    <a:pt x="45" y="67"/>
                    <a:pt x="44" y="72"/>
                  </a:cubicBezTo>
                  <a:cubicBezTo>
                    <a:pt x="44" y="89"/>
                    <a:pt x="26" y="96"/>
                    <a:pt x="20" y="111"/>
                  </a:cubicBezTo>
                  <a:cubicBezTo>
                    <a:pt x="20" y="115"/>
                    <a:pt x="22" y="119"/>
                    <a:pt x="22" y="123"/>
                  </a:cubicBezTo>
                  <a:cubicBezTo>
                    <a:pt x="24" y="135"/>
                    <a:pt x="16" y="142"/>
                    <a:pt x="13" y="152"/>
                  </a:cubicBezTo>
                  <a:cubicBezTo>
                    <a:pt x="6" y="158"/>
                    <a:pt x="13" y="167"/>
                    <a:pt x="14" y="173"/>
                  </a:cubicBezTo>
                  <a:cubicBezTo>
                    <a:pt x="16" y="185"/>
                    <a:pt x="13" y="196"/>
                    <a:pt x="7" y="206"/>
                  </a:cubicBezTo>
                  <a:cubicBezTo>
                    <a:pt x="0" y="220"/>
                    <a:pt x="11" y="231"/>
                    <a:pt x="13" y="244"/>
                  </a:cubicBezTo>
                  <a:cubicBezTo>
                    <a:pt x="17" y="255"/>
                    <a:pt x="26" y="267"/>
                    <a:pt x="18" y="279"/>
                  </a:cubicBezTo>
                  <a:cubicBezTo>
                    <a:pt x="9" y="287"/>
                    <a:pt x="3" y="299"/>
                    <a:pt x="1" y="310"/>
                  </a:cubicBezTo>
                  <a:cubicBezTo>
                    <a:pt x="4" y="311"/>
                    <a:pt x="8" y="308"/>
                    <a:pt x="9" y="310"/>
                  </a:cubicBezTo>
                  <a:cubicBezTo>
                    <a:pt x="10" y="317"/>
                    <a:pt x="14" y="321"/>
                    <a:pt x="20" y="322"/>
                  </a:cubicBezTo>
                  <a:cubicBezTo>
                    <a:pt x="21" y="321"/>
                    <a:pt x="22" y="319"/>
                    <a:pt x="23" y="318"/>
                  </a:cubicBezTo>
                  <a:cubicBezTo>
                    <a:pt x="30" y="321"/>
                    <a:pt x="38" y="327"/>
                    <a:pt x="46" y="322"/>
                  </a:cubicBezTo>
                  <a:cubicBezTo>
                    <a:pt x="67" y="320"/>
                    <a:pt x="88" y="318"/>
                    <a:pt x="108" y="313"/>
                  </a:cubicBezTo>
                  <a:cubicBezTo>
                    <a:pt x="125" y="309"/>
                    <a:pt x="141" y="304"/>
                    <a:pt x="155" y="298"/>
                  </a:cubicBezTo>
                  <a:cubicBezTo>
                    <a:pt x="183" y="298"/>
                    <a:pt x="194" y="277"/>
                    <a:pt x="218" y="278"/>
                  </a:cubicBezTo>
                  <a:cubicBezTo>
                    <a:pt x="224" y="277"/>
                    <a:pt x="226" y="274"/>
                    <a:pt x="232" y="273"/>
                  </a:cubicBezTo>
                  <a:cubicBezTo>
                    <a:pt x="231" y="270"/>
                    <a:pt x="232" y="267"/>
                    <a:pt x="231" y="264"/>
                  </a:cubicBezTo>
                  <a:cubicBezTo>
                    <a:pt x="222" y="256"/>
                    <a:pt x="227" y="243"/>
                    <a:pt x="220" y="235"/>
                  </a:cubicBezTo>
                  <a:cubicBezTo>
                    <a:pt x="220" y="232"/>
                    <a:pt x="217" y="227"/>
                    <a:pt x="222" y="225"/>
                  </a:cubicBezTo>
                  <a:cubicBezTo>
                    <a:pt x="231" y="237"/>
                    <a:pt x="244" y="234"/>
                    <a:pt x="256" y="236"/>
                  </a:cubicBezTo>
                  <a:cubicBezTo>
                    <a:pt x="263" y="238"/>
                    <a:pt x="270" y="249"/>
                    <a:pt x="276" y="253"/>
                  </a:cubicBezTo>
                  <a:cubicBezTo>
                    <a:pt x="276" y="257"/>
                    <a:pt x="277" y="261"/>
                    <a:pt x="280" y="263"/>
                  </a:cubicBezTo>
                  <a:cubicBezTo>
                    <a:pt x="300" y="284"/>
                    <a:pt x="305" y="277"/>
                    <a:pt x="322" y="278"/>
                  </a:cubicBezTo>
                  <a:cubicBezTo>
                    <a:pt x="324" y="275"/>
                    <a:pt x="318" y="271"/>
                    <a:pt x="324" y="267"/>
                  </a:cubicBezTo>
                  <a:cubicBezTo>
                    <a:pt x="329" y="273"/>
                    <a:pt x="329" y="273"/>
                    <a:pt x="329" y="273"/>
                  </a:cubicBezTo>
                  <a:cubicBezTo>
                    <a:pt x="335" y="273"/>
                    <a:pt x="343" y="269"/>
                    <a:pt x="346" y="268"/>
                  </a:cubicBezTo>
                  <a:cubicBezTo>
                    <a:pt x="364" y="265"/>
                    <a:pt x="362" y="246"/>
                    <a:pt x="365" y="233"/>
                  </a:cubicBezTo>
                  <a:cubicBezTo>
                    <a:pt x="368" y="224"/>
                    <a:pt x="362" y="224"/>
                    <a:pt x="359" y="220"/>
                  </a:cubicBezTo>
                  <a:cubicBezTo>
                    <a:pt x="355" y="203"/>
                    <a:pt x="342" y="200"/>
                    <a:pt x="338" y="186"/>
                  </a:cubicBezTo>
                  <a:cubicBezTo>
                    <a:pt x="332" y="178"/>
                    <a:pt x="327" y="169"/>
                    <a:pt x="322" y="163"/>
                  </a:cubicBezTo>
                  <a:cubicBezTo>
                    <a:pt x="319" y="156"/>
                    <a:pt x="318" y="148"/>
                    <a:pt x="316" y="140"/>
                  </a:cubicBezTo>
                  <a:cubicBezTo>
                    <a:pt x="312" y="133"/>
                    <a:pt x="303" y="124"/>
                    <a:pt x="299" y="117"/>
                  </a:cubicBezTo>
                  <a:cubicBezTo>
                    <a:pt x="298" y="115"/>
                    <a:pt x="298" y="117"/>
                    <a:pt x="298" y="114"/>
                  </a:cubicBezTo>
                  <a:cubicBezTo>
                    <a:pt x="321" y="113"/>
                    <a:pt x="325" y="105"/>
                    <a:pt x="335" y="94"/>
                  </a:cubicBezTo>
                  <a:cubicBezTo>
                    <a:pt x="364" y="97"/>
                    <a:pt x="366" y="73"/>
                    <a:pt x="386" y="74"/>
                  </a:cubicBezTo>
                  <a:cubicBezTo>
                    <a:pt x="403" y="75"/>
                    <a:pt x="400" y="60"/>
                    <a:pt x="418" y="59"/>
                  </a:cubicBezTo>
                  <a:cubicBezTo>
                    <a:pt x="428" y="58"/>
                    <a:pt x="430" y="53"/>
                    <a:pt x="435" y="46"/>
                  </a:cubicBezTo>
                  <a:cubicBezTo>
                    <a:pt x="446" y="49"/>
                    <a:pt x="449" y="40"/>
                    <a:pt x="457" y="37"/>
                  </a:cubicBezTo>
                  <a:cubicBezTo>
                    <a:pt x="460" y="36"/>
                    <a:pt x="461" y="32"/>
                    <a:pt x="459" y="30"/>
                  </a:cubicBezTo>
                  <a:moveTo>
                    <a:pt x="281" y="81"/>
                  </a:moveTo>
                  <a:cubicBezTo>
                    <a:pt x="283" y="83"/>
                    <a:pt x="290" y="83"/>
                    <a:pt x="287" y="87"/>
                  </a:cubicBezTo>
                  <a:cubicBezTo>
                    <a:pt x="275" y="91"/>
                    <a:pt x="262" y="84"/>
                    <a:pt x="255" y="78"/>
                  </a:cubicBezTo>
                  <a:cubicBezTo>
                    <a:pt x="259" y="73"/>
                    <a:pt x="281" y="71"/>
                    <a:pt x="281" y="81"/>
                  </a:cubicBezTo>
                  <a:moveTo>
                    <a:pt x="240" y="59"/>
                  </a:moveTo>
                  <a:cubicBezTo>
                    <a:pt x="244" y="57"/>
                    <a:pt x="244" y="71"/>
                    <a:pt x="247" y="73"/>
                  </a:cubicBezTo>
                  <a:cubicBezTo>
                    <a:pt x="247" y="77"/>
                    <a:pt x="243" y="77"/>
                    <a:pt x="241" y="79"/>
                  </a:cubicBezTo>
                  <a:cubicBezTo>
                    <a:pt x="236" y="78"/>
                    <a:pt x="240" y="63"/>
                    <a:pt x="240" y="59"/>
                  </a:cubicBezTo>
                  <a:moveTo>
                    <a:pt x="232" y="102"/>
                  </a:moveTo>
                  <a:cubicBezTo>
                    <a:pt x="237" y="96"/>
                    <a:pt x="245" y="91"/>
                    <a:pt x="248" y="84"/>
                  </a:cubicBezTo>
                  <a:cubicBezTo>
                    <a:pt x="252" y="85"/>
                    <a:pt x="257" y="88"/>
                    <a:pt x="257" y="93"/>
                  </a:cubicBezTo>
                  <a:cubicBezTo>
                    <a:pt x="251" y="96"/>
                    <a:pt x="244" y="100"/>
                    <a:pt x="237" y="104"/>
                  </a:cubicBezTo>
                  <a:cubicBezTo>
                    <a:pt x="236" y="104"/>
                    <a:pt x="231" y="105"/>
                    <a:pt x="232" y="102"/>
                  </a:cubicBezTo>
                  <a:moveTo>
                    <a:pt x="216" y="29"/>
                  </a:moveTo>
                  <a:cubicBezTo>
                    <a:pt x="221" y="31"/>
                    <a:pt x="222" y="36"/>
                    <a:pt x="225" y="41"/>
                  </a:cubicBezTo>
                  <a:cubicBezTo>
                    <a:pt x="235" y="57"/>
                    <a:pt x="233" y="88"/>
                    <a:pt x="223" y="103"/>
                  </a:cubicBezTo>
                  <a:cubicBezTo>
                    <a:pt x="219" y="107"/>
                    <a:pt x="214" y="116"/>
                    <a:pt x="207" y="109"/>
                  </a:cubicBezTo>
                  <a:cubicBezTo>
                    <a:pt x="206" y="108"/>
                    <a:pt x="204" y="108"/>
                    <a:pt x="203" y="106"/>
                  </a:cubicBezTo>
                  <a:cubicBezTo>
                    <a:pt x="209" y="83"/>
                    <a:pt x="208" y="52"/>
                    <a:pt x="216" y="29"/>
                  </a:cubicBezTo>
                  <a:moveTo>
                    <a:pt x="206" y="135"/>
                  </a:moveTo>
                  <a:cubicBezTo>
                    <a:pt x="204" y="135"/>
                    <a:pt x="203" y="129"/>
                    <a:pt x="204" y="127"/>
                  </a:cubicBezTo>
                  <a:cubicBezTo>
                    <a:pt x="207" y="122"/>
                    <a:pt x="216" y="118"/>
                    <a:pt x="221" y="114"/>
                  </a:cubicBezTo>
                  <a:cubicBezTo>
                    <a:pt x="222" y="122"/>
                    <a:pt x="211" y="131"/>
                    <a:pt x="206" y="135"/>
                  </a:cubicBezTo>
                  <a:moveTo>
                    <a:pt x="200" y="35"/>
                  </a:moveTo>
                  <a:cubicBezTo>
                    <a:pt x="201" y="38"/>
                    <a:pt x="206" y="41"/>
                    <a:pt x="205" y="44"/>
                  </a:cubicBezTo>
                  <a:cubicBezTo>
                    <a:pt x="202" y="46"/>
                    <a:pt x="200" y="49"/>
                    <a:pt x="196" y="49"/>
                  </a:cubicBezTo>
                  <a:cubicBezTo>
                    <a:pt x="194" y="48"/>
                    <a:pt x="194" y="45"/>
                    <a:pt x="192" y="43"/>
                  </a:cubicBezTo>
                  <a:cubicBezTo>
                    <a:pt x="188" y="39"/>
                    <a:pt x="177" y="35"/>
                    <a:pt x="176" y="29"/>
                  </a:cubicBezTo>
                  <a:cubicBezTo>
                    <a:pt x="184" y="25"/>
                    <a:pt x="193" y="33"/>
                    <a:pt x="200" y="35"/>
                  </a:cubicBezTo>
                  <a:moveTo>
                    <a:pt x="198" y="122"/>
                  </a:moveTo>
                  <a:cubicBezTo>
                    <a:pt x="195" y="124"/>
                    <a:pt x="190" y="124"/>
                    <a:pt x="187" y="126"/>
                  </a:cubicBezTo>
                  <a:cubicBezTo>
                    <a:pt x="184" y="120"/>
                    <a:pt x="186" y="112"/>
                    <a:pt x="189" y="107"/>
                  </a:cubicBezTo>
                  <a:cubicBezTo>
                    <a:pt x="192" y="106"/>
                    <a:pt x="197" y="111"/>
                    <a:pt x="198" y="114"/>
                  </a:cubicBezTo>
                  <a:cubicBezTo>
                    <a:pt x="197" y="116"/>
                    <a:pt x="199" y="120"/>
                    <a:pt x="198" y="122"/>
                  </a:cubicBezTo>
                  <a:moveTo>
                    <a:pt x="196" y="90"/>
                  </a:moveTo>
                  <a:cubicBezTo>
                    <a:pt x="194" y="90"/>
                    <a:pt x="194" y="88"/>
                    <a:pt x="193" y="86"/>
                  </a:cubicBezTo>
                  <a:cubicBezTo>
                    <a:pt x="193" y="82"/>
                    <a:pt x="190" y="74"/>
                    <a:pt x="190" y="69"/>
                  </a:cubicBezTo>
                  <a:cubicBezTo>
                    <a:pt x="191" y="66"/>
                    <a:pt x="192" y="62"/>
                    <a:pt x="194" y="59"/>
                  </a:cubicBezTo>
                  <a:cubicBezTo>
                    <a:pt x="202" y="58"/>
                    <a:pt x="198" y="67"/>
                    <a:pt x="200" y="70"/>
                  </a:cubicBezTo>
                  <a:cubicBezTo>
                    <a:pt x="203" y="77"/>
                    <a:pt x="199" y="84"/>
                    <a:pt x="196" y="90"/>
                  </a:cubicBezTo>
                  <a:moveTo>
                    <a:pt x="142" y="28"/>
                  </a:moveTo>
                  <a:cubicBezTo>
                    <a:pt x="154" y="30"/>
                    <a:pt x="167" y="37"/>
                    <a:pt x="177" y="41"/>
                  </a:cubicBezTo>
                  <a:cubicBezTo>
                    <a:pt x="179" y="44"/>
                    <a:pt x="183" y="46"/>
                    <a:pt x="183" y="50"/>
                  </a:cubicBezTo>
                  <a:cubicBezTo>
                    <a:pt x="179" y="51"/>
                    <a:pt x="173" y="51"/>
                    <a:pt x="169" y="52"/>
                  </a:cubicBezTo>
                  <a:cubicBezTo>
                    <a:pt x="165" y="53"/>
                    <a:pt x="161" y="52"/>
                    <a:pt x="158" y="51"/>
                  </a:cubicBezTo>
                  <a:cubicBezTo>
                    <a:pt x="154" y="40"/>
                    <a:pt x="139" y="37"/>
                    <a:pt x="131" y="30"/>
                  </a:cubicBezTo>
                  <a:cubicBezTo>
                    <a:pt x="133" y="27"/>
                    <a:pt x="140" y="28"/>
                    <a:pt x="142" y="28"/>
                  </a:cubicBezTo>
                  <a:moveTo>
                    <a:pt x="156" y="65"/>
                  </a:moveTo>
                  <a:cubicBezTo>
                    <a:pt x="154" y="68"/>
                    <a:pt x="150" y="72"/>
                    <a:pt x="149" y="74"/>
                  </a:cubicBezTo>
                  <a:cubicBezTo>
                    <a:pt x="147" y="78"/>
                    <a:pt x="146" y="84"/>
                    <a:pt x="141" y="85"/>
                  </a:cubicBezTo>
                  <a:cubicBezTo>
                    <a:pt x="140" y="79"/>
                    <a:pt x="139" y="72"/>
                    <a:pt x="143" y="67"/>
                  </a:cubicBezTo>
                  <a:cubicBezTo>
                    <a:pt x="146" y="66"/>
                    <a:pt x="159" y="58"/>
                    <a:pt x="156" y="65"/>
                  </a:cubicBezTo>
                  <a:moveTo>
                    <a:pt x="133" y="39"/>
                  </a:moveTo>
                  <a:cubicBezTo>
                    <a:pt x="135" y="41"/>
                    <a:pt x="141" y="46"/>
                    <a:pt x="141" y="46"/>
                  </a:cubicBezTo>
                  <a:cubicBezTo>
                    <a:pt x="145" y="48"/>
                    <a:pt x="148" y="50"/>
                    <a:pt x="151" y="54"/>
                  </a:cubicBezTo>
                  <a:cubicBezTo>
                    <a:pt x="147" y="56"/>
                    <a:pt x="141" y="56"/>
                    <a:pt x="137" y="59"/>
                  </a:cubicBezTo>
                  <a:cubicBezTo>
                    <a:pt x="133" y="58"/>
                    <a:pt x="132" y="53"/>
                    <a:pt x="129" y="51"/>
                  </a:cubicBezTo>
                  <a:cubicBezTo>
                    <a:pt x="124" y="47"/>
                    <a:pt x="116" y="43"/>
                    <a:pt x="113" y="38"/>
                  </a:cubicBezTo>
                  <a:cubicBezTo>
                    <a:pt x="118" y="33"/>
                    <a:pt x="127" y="38"/>
                    <a:pt x="133" y="39"/>
                  </a:cubicBezTo>
                  <a:moveTo>
                    <a:pt x="131" y="97"/>
                  </a:moveTo>
                  <a:cubicBezTo>
                    <a:pt x="130" y="98"/>
                    <a:pt x="125" y="101"/>
                    <a:pt x="124" y="101"/>
                  </a:cubicBezTo>
                  <a:cubicBezTo>
                    <a:pt x="122" y="96"/>
                    <a:pt x="121" y="89"/>
                    <a:pt x="122" y="83"/>
                  </a:cubicBezTo>
                  <a:cubicBezTo>
                    <a:pt x="124" y="81"/>
                    <a:pt x="129" y="76"/>
                    <a:pt x="131" y="75"/>
                  </a:cubicBezTo>
                  <a:cubicBezTo>
                    <a:pt x="132" y="75"/>
                    <a:pt x="132" y="76"/>
                    <a:pt x="132" y="76"/>
                  </a:cubicBezTo>
                  <a:cubicBezTo>
                    <a:pt x="132" y="83"/>
                    <a:pt x="130" y="90"/>
                    <a:pt x="131" y="97"/>
                  </a:cubicBezTo>
                  <a:moveTo>
                    <a:pt x="129" y="61"/>
                  </a:moveTo>
                  <a:cubicBezTo>
                    <a:pt x="131" y="66"/>
                    <a:pt x="125" y="65"/>
                    <a:pt x="123" y="67"/>
                  </a:cubicBezTo>
                  <a:cubicBezTo>
                    <a:pt x="118" y="72"/>
                    <a:pt x="112" y="67"/>
                    <a:pt x="107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7" y="61"/>
                    <a:pt x="103" y="57"/>
                    <a:pt x="110" y="56"/>
                  </a:cubicBezTo>
                  <a:cubicBezTo>
                    <a:pt x="116" y="56"/>
                    <a:pt x="126" y="55"/>
                    <a:pt x="129" y="61"/>
                  </a:cubicBezTo>
                  <a:moveTo>
                    <a:pt x="93" y="44"/>
                  </a:moveTo>
                  <a:cubicBezTo>
                    <a:pt x="98" y="45"/>
                    <a:pt x="105" y="41"/>
                    <a:pt x="108" y="45"/>
                  </a:cubicBezTo>
                  <a:cubicBezTo>
                    <a:pt x="108" y="47"/>
                    <a:pt x="102" y="50"/>
                    <a:pt x="100" y="52"/>
                  </a:cubicBezTo>
                  <a:cubicBezTo>
                    <a:pt x="94" y="56"/>
                    <a:pt x="87" y="63"/>
                    <a:pt x="80" y="64"/>
                  </a:cubicBezTo>
                  <a:cubicBezTo>
                    <a:pt x="80" y="57"/>
                    <a:pt x="86" y="47"/>
                    <a:pt x="93" y="44"/>
                  </a:cubicBezTo>
                  <a:moveTo>
                    <a:pt x="93" y="76"/>
                  </a:moveTo>
                  <a:cubicBezTo>
                    <a:pt x="97" y="78"/>
                    <a:pt x="104" y="76"/>
                    <a:pt x="108" y="79"/>
                  </a:cubicBezTo>
                  <a:cubicBezTo>
                    <a:pt x="107" y="85"/>
                    <a:pt x="97" y="88"/>
                    <a:pt x="92" y="91"/>
                  </a:cubicBezTo>
                  <a:cubicBezTo>
                    <a:pt x="86" y="93"/>
                    <a:pt x="79" y="89"/>
                    <a:pt x="73" y="90"/>
                  </a:cubicBezTo>
                  <a:cubicBezTo>
                    <a:pt x="74" y="81"/>
                    <a:pt x="86" y="79"/>
                    <a:pt x="93" y="76"/>
                  </a:cubicBezTo>
                  <a:moveTo>
                    <a:pt x="64" y="152"/>
                  </a:moveTo>
                  <a:cubicBezTo>
                    <a:pt x="61" y="156"/>
                    <a:pt x="61" y="162"/>
                    <a:pt x="57" y="165"/>
                  </a:cubicBezTo>
                  <a:cubicBezTo>
                    <a:pt x="49" y="164"/>
                    <a:pt x="45" y="178"/>
                    <a:pt x="41" y="183"/>
                  </a:cubicBezTo>
                  <a:cubicBezTo>
                    <a:pt x="40" y="183"/>
                    <a:pt x="39" y="183"/>
                    <a:pt x="39" y="182"/>
                  </a:cubicBezTo>
                  <a:cubicBezTo>
                    <a:pt x="39" y="176"/>
                    <a:pt x="43" y="162"/>
                    <a:pt x="45" y="157"/>
                  </a:cubicBezTo>
                  <a:cubicBezTo>
                    <a:pt x="51" y="153"/>
                    <a:pt x="57" y="146"/>
                    <a:pt x="65" y="148"/>
                  </a:cubicBezTo>
                  <a:cubicBezTo>
                    <a:pt x="66" y="149"/>
                    <a:pt x="64" y="150"/>
                    <a:pt x="64" y="152"/>
                  </a:cubicBezTo>
                  <a:moveTo>
                    <a:pt x="60" y="263"/>
                  </a:moveTo>
                  <a:cubicBezTo>
                    <a:pt x="55" y="261"/>
                    <a:pt x="52" y="255"/>
                    <a:pt x="49" y="252"/>
                  </a:cubicBezTo>
                  <a:cubicBezTo>
                    <a:pt x="47" y="239"/>
                    <a:pt x="38" y="226"/>
                    <a:pt x="44" y="212"/>
                  </a:cubicBezTo>
                  <a:cubicBezTo>
                    <a:pt x="48" y="220"/>
                    <a:pt x="53" y="228"/>
                    <a:pt x="55" y="237"/>
                  </a:cubicBezTo>
                  <a:cubicBezTo>
                    <a:pt x="61" y="239"/>
                    <a:pt x="59" y="246"/>
                    <a:pt x="59" y="250"/>
                  </a:cubicBezTo>
                  <a:cubicBezTo>
                    <a:pt x="59" y="254"/>
                    <a:pt x="60" y="259"/>
                    <a:pt x="60" y="263"/>
                  </a:cubicBezTo>
                  <a:moveTo>
                    <a:pt x="60" y="223"/>
                  </a:moveTo>
                  <a:cubicBezTo>
                    <a:pt x="53" y="215"/>
                    <a:pt x="49" y="201"/>
                    <a:pt x="52" y="189"/>
                  </a:cubicBezTo>
                  <a:cubicBezTo>
                    <a:pt x="53" y="183"/>
                    <a:pt x="56" y="177"/>
                    <a:pt x="61" y="173"/>
                  </a:cubicBezTo>
                  <a:cubicBezTo>
                    <a:pt x="62" y="174"/>
                    <a:pt x="63" y="176"/>
                    <a:pt x="63" y="178"/>
                  </a:cubicBezTo>
                  <a:cubicBezTo>
                    <a:pt x="65" y="193"/>
                    <a:pt x="61" y="208"/>
                    <a:pt x="60" y="223"/>
                  </a:cubicBezTo>
                  <a:moveTo>
                    <a:pt x="42" y="146"/>
                  </a:moveTo>
                  <a:cubicBezTo>
                    <a:pt x="41" y="138"/>
                    <a:pt x="51" y="131"/>
                    <a:pt x="58" y="125"/>
                  </a:cubicBezTo>
                  <a:cubicBezTo>
                    <a:pt x="63" y="123"/>
                    <a:pt x="70" y="121"/>
                    <a:pt x="75" y="125"/>
                  </a:cubicBezTo>
                  <a:cubicBezTo>
                    <a:pt x="65" y="132"/>
                    <a:pt x="54" y="142"/>
                    <a:pt x="42" y="146"/>
                  </a:cubicBezTo>
                  <a:moveTo>
                    <a:pt x="50" y="118"/>
                  </a:moveTo>
                  <a:cubicBezTo>
                    <a:pt x="50" y="110"/>
                    <a:pt x="60" y="103"/>
                    <a:pt x="68" y="100"/>
                  </a:cubicBezTo>
                  <a:cubicBezTo>
                    <a:pt x="75" y="100"/>
                    <a:pt x="82" y="103"/>
                    <a:pt x="89" y="103"/>
                  </a:cubicBezTo>
                  <a:cubicBezTo>
                    <a:pt x="89" y="106"/>
                    <a:pt x="86" y="108"/>
                    <a:pt x="85" y="109"/>
                  </a:cubicBezTo>
                  <a:cubicBezTo>
                    <a:pt x="72" y="111"/>
                    <a:pt x="60" y="113"/>
                    <a:pt x="50" y="118"/>
                  </a:cubicBezTo>
                  <a:moveTo>
                    <a:pt x="71" y="60"/>
                  </a:moveTo>
                  <a:cubicBezTo>
                    <a:pt x="71" y="60"/>
                    <a:pt x="71" y="61"/>
                    <a:pt x="72" y="62"/>
                  </a:cubicBezTo>
                  <a:cubicBezTo>
                    <a:pt x="74" y="67"/>
                    <a:pt x="66" y="76"/>
                    <a:pt x="67" y="81"/>
                  </a:cubicBezTo>
                  <a:cubicBezTo>
                    <a:pt x="61" y="81"/>
                    <a:pt x="57" y="86"/>
                    <a:pt x="50" y="86"/>
                  </a:cubicBezTo>
                  <a:cubicBezTo>
                    <a:pt x="52" y="76"/>
                    <a:pt x="60" y="62"/>
                    <a:pt x="71" y="60"/>
                  </a:cubicBezTo>
                  <a:moveTo>
                    <a:pt x="44" y="96"/>
                  </a:moveTo>
                  <a:cubicBezTo>
                    <a:pt x="49" y="97"/>
                    <a:pt x="54" y="90"/>
                    <a:pt x="59" y="92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44" y="103"/>
                    <a:pt x="41" y="120"/>
                    <a:pt x="31" y="131"/>
                  </a:cubicBezTo>
                  <a:cubicBezTo>
                    <a:pt x="27" y="125"/>
                    <a:pt x="32" y="103"/>
                    <a:pt x="44" y="96"/>
                  </a:cubicBezTo>
                  <a:moveTo>
                    <a:pt x="38" y="244"/>
                  </a:moveTo>
                  <a:cubicBezTo>
                    <a:pt x="36" y="251"/>
                    <a:pt x="35" y="264"/>
                    <a:pt x="32" y="271"/>
                  </a:cubicBezTo>
                  <a:cubicBezTo>
                    <a:pt x="25" y="261"/>
                    <a:pt x="24" y="243"/>
                    <a:pt x="28" y="237"/>
                  </a:cubicBezTo>
                  <a:cubicBezTo>
                    <a:pt x="31" y="233"/>
                    <a:pt x="31" y="231"/>
                    <a:pt x="34" y="228"/>
                  </a:cubicBezTo>
                  <a:cubicBezTo>
                    <a:pt x="35" y="228"/>
                    <a:pt x="36" y="231"/>
                    <a:pt x="36" y="232"/>
                  </a:cubicBezTo>
                  <a:cubicBezTo>
                    <a:pt x="35" y="235"/>
                    <a:pt x="39" y="239"/>
                    <a:pt x="38" y="244"/>
                  </a:cubicBezTo>
                  <a:moveTo>
                    <a:pt x="31" y="140"/>
                  </a:moveTo>
                  <a:cubicBezTo>
                    <a:pt x="30" y="149"/>
                    <a:pt x="30" y="161"/>
                    <a:pt x="27" y="168"/>
                  </a:cubicBezTo>
                  <a:cubicBezTo>
                    <a:pt x="26" y="170"/>
                    <a:pt x="28" y="173"/>
                    <a:pt x="25" y="173"/>
                  </a:cubicBezTo>
                  <a:cubicBezTo>
                    <a:pt x="24" y="174"/>
                    <a:pt x="21" y="171"/>
                    <a:pt x="21" y="170"/>
                  </a:cubicBezTo>
                  <a:cubicBezTo>
                    <a:pt x="17" y="159"/>
                    <a:pt x="21" y="146"/>
                    <a:pt x="31" y="140"/>
                  </a:cubicBezTo>
                  <a:moveTo>
                    <a:pt x="25" y="184"/>
                  </a:moveTo>
                  <a:cubicBezTo>
                    <a:pt x="33" y="184"/>
                    <a:pt x="28" y="197"/>
                    <a:pt x="30" y="201"/>
                  </a:cubicBezTo>
                  <a:cubicBezTo>
                    <a:pt x="25" y="199"/>
                    <a:pt x="21" y="206"/>
                    <a:pt x="18" y="201"/>
                  </a:cubicBezTo>
                  <a:cubicBezTo>
                    <a:pt x="20" y="196"/>
                    <a:pt x="19" y="187"/>
                    <a:pt x="25" y="184"/>
                  </a:cubicBezTo>
                  <a:moveTo>
                    <a:pt x="20" y="234"/>
                  </a:moveTo>
                  <a:cubicBezTo>
                    <a:pt x="18" y="234"/>
                    <a:pt x="18" y="231"/>
                    <a:pt x="17" y="230"/>
                  </a:cubicBezTo>
                  <a:cubicBezTo>
                    <a:pt x="16" y="225"/>
                    <a:pt x="15" y="217"/>
                    <a:pt x="19" y="214"/>
                  </a:cubicBezTo>
                  <a:cubicBezTo>
                    <a:pt x="22" y="212"/>
                    <a:pt x="27" y="208"/>
                    <a:pt x="30" y="210"/>
                  </a:cubicBezTo>
                  <a:cubicBezTo>
                    <a:pt x="27" y="217"/>
                    <a:pt x="24" y="227"/>
                    <a:pt x="20" y="234"/>
                  </a:cubicBezTo>
                  <a:moveTo>
                    <a:pt x="24" y="303"/>
                  </a:moveTo>
                  <a:cubicBezTo>
                    <a:pt x="21" y="303"/>
                    <a:pt x="22" y="300"/>
                    <a:pt x="21" y="299"/>
                  </a:cubicBezTo>
                  <a:cubicBezTo>
                    <a:pt x="20" y="294"/>
                    <a:pt x="19" y="288"/>
                    <a:pt x="22" y="285"/>
                  </a:cubicBezTo>
                  <a:cubicBezTo>
                    <a:pt x="25" y="284"/>
                    <a:pt x="30" y="280"/>
                    <a:pt x="34" y="282"/>
                  </a:cubicBezTo>
                  <a:cubicBezTo>
                    <a:pt x="31" y="289"/>
                    <a:pt x="24" y="295"/>
                    <a:pt x="24" y="303"/>
                  </a:cubicBezTo>
                  <a:moveTo>
                    <a:pt x="65" y="310"/>
                  </a:moveTo>
                  <a:cubicBezTo>
                    <a:pt x="44" y="311"/>
                    <a:pt x="51" y="307"/>
                    <a:pt x="36" y="307"/>
                  </a:cubicBezTo>
                  <a:cubicBezTo>
                    <a:pt x="32" y="294"/>
                    <a:pt x="51" y="290"/>
                    <a:pt x="46" y="279"/>
                  </a:cubicBezTo>
                  <a:cubicBezTo>
                    <a:pt x="46" y="279"/>
                    <a:pt x="42" y="274"/>
                    <a:pt x="45" y="270"/>
                  </a:cubicBezTo>
                  <a:cubicBezTo>
                    <a:pt x="50" y="266"/>
                    <a:pt x="50" y="268"/>
                    <a:pt x="52" y="271"/>
                  </a:cubicBezTo>
                  <a:cubicBezTo>
                    <a:pt x="54" y="274"/>
                    <a:pt x="59" y="279"/>
                    <a:pt x="59" y="279"/>
                  </a:cubicBezTo>
                  <a:cubicBezTo>
                    <a:pt x="41" y="284"/>
                    <a:pt x="51" y="298"/>
                    <a:pt x="43" y="301"/>
                  </a:cubicBezTo>
                  <a:cubicBezTo>
                    <a:pt x="49" y="304"/>
                    <a:pt x="49" y="304"/>
                    <a:pt x="49" y="304"/>
                  </a:cubicBezTo>
                  <a:cubicBezTo>
                    <a:pt x="55" y="302"/>
                    <a:pt x="52" y="293"/>
                    <a:pt x="57" y="292"/>
                  </a:cubicBezTo>
                  <a:cubicBezTo>
                    <a:pt x="53" y="316"/>
                    <a:pt x="65" y="302"/>
                    <a:pt x="65" y="310"/>
                  </a:cubicBezTo>
                  <a:moveTo>
                    <a:pt x="84" y="309"/>
                  </a:moveTo>
                  <a:cubicBezTo>
                    <a:pt x="82" y="309"/>
                    <a:pt x="81" y="309"/>
                    <a:pt x="79" y="308"/>
                  </a:cubicBezTo>
                  <a:cubicBezTo>
                    <a:pt x="79" y="299"/>
                    <a:pt x="59" y="296"/>
                    <a:pt x="65" y="283"/>
                  </a:cubicBezTo>
                  <a:cubicBezTo>
                    <a:pt x="71" y="294"/>
                    <a:pt x="85" y="302"/>
                    <a:pt x="93" y="305"/>
                  </a:cubicBezTo>
                  <a:cubicBezTo>
                    <a:pt x="94" y="310"/>
                    <a:pt x="87" y="308"/>
                    <a:pt x="84" y="309"/>
                  </a:cubicBezTo>
                  <a:moveTo>
                    <a:pt x="139" y="231"/>
                  </a:moveTo>
                  <a:cubicBezTo>
                    <a:pt x="151" y="247"/>
                    <a:pt x="169" y="252"/>
                    <a:pt x="185" y="262"/>
                  </a:cubicBezTo>
                  <a:cubicBezTo>
                    <a:pt x="195" y="264"/>
                    <a:pt x="199" y="265"/>
                    <a:pt x="209" y="266"/>
                  </a:cubicBezTo>
                  <a:cubicBezTo>
                    <a:pt x="204" y="271"/>
                    <a:pt x="199" y="271"/>
                    <a:pt x="192" y="273"/>
                  </a:cubicBezTo>
                  <a:cubicBezTo>
                    <a:pt x="174" y="270"/>
                    <a:pt x="147" y="258"/>
                    <a:pt x="136" y="240"/>
                  </a:cubicBezTo>
                  <a:cubicBezTo>
                    <a:pt x="133" y="242"/>
                    <a:pt x="133" y="245"/>
                    <a:pt x="133" y="248"/>
                  </a:cubicBezTo>
                  <a:cubicBezTo>
                    <a:pt x="139" y="256"/>
                    <a:pt x="152" y="270"/>
                    <a:pt x="161" y="275"/>
                  </a:cubicBezTo>
                  <a:cubicBezTo>
                    <a:pt x="164" y="277"/>
                    <a:pt x="182" y="280"/>
                    <a:pt x="169" y="284"/>
                  </a:cubicBezTo>
                  <a:cubicBezTo>
                    <a:pt x="157" y="287"/>
                    <a:pt x="150" y="278"/>
                    <a:pt x="142" y="275"/>
                  </a:cubicBezTo>
                  <a:cubicBezTo>
                    <a:pt x="140" y="273"/>
                    <a:pt x="139" y="272"/>
                    <a:pt x="137" y="270"/>
                  </a:cubicBezTo>
                  <a:cubicBezTo>
                    <a:pt x="136" y="269"/>
                    <a:pt x="135" y="271"/>
                    <a:pt x="134" y="271"/>
                  </a:cubicBezTo>
                  <a:cubicBezTo>
                    <a:pt x="133" y="279"/>
                    <a:pt x="140" y="286"/>
                    <a:pt x="149" y="290"/>
                  </a:cubicBezTo>
                  <a:cubicBezTo>
                    <a:pt x="138" y="299"/>
                    <a:pt x="125" y="300"/>
                    <a:pt x="110" y="300"/>
                  </a:cubicBezTo>
                  <a:cubicBezTo>
                    <a:pt x="108" y="302"/>
                    <a:pt x="104" y="303"/>
                    <a:pt x="101" y="304"/>
                  </a:cubicBezTo>
                  <a:cubicBezTo>
                    <a:pt x="98" y="304"/>
                    <a:pt x="101" y="299"/>
                    <a:pt x="99" y="297"/>
                  </a:cubicBezTo>
                  <a:cubicBezTo>
                    <a:pt x="88" y="299"/>
                    <a:pt x="67" y="271"/>
                    <a:pt x="66" y="249"/>
                  </a:cubicBezTo>
                  <a:cubicBezTo>
                    <a:pt x="73" y="256"/>
                    <a:pt x="74" y="267"/>
                    <a:pt x="82" y="272"/>
                  </a:cubicBezTo>
                  <a:cubicBezTo>
                    <a:pt x="85" y="281"/>
                    <a:pt x="95" y="284"/>
                    <a:pt x="101" y="291"/>
                  </a:cubicBezTo>
                  <a:cubicBezTo>
                    <a:pt x="103" y="291"/>
                    <a:pt x="107" y="289"/>
                    <a:pt x="108" y="288"/>
                  </a:cubicBezTo>
                  <a:cubicBezTo>
                    <a:pt x="96" y="275"/>
                    <a:pt x="84" y="263"/>
                    <a:pt x="76" y="248"/>
                  </a:cubicBezTo>
                  <a:cubicBezTo>
                    <a:pt x="73" y="243"/>
                    <a:pt x="71" y="237"/>
                    <a:pt x="71" y="231"/>
                  </a:cubicBezTo>
                  <a:cubicBezTo>
                    <a:pt x="75" y="234"/>
                    <a:pt x="77" y="242"/>
                    <a:pt x="81" y="247"/>
                  </a:cubicBezTo>
                  <a:cubicBezTo>
                    <a:pt x="90" y="255"/>
                    <a:pt x="100" y="268"/>
                    <a:pt x="110" y="275"/>
                  </a:cubicBezTo>
                  <a:cubicBezTo>
                    <a:pt x="114" y="279"/>
                    <a:pt x="115" y="277"/>
                    <a:pt x="119" y="272"/>
                  </a:cubicBezTo>
                  <a:cubicBezTo>
                    <a:pt x="117" y="268"/>
                    <a:pt x="112" y="269"/>
                    <a:pt x="111" y="265"/>
                  </a:cubicBezTo>
                  <a:cubicBezTo>
                    <a:pt x="98" y="256"/>
                    <a:pt x="92" y="243"/>
                    <a:pt x="78" y="221"/>
                  </a:cubicBezTo>
                  <a:cubicBezTo>
                    <a:pt x="75" y="214"/>
                    <a:pt x="73" y="208"/>
                    <a:pt x="71" y="201"/>
                  </a:cubicBezTo>
                  <a:cubicBezTo>
                    <a:pt x="71" y="199"/>
                    <a:pt x="73" y="189"/>
                    <a:pt x="73" y="188"/>
                  </a:cubicBezTo>
                  <a:cubicBezTo>
                    <a:pt x="79" y="199"/>
                    <a:pt x="81" y="212"/>
                    <a:pt x="91" y="221"/>
                  </a:cubicBezTo>
                  <a:cubicBezTo>
                    <a:pt x="92" y="226"/>
                    <a:pt x="95" y="236"/>
                    <a:pt x="101" y="237"/>
                  </a:cubicBezTo>
                  <a:cubicBezTo>
                    <a:pt x="106" y="242"/>
                    <a:pt x="111" y="248"/>
                    <a:pt x="118" y="252"/>
                  </a:cubicBezTo>
                  <a:cubicBezTo>
                    <a:pt x="120" y="251"/>
                    <a:pt x="121" y="245"/>
                    <a:pt x="120" y="244"/>
                  </a:cubicBezTo>
                  <a:cubicBezTo>
                    <a:pt x="115" y="242"/>
                    <a:pt x="115" y="236"/>
                    <a:pt x="112" y="233"/>
                  </a:cubicBezTo>
                  <a:cubicBezTo>
                    <a:pt x="104" y="227"/>
                    <a:pt x="98" y="216"/>
                    <a:pt x="92" y="209"/>
                  </a:cubicBezTo>
                  <a:cubicBezTo>
                    <a:pt x="85" y="197"/>
                    <a:pt x="77" y="164"/>
                    <a:pt x="77" y="153"/>
                  </a:cubicBezTo>
                  <a:cubicBezTo>
                    <a:pt x="78" y="149"/>
                    <a:pt x="79" y="137"/>
                    <a:pt x="81" y="136"/>
                  </a:cubicBezTo>
                  <a:cubicBezTo>
                    <a:pt x="81" y="152"/>
                    <a:pt x="87" y="167"/>
                    <a:pt x="89" y="183"/>
                  </a:cubicBezTo>
                  <a:cubicBezTo>
                    <a:pt x="96" y="190"/>
                    <a:pt x="103" y="203"/>
                    <a:pt x="108" y="212"/>
                  </a:cubicBezTo>
                  <a:cubicBezTo>
                    <a:pt x="111" y="211"/>
                    <a:pt x="114" y="203"/>
                    <a:pt x="113" y="201"/>
                  </a:cubicBezTo>
                  <a:cubicBezTo>
                    <a:pt x="97" y="188"/>
                    <a:pt x="95" y="159"/>
                    <a:pt x="89" y="140"/>
                  </a:cubicBezTo>
                  <a:cubicBezTo>
                    <a:pt x="88" y="133"/>
                    <a:pt x="93" y="121"/>
                    <a:pt x="96" y="116"/>
                  </a:cubicBezTo>
                  <a:cubicBezTo>
                    <a:pt x="99" y="131"/>
                    <a:pt x="95" y="144"/>
                    <a:pt x="104" y="157"/>
                  </a:cubicBezTo>
                  <a:cubicBezTo>
                    <a:pt x="104" y="171"/>
                    <a:pt x="118" y="180"/>
                    <a:pt x="119" y="193"/>
                  </a:cubicBezTo>
                  <a:cubicBezTo>
                    <a:pt x="126" y="196"/>
                    <a:pt x="122" y="202"/>
                    <a:pt x="127" y="205"/>
                  </a:cubicBezTo>
                  <a:cubicBezTo>
                    <a:pt x="127" y="206"/>
                    <a:pt x="129" y="208"/>
                    <a:pt x="130" y="208"/>
                  </a:cubicBezTo>
                  <a:cubicBezTo>
                    <a:pt x="131" y="208"/>
                    <a:pt x="136" y="203"/>
                    <a:pt x="134" y="201"/>
                  </a:cubicBezTo>
                  <a:cubicBezTo>
                    <a:pt x="129" y="197"/>
                    <a:pt x="133" y="188"/>
                    <a:pt x="127" y="185"/>
                  </a:cubicBezTo>
                  <a:cubicBezTo>
                    <a:pt x="128" y="172"/>
                    <a:pt x="115" y="165"/>
                    <a:pt x="114" y="153"/>
                  </a:cubicBezTo>
                  <a:cubicBezTo>
                    <a:pt x="105" y="139"/>
                    <a:pt x="107" y="120"/>
                    <a:pt x="106" y="103"/>
                  </a:cubicBezTo>
                  <a:cubicBezTo>
                    <a:pt x="106" y="99"/>
                    <a:pt x="107" y="100"/>
                    <a:pt x="110" y="97"/>
                  </a:cubicBezTo>
                  <a:cubicBezTo>
                    <a:pt x="114" y="105"/>
                    <a:pt x="115" y="116"/>
                    <a:pt x="117" y="126"/>
                  </a:cubicBezTo>
                  <a:cubicBezTo>
                    <a:pt x="118" y="141"/>
                    <a:pt x="128" y="151"/>
                    <a:pt x="130" y="166"/>
                  </a:cubicBezTo>
                  <a:cubicBezTo>
                    <a:pt x="133" y="168"/>
                    <a:pt x="138" y="169"/>
                    <a:pt x="141" y="169"/>
                  </a:cubicBezTo>
                  <a:cubicBezTo>
                    <a:pt x="144" y="164"/>
                    <a:pt x="138" y="161"/>
                    <a:pt x="139" y="156"/>
                  </a:cubicBezTo>
                  <a:cubicBezTo>
                    <a:pt x="137" y="151"/>
                    <a:pt x="132" y="149"/>
                    <a:pt x="132" y="143"/>
                  </a:cubicBezTo>
                  <a:cubicBezTo>
                    <a:pt x="125" y="136"/>
                    <a:pt x="127" y="123"/>
                    <a:pt x="130" y="115"/>
                  </a:cubicBezTo>
                  <a:cubicBezTo>
                    <a:pt x="130" y="113"/>
                    <a:pt x="134" y="109"/>
                    <a:pt x="135" y="107"/>
                  </a:cubicBezTo>
                  <a:cubicBezTo>
                    <a:pt x="137" y="116"/>
                    <a:pt x="135" y="125"/>
                    <a:pt x="141" y="132"/>
                  </a:cubicBezTo>
                  <a:cubicBezTo>
                    <a:pt x="140" y="136"/>
                    <a:pt x="144" y="138"/>
                    <a:pt x="145" y="141"/>
                  </a:cubicBezTo>
                  <a:cubicBezTo>
                    <a:pt x="147" y="141"/>
                    <a:pt x="149" y="139"/>
                    <a:pt x="150" y="138"/>
                  </a:cubicBezTo>
                  <a:cubicBezTo>
                    <a:pt x="147" y="129"/>
                    <a:pt x="146" y="122"/>
                    <a:pt x="144" y="113"/>
                  </a:cubicBezTo>
                  <a:cubicBezTo>
                    <a:pt x="150" y="109"/>
                    <a:pt x="146" y="100"/>
                    <a:pt x="146" y="97"/>
                  </a:cubicBezTo>
                  <a:cubicBezTo>
                    <a:pt x="154" y="91"/>
                    <a:pt x="150" y="84"/>
                    <a:pt x="157" y="78"/>
                  </a:cubicBezTo>
                  <a:cubicBezTo>
                    <a:pt x="152" y="99"/>
                    <a:pt x="161" y="95"/>
                    <a:pt x="159" y="111"/>
                  </a:cubicBezTo>
                  <a:cubicBezTo>
                    <a:pt x="160" y="112"/>
                    <a:pt x="164" y="113"/>
                    <a:pt x="166" y="113"/>
                  </a:cubicBezTo>
                  <a:cubicBezTo>
                    <a:pt x="170" y="107"/>
                    <a:pt x="162" y="102"/>
                    <a:pt x="166" y="94"/>
                  </a:cubicBezTo>
                  <a:cubicBezTo>
                    <a:pt x="170" y="85"/>
                    <a:pt x="169" y="66"/>
                    <a:pt x="181" y="63"/>
                  </a:cubicBezTo>
                  <a:cubicBezTo>
                    <a:pt x="181" y="64"/>
                    <a:pt x="182" y="70"/>
                    <a:pt x="183" y="73"/>
                  </a:cubicBezTo>
                  <a:cubicBezTo>
                    <a:pt x="184" y="81"/>
                    <a:pt x="183" y="88"/>
                    <a:pt x="185" y="96"/>
                  </a:cubicBezTo>
                  <a:cubicBezTo>
                    <a:pt x="185" y="104"/>
                    <a:pt x="177" y="104"/>
                    <a:pt x="176" y="111"/>
                  </a:cubicBezTo>
                  <a:cubicBezTo>
                    <a:pt x="176" y="117"/>
                    <a:pt x="182" y="123"/>
                    <a:pt x="175" y="128"/>
                  </a:cubicBezTo>
                  <a:cubicBezTo>
                    <a:pt x="176" y="135"/>
                    <a:pt x="179" y="145"/>
                    <a:pt x="177" y="151"/>
                  </a:cubicBezTo>
                  <a:cubicBezTo>
                    <a:pt x="170" y="153"/>
                    <a:pt x="168" y="142"/>
                    <a:pt x="160" y="146"/>
                  </a:cubicBezTo>
                  <a:cubicBezTo>
                    <a:pt x="161" y="156"/>
                    <a:pt x="174" y="158"/>
                    <a:pt x="173" y="168"/>
                  </a:cubicBezTo>
                  <a:cubicBezTo>
                    <a:pt x="173" y="173"/>
                    <a:pt x="174" y="170"/>
                    <a:pt x="174" y="173"/>
                  </a:cubicBezTo>
                  <a:cubicBezTo>
                    <a:pt x="166" y="175"/>
                    <a:pt x="161" y="169"/>
                    <a:pt x="156" y="163"/>
                  </a:cubicBezTo>
                  <a:cubicBezTo>
                    <a:pt x="154" y="166"/>
                    <a:pt x="154" y="173"/>
                    <a:pt x="154" y="175"/>
                  </a:cubicBezTo>
                  <a:cubicBezTo>
                    <a:pt x="160" y="185"/>
                    <a:pt x="171" y="186"/>
                    <a:pt x="177" y="190"/>
                  </a:cubicBezTo>
                  <a:cubicBezTo>
                    <a:pt x="177" y="195"/>
                    <a:pt x="180" y="198"/>
                    <a:pt x="182" y="201"/>
                  </a:cubicBezTo>
                  <a:cubicBezTo>
                    <a:pt x="182" y="202"/>
                    <a:pt x="188" y="206"/>
                    <a:pt x="187" y="206"/>
                  </a:cubicBezTo>
                  <a:cubicBezTo>
                    <a:pt x="184" y="207"/>
                    <a:pt x="179" y="204"/>
                    <a:pt x="176" y="204"/>
                  </a:cubicBezTo>
                  <a:cubicBezTo>
                    <a:pt x="167" y="200"/>
                    <a:pt x="164" y="193"/>
                    <a:pt x="154" y="189"/>
                  </a:cubicBezTo>
                  <a:cubicBezTo>
                    <a:pt x="153" y="187"/>
                    <a:pt x="152" y="184"/>
                    <a:pt x="149" y="183"/>
                  </a:cubicBezTo>
                  <a:cubicBezTo>
                    <a:pt x="147" y="183"/>
                    <a:pt x="146" y="188"/>
                    <a:pt x="147" y="190"/>
                  </a:cubicBezTo>
                  <a:cubicBezTo>
                    <a:pt x="151" y="200"/>
                    <a:pt x="157" y="202"/>
                    <a:pt x="165" y="208"/>
                  </a:cubicBezTo>
                  <a:cubicBezTo>
                    <a:pt x="175" y="213"/>
                    <a:pt x="189" y="218"/>
                    <a:pt x="201" y="220"/>
                  </a:cubicBezTo>
                  <a:cubicBezTo>
                    <a:pt x="203" y="226"/>
                    <a:pt x="203" y="227"/>
                    <a:pt x="204" y="230"/>
                  </a:cubicBezTo>
                  <a:cubicBezTo>
                    <a:pt x="196" y="232"/>
                    <a:pt x="196" y="225"/>
                    <a:pt x="183" y="224"/>
                  </a:cubicBezTo>
                  <a:cubicBezTo>
                    <a:pt x="171" y="215"/>
                    <a:pt x="169" y="224"/>
                    <a:pt x="157" y="212"/>
                  </a:cubicBezTo>
                  <a:cubicBezTo>
                    <a:pt x="154" y="210"/>
                    <a:pt x="152" y="208"/>
                    <a:pt x="148" y="207"/>
                  </a:cubicBezTo>
                  <a:cubicBezTo>
                    <a:pt x="147" y="209"/>
                    <a:pt x="148" y="211"/>
                    <a:pt x="146" y="214"/>
                  </a:cubicBezTo>
                  <a:cubicBezTo>
                    <a:pt x="167" y="233"/>
                    <a:pt x="185" y="240"/>
                    <a:pt x="208" y="246"/>
                  </a:cubicBezTo>
                  <a:cubicBezTo>
                    <a:pt x="209" y="250"/>
                    <a:pt x="209" y="252"/>
                    <a:pt x="210" y="253"/>
                  </a:cubicBezTo>
                  <a:cubicBezTo>
                    <a:pt x="205" y="253"/>
                    <a:pt x="202" y="253"/>
                    <a:pt x="196" y="252"/>
                  </a:cubicBezTo>
                  <a:cubicBezTo>
                    <a:pt x="186" y="252"/>
                    <a:pt x="182" y="242"/>
                    <a:pt x="172" y="243"/>
                  </a:cubicBezTo>
                  <a:cubicBezTo>
                    <a:pt x="169" y="242"/>
                    <a:pt x="166" y="241"/>
                    <a:pt x="163" y="239"/>
                  </a:cubicBezTo>
                  <a:cubicBezTo>
                    <a:pt x="156" y="232"/>
                    <a:pt x="148" y="227"/>
                    <a:pt x="141" y="219"/>
                  </a:cubicBezTo>
                  <a:cubicBezTo>
                    <a:pt x="136" y="221"/>
                    <a:pt x="140" y="227"/>
                    <a:pt x="139" y="231"/>
                  </a:cubicBezTo>
                  <a:moveTo>
                    <a:pt x="307" y="254"/>
                  </a:moveTo>
                  <a:cubicBezTo>
                    <a:pt x="303" y="253"/>
                    <a:pt x="300" y="241"/>
                    <a:pt x="299" y="235"/>
                  </a:cubicBezTo>
                  <a:cubicBezTo>
                    <a:pt x="306" y="241"/>
                    <a:pt x="312" y="248"/>
                    <a:pt x="314" y="257"/>
                  </a:cubicBezTo>
                  <a:cubicBezTo>
                    <a:pt x="312" y="258"/>
                    <a:pt x="310" y="254"/>
                    <a:pt x="307" y="254"/>
                  </a:cubicBezTo>
                  <a:moveTo>
                    <a:pt x="305" y="167"/>
                  </a:moveTo>
                  <a:cubicBezTo>
                    <a:pt x="295" y="165"/>
                    <a:pt x="300" y="169"/>
                    <a:pt x="300" y="169"/>
                  </a:cubicBezTo>
                  <a:cubicBezTo>
                    <a:pt x="301" y="171"/>
                    <a:pt x="303" y="173"/>
                    <a:pt x="306" y="176"/>
                  </a:cubicBezTo>
                  <a:cubicBezTo>
                    <a:pt x="310" y="180"/>
                    <a:pt x="317" y="180"/>
                    <a:pt x="316" y="187"/>
                  </a:cubicBezTo>
                  <a:cubicBezTo>
                    <a:pt x="308" y="187"/>
                    <a:pt x="292" y="175"/>
                    <a:pt x="293" y="182"/>
                  </a:cubicBezTo>
                  <a:cubicBezTo>
                    <a:pt x="295" y="188"/>
                    <a:pt x="303" y="189"/>
                    <a:pt x="308" y="192"/>
                  </a:cubicBezTo>
                  <a:cubicBezTo>
                    <a:pt x="315" y="197"/>
                    <a:pt x="323" y="203"/>
                    <a:pt x="331" y="204"/>
                  </a:cubicBezTo>
                  <a:cubicBezTo>
                    <a:pt x="336" y="206"/>
                    <a:pt x="334" y="207"/>
                    <a:pt x="334" y="211"/>
                  </a:cubicBezTo>
                  <a:cubicBezTo>
                    <a:pt x="339" y="215"/>
                    <a:pt x="348" y="218"/>
                    <a:pt x="348" y="226"/>
                  </a:cubicBezTo>
                  <a:cubicBezTo>
                    <a:pt x="350" y="234"/>
                    <a:pt x="359" y="240"/>
                    <a:pt x="344" y="252"/>
                  </a:cubicBezTo>
                  <a:cubicBezTo>
                    <a:pt x="339" y="255"/>
                    <a:pt x="337" y="260"/>
                    <a:pt x="330" y="257"/>
                  </a:cubicBezTo>
                  <a:cubicBezTo>
                    <a:pt x="324" y="255"/>
                    <a:pt x="320" y="249"/>
                    <a:pt x="317" y="243"/>
                  </a:cubicBezTo>
                  <a:cubicBezTo>
                    <a:pt x="313" y="234"/>
                    <a:pt x="303" y="233"/>
                    <a:pt x="301" y="225"/>
                  </a:cubicBezTo>
                  <a:cubicBezTo>
                    <a:pt x="298" y="223"/>
                    <a:pt x="295" y="220"/>
                    <a:pt x="292" y="221"/>
                  </a:cubicBezTo>
                  <a:cubicBezTo>
                    <a:pt x="291" y="225"/>
                    <a:pt x="279" y="227"/>
                    <a:pt x="286" y="233"/>
                  </a:cubicBezTo>
                  <a:cubicBezTo>
                    <a:pt x="286" y="236"/>
                    <a:pt x="289" y="234"/>
                    <a:pt x="291" y="236"/>
                  </a:cubicBezTo>
                  <a:cubicBezTo>
                    <a:pt x="294" y="240"/>
                    <a:pt x="295" y="251"/>
                    <a:pt x="299" y="25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7" y="265"/>
                    <a:pt x="308" y="268"/>
                    <a:pt x="307" y="267"/>
                  </a:cubicBezTo>
                  <a:cubicBezTo>
                    <a:pt x="298" y="267"/>
                    <a:pt x="297" y="269"/>
                    <a:pt x="291" y="260"/>
                  </a:cubicBezTo>
                  <a:cubicBezTo>
                    <a:pt x="290" y="259"/>
                    <a:pt x="289" y="259"/>
                    <a:pt x="288" y="257"/>
                  </a:cubicBezTo>
                  <a:cubicBezTo>
                    <a:pt x="286" y="255"/>
                    <a:pt x="286" y="255"/>
                    <a:pt x="286" y="255"/>
                  </a:cubicBezTo>
                  <a:cubicBezTo>
                    <a:pt x="286" y="255"/>
                    <a:pt x="284" y="254"/>
                    <a:pt x="283" y="252"/>
                  </a:cubicBezTo>
                  <a:cubicBezTo>
                    <a:pt x="280" y="247"/>
                    <a:pt x="282" y="241"/>
                    <a:pt x="280" y="238"/>
                  </a:cubicBezTo>
                  <a:cubicBezTo>
                    <a:pt x="277" y="238"/>
                    <a:pt x="276" y="239"/>
                    <a:pt x="274" y="236"/>
                  </a:cubicBezTo>
                  <a:cubicBezTo>
                    <a:pt x="272" y="230"/>
                    <a:pt x="271" y="225"/>
                    <a:pt x="269" y="216"/>
                  </a:cubicBezTo>
                  <a:cubicBezTo>
                    <a:pt x="268" y="214"/>
                    <a:pt x="268" y="212"/>
                    <a:pt x="266" y="211"/>
                  </a:cubicBezTo>
                  <a:cubicBezTo>
                    <a:pt x="258" y="211"/>
                    <a:pt x="266" y="228"/>
                    <a:pt x="257" y="223"/>
                  </a:cubicBezTo>
                  <a:cubicBezTo>
                    <a:pt x="255" y="209"/>
                    <a:pt x="254" y="219"/>
                    <a:pt x="250" y="215"/>
                  </a:cubicBezTo>
                  <a:cubicBezTo>
                    <a:pt x="246" y="210"/>
                    <a:pt x="244" y="206"/>
                    <a:pt x="243" y="195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31" y="199"/>
                    <a:pt x="236" y="206"/>
                    <a:pt x="238" y="211"/>
                  </a:cubicBezTo>
                  <a:cubicBezTo>
                    <a:pt x="238" y="216"/>
                    <a:pt x="239" y="216"/>
                    <a:pt x="237" y="217"/>
                  </a:cubicBezTo>
                  <a:cubicBezTo>
                    <a:pt x="237" y="217"/>
                    <a:pt x="235" y="213"/>
                    <a:pt x="231" y="210"/>
                  </a:cubicBezTo>
                  <a:cubicBezTo>
                    <a:pt x="230" y="198"/>
                    <a:pt x="222" y="186"/>
                    <a:pt x="223" y="173"/>
                  </a:cubicBezTo>
                  <a:cubicBezTo>
                    <a:pt x="219" y="171"/>
                    <a:pt x="218" y="176"/>
                    <a:pt x="216" y="178"/>
                  </a:cubicBezTo>
                  <a:cubicBezTo>
                    <a:pt x="215" y="186"/>
                    <a:pt x="216" y="194"/>
                    <a:pt x="218" y="202"/>
                  </a:cubicBezTo>
                  <a:cubicBezTo>
                    <a:pt x="217" y="203"/>
                    <a:pt x="214" y="202"/>
                    <a:pt x="212" y="202"/>
                  </a:cubicBezTo>
                  <a:cubicBezTo>
                    <a:pt x="206" y="191"/>
                    <a:pt x="204" y="172"/>
                    <a:pt x="207" y="163"/>
                  </a:cubicBezTo>
                  <a:cubicBezTo>
                    <a:pt x="206" y="160"/>
                    <a:pt x="200" y="162"/>
                    <a:pt x="200" y="162"/>
                  </a:cubicBezTo>
                  <a:cubicBezTo>
                    <a:pt x="195" y="177"/>
                    <a:pt x="202" y="188"/>
                    <a:pt x="201" y="201"/>
                  </a:cubicBezTo>
                  <a:cubicBezTo>
                    <a:pt x="188" y="190"/>
                    <a:pt x="188" y="180"/>
                    <a:pt x="187" y="170"/>
                  </a:cubicBezTo>
                  <a:cubicBezTo>
                    <a:pt x="185" y="162"/>
                    <a:pt x="197" y="158"/>
                    <a:pt x="190" y="153"/>
                  </a:cubicBezTo>
                  <a:cubicBezTo>
                    <a:pt x="189" y="147"/>
                    <a:pt x="185" y="134"/>
                    <a:pt x="196" y="141"/>
                  </a:cubicBezTo>
                  <a:cubicBezTo>
                    <a:pt x="200" y="143"/>
                    <a:pt x="205" y="148"/>
                    <a:pt x="210" y="145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7" y="140"/>
                    <a:pt x="224" y="142"/>
                    <a:pt x="229" y="138"/>
                  </a:cubicBezTo>
                  <a:cubicBezTo>
                    <a:pt x="228" y="134"/>
                    <a:pt x="220" y="135"/>
                    <a:pt x="222" y="129"/>
                  </a:cubicBezTo>
                  <a:cubicBezTo>
                    <a:pt x="224" y="129"/>
                    <a:pt x="230" y="118"/>
                    <a:pt x="235" y="117"/>
                  </a:cubicBezTo>
                  <a:cubicBezTo>
                    <a:pt x="240" y="118"/>
                    <a:pt x="248" y="113"/>
                    <a:pt x="246" y="111"/>
                  </a:cubicBezTo>
                  <a:cubicBezTo>
                    <a:pt x="247" y="102"/>
                    <a:pt x="257" y="108"/>
                    <a:pt x="267" y="101"/>
                  </a:cubicBezTo>
                  <a:cubicBezTo>
                    <a:pt x="259" y="115"/>
                    <a:pt x="278" y="102"/>
                    <a:pt x="283" y="112"/>
                  </a:cubicBezTo>
                  <a:cubicBezTo>
                    <a:pt x="275" y="111"/>
                    <a:pt x="265" y="118"/>
                    <a:pt x="265" y="118"/>
                  </a:cubicBezTo>
                  <a:cubicBezTo>
                    <a:pt x="266" y="119"/>
                    <a:pt x="269" y="122"/>
                    <a:pt x="269" y="122"/>
                  </a:cubicBezTo>
                  <a:cubicBezTo>
                    <a:pt x="276" y="119"/>
                    <a:pt x="277" y="125"/>
                    <a:pt x="283" y="122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5" y="123"/>
                    <a:pt x="288" y="124"/>
                    <a:pt x="289" y="126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5" y="127"/>
                    <a:pt x="276" y="128"/>
                    <a:pt x="278" y="131"/>
                  </a:cubicBezTo>
                  <a:cubicBezTo>
                    <a:pt x="278" y="134"/>
                    <a:pt x="278" y="134"/>
                    <a:pt x="278" y="134"/>
                  </a:cubicBezTo>
                  <a:cubicBezTo>
                    <a:pt x="286" y="135"/>
                    <a:pt x="290" y="138"/>
                    <a:pt x="296" y="141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51"/>
                    <a:pt x="298" y="151"/>
                    <a:pt x="298" y="151"/>
                  </a:cubicBezTo>
                  <a:cubicBezTo>
                    <a:pt x="300" y="156"/>
                    <a:pt x="309" y="161"/>
                    <a:pt x="305" y="167"/>
                  </a:cubicBezTo>
                  <a:moveTo>
                    <a:pt x="318" y="94"/>
                  </a:moveTo>
                  <a:cubicBezTo>
                    <a:pt x="314" y="100"/>
                    <a:pt x="310" y="103"/>
                    <a:pt x="300" y="103"/>
                  </a:cubicBezTo>
                  <a:cubicBezTo>
                    <a:pt x="298" y="100"/>
                    <a:pt x="291" y="95"/>
                    <a:pt x="291" y="95"/>
                  </a:cubicBezTo>
                  <a:cubicBezTo>
                    <a:pt x="306" y="97"/>
                    <a:pt x="295" y="87"/>
                    <a:pt x="295" y="87"/>
                  </a:cubicBezTo>
                  <a:cubicBezTo>
                    <a:pt x="304" y="78"/>
                    <a:pt x="312" y="78"/>
                    <a:pt x="324" y="90"/>
                  </a:cubicBezTo>
                  <a:cubicBezTo>
                    <a:pt x="321" y="92"/>
                    <a:pt x="320" y="92"/>
                    <a:pt x="318" y="94"/>
                  </a:cubicBezTo>
                  <a:moveTo>
                    <a:pt x="343" y="85"/>
                  </a:moveTo>
                  <a:cubicBezTo>
                    <a:pt x="336" y="84"/>
                    <a:pt x="336" y="83"/>
                    <a:pt x="328" y="79"/>
                  </a:cubicBezTo>
                  <a:cubicBezTo>
                    <a:pt x="333" y="75"/>
                    <a:pt x="334" y="69"/>
                    <a:pt x="346" y="67"/>
                  </a:cubicBezTo>
                  <a:cubicBezTo>
                    <a:pt x="352" y="67"/>
                    <a:pt x="358" y="68"/>
                    <a:pt x="362" y="71"/>
                  </a:cubicBezTo>
                  <a:cubicBezTo>
                    <a:pt x="361" y="78"/>
                    <a:pt x="349" y="83"/>
                    <a:pt x="343" y="85"/>
                  </a:cubicBezTo>
                  <a:moveTo>
                    <a:pt x="385" y="67"/>
                  </a:moveTo>
                  <a:cubicBezTo>
                    <a:pt x="381" y="66"/>
                    <a:pt x="371" y="63"/>
                    <a:pt x="368" y="61"/>
                  </a:cubicBezTo>
                  <a:cubicBezTo>
                    <a:pt x="369" y="57"/>
                    <a:pt x="378" y="54"/>
                    <a:pt x="382" y="54"/>
                  </a:cubicBezTo>
                  <a:cubicBezTo>
                    <a:pt x="389" y="53"/>
                    <a:pt x="394" y="59"/>
                    <a:pt x="401" y="59"/>
                  </a:cubicBezTo>
                  <a:cubicBezTo>
                    <a:pt x="398" y="64"/>
                    <a:pt x="391" y="67"/>
                    <a:pt x="385" y="67"/>
                  </a:cubicBezTo>
                  <a:moveTo>
                    <a:pt x="417" y="53"/>
                  </a:moveTo>
                  <a:cubicBezTo>
                    <a:pt x="413" y="53"/>
                    <a:pt x="396" y="52"/>
                    <a:pt x="405" y="47"/>
                  </a:cubicBezTo>
                  <a:cubicBezTo>
                    <a:pt x="411" y="41"/>
                    <a:pt x="422" y="42"/>
                    <a:pt x="428" y="46"/>
                  </a:cubicBezTo>
                  <a:cubicBezTo>
                    <a:pt x="425" y="50"/>
                    <a:pt x="423" y="53"/>
                    <a:pt x="417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4" name="Freeform 71"/>
            <p:cNvSpPr>
              <a:spLocks/>
            </p:cNvSpPr>
            <p:nvPr/>
          </p:nvSpPr>
          <p:spPr bwMode="auto">
            <a:xfrm>
              <a:off x="655638" y="830263"/>
              <a:ext cx="17463" cy="46038"/>
            </a:xfrm>
            <a:custGeom>
              <a:avLst/>
              <a:gdLst>
                <a:gd name="T0" fmla="*/ 6 w 13"/>
                <a:gd name="T1" fmla="*/ 28 h 35"/>
                <a:gd name="T2" fmla="*/ 0 w 13"/>
                <a:gd name="T3" fmla="*/ 35 h 35"/>
                <a:gd name="T4" fmla="*/ 0 w 13"/>
                <a:gd name="T5" fmla="*/ 34 h 35"/>
                <a:gd name="T6" fmla="*/ 6 w 13"/>
                <a:gd name="T7" fmla="*/ 0 h 35"/>
                <a:gd name="T8" fmla="*/ 6 w 13"/>
                <a:gd name="T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6" y="28"/>
                  </a:moveTo>
                  <a:cubicBezTo>
                    <a:pt x="5" y="30"/>
                    <a:pt x="5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3" y="25"/>
                    <a:pt x="3" y="9"/>
                    <a:pt x="6" y="0"/>
                  </a:cubicBezTo>
                  <a:cubicBezTo>
                    <a:pt x="13" y="5"/>
                    <a:pt x="8" y="21"/>
                    <a:pt x="6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5" name="Freeform 72"/>
            <p:cNvSpPr>
              <a:spLocks/>
            </p:cNvSpPr>
            <p:nvPr/>
          </p:nvSpPr>
          <p:spPr bwMode="auto">
            <a:xfrm>
              <a:off x="695325" y="908050"/>
              <a:ext cx="44450" cy="36513"/>
            </a:xfrm>
            <a:custGeom>
              <a:avLst/>
              <a:gdLst>
                <a:gd name="T0" fmla="*/ 34 w 34"/>
                <a:gd name="T1" fmla="*/ 19 h 28"/>
                <a:gd name="T2" fmla="*/ 15 w 34"/>
                <a:gd name="T3" fmla="*/ 28 h 28"/>
                <a:gd name="T4" fmla="*/ 3 w 34"/>
                <a:gd name="T5" fmla="*/ 19 h 28"/>
                <a:gd name="T6" fmla="*/ 15 w 34"/>
                <a:gd name="T7" fmla="*/ 9 h 28"/>
                <a:gd name="T8" fmla="*/ 0 w 34"/>
                <a:gd name="T9" fmla="*/ 8 h 28"/>
                <a:gd name="T10" fmla="*/ 12 w 34"/>
                <a:gd name="T11" fmla="*/ 1 h 28"/>
                <a:gd name="T12" fmla="*/ 34 w 34"/>
                <a:gd name="T13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8">
                  <a:moveTo>
                    <a:pt x="34" y="19"/>
                  </a:moveTo>
                  <a:cubicBezTo>
                    <a:pt x="33" y="28"/>
                    <a:pt x="21" y="26"/>
                    <a:pt x="15" y="28"/>
                  </a:cubicBezTo>
                  <a:cubicBezTo>
                    <a:pt x="10" y="27"/>
                    <a:pt x="8" y="20"/>
                    <a:pt x="3" y="19"/>
                  </a:cubicBezTo>
                  <a:cubicBezTo>
                    <a:pt x="3" y="13"/>
                    <a:pt x="11" y="12"/>
                    <a:pt x="15" y="9"/>
                  </a:cubicBezTo>
                  <a:cubicBezTo>
                    <a:pt x="11" y="6"/>
                    <a:pt x="5" y="9"/>
                    <a:pt x="0" y="8"/>
                  </a:cubicBezTo>
                  <a:cubicBezTo>
                    <a:pt x="1" y="1"/>
                    <a:pt x="8" y="3"/>
                    <a:pt x="12" y="1"/>
                  </a:cubicBezTo>
                  <a:cubicBezTo>
                    <a:pt x="25" y="0"/>
                    <a:pt x="26" y="13"/>
                    <a:pt x="34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  <p:sp>
          <p:nvSpPr>
            <p:cNvPr id="1066" name="Freeform 73"/>
            <p:cNvSpPr>
              <a:spLocks/>
            </p:cNvSpPr>
            <p:nvPr/>
          </p:nvSpPr>
          <p:spPr bwMode="auto">
            <a:xfrm>
              <a:off x="798513" y="1038225"/>
              <a:ext cx="20638" cy="26988"/>
            </a:xfrm>
            <a:custGeom>
              <a:avLst/>
              <a:gdLst>
                <a:gd name="T0" fmla="*/ 15 w 16"/>
                <a:gd name="T1" fmla="*/ 15 h 20"/>
                <a:gd name="T2" fmla="*/ 8 w 16"/>
                <a:gd name="T3" fmla="*/ 19 h 20"/>
                <a:gd name="T4" fmla="*/ 3 w 16"/>
                <a:gd name="T5" fmla="*/ 12 h 20"/>
                <a:gd name="T6" fmla="*/ 2 w 16"/>
                <a:gd name="T7" fmla="*/ 0 h 20"/>
                <a:gd name="T8" fmla="*/ 15 w 16"/>
                <a:gd name="T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15" y="15"/>
                  </a:moveTo>
                  <a:cubicBezTo>
                    <a:pt x="15" y="18"/>
                    <a:pt x="10" y="18"/>
                    <a:pt x="8" y="19"/>
                  </a:cubicBezTo>
                  <a:cubicBezTo>
                    <a:pt x="4" y="20"/>
                    <a:pt x="1" y="17"/>
                    <a:pt x="3" y="12"/>
                  </a:cubicBezTo>
                  <a:cubicBezTo>
                    <a:pt x="5" y="8"/>
                    <a:pt x="0" y="4"/>
                    <a:pt x="2" y="0"/>
                  </a:cubicBezTo>
                  <a:cubicBezTo>
                    <a:pt x="7" y="3"/>
                    <a:pt x="16" y="7"/>
                    <a:pt x="1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cs-CZ"/>
            </a:p>
          </p:txBody>
        </p:sp>
      </p:grpSp>
    </p:spTree>
    <p:extLst>
      <p:ext uri="{BB962C8B-B14F-4D97-AF65-F5344CB8AC3E}">
        <p14:creationId xmlns:p14="http://schemas.microsoft.com/office/powerpoint/2010/main" val="331286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Agenda</a:t>
            </a:r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tx1"/>
                </a:solidFill>
              </a:rPr>
              <a:t>Cíl: Jakou databázi vybrat pro svůj projekt?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Je SQL mrtvé?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Je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dobré jen pro start-</a:t>
            </a:r>
            <a:r>
              <a:rPr lang="cs-CZ" dirty="0" err="1">
                <a:solidFill>
                  <a:schemeClr val="tx1"/>
                </a:solidFill>
              </a:rPr>
              <a:t>upy</a:t>
            </a:r>
            <a:r>
              <a:rPr lang="cs-CZ" dirty="0">
                <a:solidFill>
                  <a:schemeClr val="tx1"/>
                </a:solidFill>
              </a:rPr>
              <a:t>?</a:t>
            </a:r>
          </a:p>
          <a:p>
            <a:pPr lvl="1"/>
            <a:endParaRPr lang="cs-CZ" dirty="0">
              <a:solidFill>
                <a:schemeClr val="tx1"/>
              </a:solidFill>
            </a:endParaRPr>
          </a:p>
          <a:p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vs. </a:t>
            </a:r>
            <a:r>
              <a:rPr lang="cs-CZ" dirty="0" err="1">
                <a:solidFill>
                  <a:schemeClr val="tx1"/>
                </a:solidFill>
              </a:rPr>
              <a:t>Schemaless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co je „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“?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datové modelování s využitím </a:t>
            </a:r>
            <a:r>
              <a:rPr lang="cs-CZ" dirty="0" err="1">
                <a:solidFill>
                  <a:schemeClr val="tx1"/>
                </a:solidFill>
              </a:rPr>
              <a:t>schemat</a:t>
            </a:r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SQL databáze vs.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Architektura systémů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 použitím SQL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s využitím </a:t>
            </a:r>
            <a:r>
              <a:rPr lang="cs-CZ" dirty="0" err="1">
                <a:solidFill>
                  <a:schemeClr val="tx1"/>
                </a:solidFill>
              </a:rPr>
              <a:t>noSQL</a:t>
            </a:r>
            <a:r>
              <a:rPr lang="cs-CZ" dirty="0">
                <a:solidFill>
                  <a:schemeClr val="tx1"/>
                </a:solidFill>
              </a:rPr>
              <a:t> databáze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při kombinaci obojího..</a:t>
            </a: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0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Design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popisuje data systému 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Datové typy</a:t>
            </a:r>
          </a:p>
          <a:p>
            <a:pPr lvl="2"/>
            <a:r>
              <a:rPr lang="cs-CZ" dirty="0" err="1">
                <a:solidFill>
                  <a:schemeClr val="tx1"/>
                </a:solidFill>
              </a:rPr>
              <a:t>String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Int</a:t>
            </a:r>
            <a:r>
              <a:rPr lang="cs-CZ" dirty="0">
                <a:solidFill>
                  <a:schemeClr val="tx1"/>
                </a:solidFill>
              </a:rPr>
              <a:t>, </a:t>
            </a:r>
            <a:r>
              <a:rPr lang="cs-CZ" dirty="0" err="1">
                <a:solidFill>
                  <a:schemeClr val="tx1"/>
                </a:solidFill>
              </a:rPr>
              <a:t>Array</a:t>
            </a:r>
            <a:r>
              <a:rPr lang="cs-CZ" dirty="0">
                <a:solidFill>
                  <a:schemeClr val="tx1"/>
                </a:solidFill>
              </a:rPr>
              <a:t>, Binary, 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Datové domény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povolený rozsah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email musí obsahovat „@“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</a:t>
            </a:r>
            <a:r>
              <a:rPr lang="cs-CZ" dirty="0" err="1">
                <a:solidFill>
                  <a:schemeClr val="tx1"/>
                </a:solidFill>
              </a:rPr>
              <a:t>Jmeno</a:t>
            </a:r>
            <a:r>
              <a:rPr lang="cs-CZ" dirty="0">
                <a:solidFill>
                  <a:schemeClr val="tx1"/>
                </a:solidFill>
              </a:rPr>
              <a:t>“ musí být vyplněno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Relace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vazby mezi daty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„Zákazník může podat N objednávek“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„Objednávku podává právě 1 zákazník“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(XSD, JSON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62" name="Picture 38" descr="https://documents.lucidchart.com/documents/56fde64e-0794-45d7-a646-03428b0c642b/pages/0_0?a=539&amp;x=1165&amp;y=34&amp;w=325&amp;h=572&amp;store=1&amp;accept=image%2F*&amp;auth=LCA%20afb637affd6c1000e84652fda30f3d18e9ee96a5-ts%3D15094771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96" y="960193"/>
            <a:ext cx="2996204" cy="526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Fyzický datový model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implementuje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 na datové vrstvě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v databázovém světě se slovo „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r>
              <a:rPr lang="cs-CZ" dirty="0">
                <a:solidFill>
                  <a:schemeClr val="tx1"/>
                </a:solidFill>
              </a:rPr>
              <a:t>“ příliš nepoužívá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datový model = </a:t>
            </a:r>
            <a:r>
              <a:rPr lang="cs-CZ" dirty="0" err="1">
                <a:solidFill>
                  <a:schemeClr val="tx1"/>
                </a:solidFill>
              </a:rPr>
              <a:t>schema</a:t>
            </a:r>
            <a:endParaRPr lang="cs-CZ" dirty="0">
              <a:solidFill>
                <a:schemeClr val="tx1"/>
              </a:solidFill>
            </a:endParaRPr>
          </a:p>
          <a:p>
            <a:pPr lvl="1"/>
            <a:r>
              <a:rPr lang="cs-CZ" dirty="0">
                <a:solidFill>
                  <a:schemeClr val="tx1"/>
                </a:solidFill>
              </a:rPr>
              <a:t>snaha o maximální obecnost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3. NF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obecná = použitelná v různých situacích</a:t>
            </a:r>
          </a:p>
          <a:p>
            <a:pPr lvl="1"/>
            <a:r>
              <a:rPr lang="cs-CZ" dirty="0">
                <a:solidFill>
                  <a:schemeClr val="tx1"/>
                </a:solidFill>
              </a:rPr>
              <a:t>Fyzický datový model</a:t>
            </a:r>
          </a:p>
          <a:p>
            <a:pPr lvl="2"/>
            <a:r>
              <a:rPr lang="cs-CZ" dirty="0">
                <a:solidFill>
                  <a:schemeClr val="tx1"/>
                </a:solidFill>
              </a:rPr>
              <a:t>tabulky, cizí klíče, omezení, 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cs-CZ" dirty="0">
              <a:solidFill>
                <a:schemeClr val="tx1"/>
              </a:solidFill>
            </a:endParaRPr>
          </a:p>
          <a:p>
            <a:pPr lvl="2"/>
            <a:endParaRPr lang="cs-CZ" dirty="0">
              <a:solidFill>
                <a:schemeClr val="tx1"/>
              </a:solidFill>
            </a:endParaRPr>
          </a:p>
          <a:p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87781E2-B2BC-4E07-B9CE-1572FB8E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021" y="5003973"/>
            <a:ext cx="9003958" cy="18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1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Schema</a:t>
            </a:r>
            <a:endParaRPr lang="cs-CZ" dirty="0"/>
          </a:p>
        </p:txBody>
      </p:sp>
      <p:sp>
        <p:nvSpPr>
          <p:cNvPr id="13" name="Zástupný symbol pro obsah 12"/>
          <p:cNvSpPr>
            <a:spLocks noGrp="1"/>
          </p:cNvSpPr>
          <p:nvPr>
            <p:ph idx="1"/>
          </p:nvPr>
        </p:nvSpPr>
        <p:spPr>
          <a:xfrm>
            <a:off x="357958" y="1259327"/>
            <a:ext cx="9287999" cy="585381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1"/>
                </a:solidFill>
              </a:rPr>
              <a:t>Databáze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95196"/>
              </p:ext>
            </p:extLst>
          </p:nvPr>
        </p:nvGraphicFramePr>
        <p:xfrm>
          <a:off x="431800" y="1987547"/>
          <a:ext cx="55087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1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6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Jmeno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Prijmeni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Josef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josef.novak@email.cz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35656"/>
              </p:ext>
            </p:extLst>
          </p:nvPr>
        </p:nvGraphicFramePr>
        <p:xfrm>
          <a:off x="431800" y="3495353"/>
          <a:ext cx="835292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1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17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CasPodani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Stav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Zakaznik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Produkt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1.11.2017</a:t>
                      </a:r>
                      <a:r>
                        <a:rPr lang="en-US" baseline="0" dirty="0"/>
                        <a:t> 10:00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Vyrizena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6349"/>
              </p:ext>
            </p:extLst>
          </p:nvPr>
        </p:nvGraphicFramePr>
        <p:xfrm>
          <a:off x="431800" y="5438866"/>
          <a:ext cx="83529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Kategorie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Nazev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Záruka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Dodavatel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899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Panasonic HD 780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5555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3855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4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Slide 8B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 2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 9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lide 8B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lide 1">
  <a:themeElements>
    <a:clrScheme name="Motiv systém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iv systému Office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8775" rtl="0" eaLnBrk="0" fontAlgn="base" latinLnBrk="0" hangingPunct="0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cs-CZ" sz="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Segoe U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8775" rtl="0" eaLnBrk="0" fontAlgn="base" latinLnBrk="0" hangingPunct="0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cs-CZ" sz="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Segoe UI" charset="0"/>
          </a:defRPr>
        </a:defPPr>
      </a:lstStyle>
    </a:lnDef>
  </a:objectDefaults>
  <a:extraClrSchemeLst>
    <a:extraClrScheme>
      <a:clrScheme name="Motiv systém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iv systém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Slide 2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VN_prezentace_002_final_4ku3">
  <a:themeElements>
    <a:clrScheme name="Motiv systém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iv systému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8775" rtl="0" eaLnBrk="0" fontAlgn="base" latinLnBrk="0" hangingPunct="0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cs-CZ" sz="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Segoe U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58775" rtl="0" eaLnBrk="0" fontAlgn="base" latinLnBrk="0" hangingPunct="0">
          <a:lnSpc>
            <a:spcPct val="10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altLang="cs-CZ" sz="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Segoe UI" charset="0"/>
          </a:defRPr>
        </a:defPPr>
      </a:lstStyle>
    </a:lnDef>
  </a:objectDefaults>
  <a:extraClrSchemeLst>
    <a:extraClrScheme>
      <a:clrScheme name="Motiv systém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iv systém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iv systém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Vlastní návrh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DVN_prezentace_002_final_4ku3</Template>
  <TotalTime>7913</TotalTime>
  <Words>1988</Words>
  <Application>Microsoft Macintosh PowerPoint</Application>
  <PresentationFormat>Custom</PresentationFormat>
  <Paragraphs>582</Paragraphs>
  <Slides>59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59</vt:i4>
      </vt:variant>
    </vt:vector>
  </HeadingPairs>
  <TitlesOfParts>
    <vt:vector size="78" baseType="lpstr">
      <vt:lpstr>Arial Unicode MS</vt:lpstr>
      <vt:lpstr>Arial</vt:lpstr>
      <vt:lpstr>Calibri</vt:lpstr>
      <vt:lpstr>Lucida Sans Unicode</vt:lpstr>
      <vt:lpstr>Mangal</vt:lpstr>
      <vt:lpstr>Segoe UI</vt:lpstr>
      <vt:lpstr>Tahoma</vt:lpstr>
      <vt:lpstr>Times New Roman</vt:lpstr>
      <vt:lpstr>Wingdings</vt:lpstr>
      <vt:lpstr>Slide 4</vt:lpstr>
      <vt:lpstr>Vlastní návrh</vt:lpstr>
      <vt:lpstr>Slide 2</vt:lpstr>
      <vt:lpstr>Slide 9</vt:lpstr>
      <vt:lpstr>Slide 8B</vt:lpstr>
      <vt:lpstr>Slide 1</vt:lpstr>
      <vt:lpstr>1_Slide 2</vt:lpstr>
      <vt:lpstr>DVN_prezentace_002_final_4ku3</vt:lpstr>
      <vt:lpstr>1_Vlastní návrh</vt:lpstr>
      <vt:lpstr>1_Slide 8B</vt:lpstr>
      <vt:lpstr>David Budáč</vt:lpstr>
      <vt:lpstr>Využití NoSQL databází (ISQBD, 3. ročník)</vt:lpstr>
      <vt:lpstr>PowerPoint Presentation</vt:lpstr>
      <vt:lpstr>PowerPoint Presentation</vt:lpstr>
      <vt:lpstr>O mně..</vt:lpstr>
      <vt:lpstr>Agenda</vt:lpstr>
      <vt:lpstr>Schema</vt:lpstr>
      <vt:lpstr>Schema</vt:lpstr>
      <vt:lpstr>Schema</vt:lpstr>
      <vt:lpstr>Schema</vt:lpstr>
      <vt:lpstr>Problém #1</vt:lpstr>
      <vt:lpstr>Problém #2</vt:lpstr>
      <vt:lpstr>Schema</vt:lpstr>
      <vt:lpstr>Schemaless</vt:lpstr>
      <vt:lpstr>Schemaless</vt:lpstr>
      <vt:lpstr>Schemaless</vt:lpstr>
      <vt:lpstr>Schemaless</vt:lpstr>
      <vt:lpstr>Schemaless</vt:lpstr>
      <vt:lpstr>Jak systémy pracují s databází?</vt:lpstr>
      <vt:lpstr>Architektura IS</vt:lpstr>
      <vt:lpstr>SQL Databáze</vt:lpstr>
      <vt:lpstr>SQL Databáze</vt:lpstr>
      <vt:lpstr>SQL Databáze</vt:lpstr>
      <vt:lpstr>SQL Databáze</vt:lpstr>
      <vt:lpstr>SQL Databáze</vt:lpstr>
      <vt:lpstr>SQL Databáze</vt:lpstr>
      <vt:lpstr>SQL Databáze</vt:lpstr>
      <vt:lpstr>SQL Databáze – Architektura IS</vt:lpstr>
      <vt:lpstr>SQL Databáze</vt:lpstr>
      <vt:lpstr>NoSQL databáze</vt:lpstr>
      <vt:lpstr>NoSQL databáze</vt:lpstr>
      <vt:lpstr>NoSQL databáze</vt:lpstr>
      <vt:lpstr>NoSQL databáze</vt:lpstr>
      <vt:lpstr>NoSQL databáze</vt:lpstr>
      <vt:lpstr>NoSQL databáze</vt:lpstr>
      <vt:lpstr>NoSQL</vt:lpstr>
      <vt:lpstr>NoSQL databáze</vt:lpstr>
      <vt:lpstr>PowerPoint Presentation</vt:lpstr>
      <vt:lpstr>NoSQL databáze</vt:lpstr>
      <vt:lpstr>NoSQL</vt:lpstr>
      <vt:lpstr>NoSQL</vt:lpstr>
      <vt:lpstr>NoSQL</vt:lpstr>
      <vt:lpstr>NoSQL</vt:lpstr>
      <vt:lpstr>NoSQL</vt:lpstr>
      <vt:lpstr>Architektura IS - NoSQL</vt:lpstr>
      <vt:lpstr>Big Data</vt:lpstr>
      <vt:lpstr>MapReduce</vt:lpstr>
      <vt:lpstr>MapReduce</vt:lpstr>
      <vt:lpstr>Kombinace SQL a NoSQL</vt:lpstr>
      <vt:lpstr>Kombinace SQL a NoSQL</vt:lpstr>
      <vt:lpstr>Kombinace SQL a NoSQL</vt:lpstr>
      <vt:lpstr>Kombinace SQL a NoSQL</vt:lpstr>
      <vt:lpstr>Kombinace SQL a NoSQL</vt:lpstr>
      <vt:lpstr>Spojení obou světů</vt:lpstr>
      <vt:lpstr>Summary</vt:lpstr>
      <vt:lpstr>Shrnutí</vt:lpstr>
      <vt:lpstr>P.S.:</vt:lpstr>
      <vt:lpstr>Díky za pozornost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Jméno Příjmení</dc:title>
  <dc:creator>EBC</dc:creator>
  <cp:lastModifiedBy>David Budáč</cp:lastModifiedBy>
  <cp:revision>120</cp:revision>
  <cp:lastPrinted>1601-01-01T00:00:00Z</cp:lastPrinted>
  <dcterms:created xsi:type="dcterms:W3CDTF">2016-12-29T08:29:13Z</dcterms:created>
  <dcterms:modified xsi:type="dcterms:W3CDTF">2018-02-26T07:39:00Z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2">
    <vt:lpwstr/>
  </property>
  <property fmtid="{D5CDD505-2E9C-101B-9397-08002B2CF9AE}" pid="3" name="Info 3">
    <vt:lpwstr/>
  </property>
  <property fmtid="{D5CDD505-2E9C-101B-9397-08002B2CF9AE}" pid="4" name="Info 4">
    <vt:lpwstr/>
  </property>
  <property fmtid="{D5CDD505-2E9C-101B-9397-08002B2CF9AE}" pid="5" name="Vydavatel">
    <vt:lpwstr>VIG Design, VGD150634</vt:lpwstr>
  </property>
</Properties>
</file>